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7"/>
  </p:notesMasterIdLst>
  <p:handoutMasterIdLst>
    <p:handoutMasterId r:id="rId18"/>
  </p:handoutMasterIdLst>
  <p:sldIdLst>
    <p:sldId id="311" r:id="rId4"/>
    <p:sldId id="304" r:id="rId5"/>
    <p:sldId id="317" r:id="rId6"/>
    <p:sldId id="271" r:id="rId7"/>
    <p:sldId id="274" r:id="rId8"/>
    <p:sldId id="350" r:id="rId9"/>
    <p:sldId id="273" r:id="rId10"/>
    <p:sldId id="351" r:id="rId11"/>
    <p:sldId id="279" r:id="rId12"/>
    <p:sldId id="310" r:id="rId13"/>
    <p:sldId id="352" r:id="rId14"/>
    <p:sldId id="353" r:id="rId15"/>
    <p:sldId id="31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F5A70B"/>
    <a:srgbClr val="767171"/>
    <a:srgbClr val="FF6565"/>
    <a:srgbClr val="D9D9D9"/>
    <a:srgbClr val="595757"/>
    <a:srgbClr val="801810"/>
    <a:srgbClr val="1ED0A6"/>
    <a:srgbClr val="36B9EC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7" autoAdjust="0"/>
    <p:restoredTop sz="94249" autoAdjust="0"/>
  </p:normalViewPr>
  <p:slideViewPr>
    <p:cSldViewPr snapToGrid="0" showGuides="1">
      <p:cViewPr varScale="1">
        <p:scale>
          <a:sx n="68" d="100"/>
          <a:sy n="68" d="100"/>
        </p:scale>
        <p:origin x="1014" y="7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6" d="100"/>
        <a:sy n="2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4E972-8574-4AF9-AAC9-1FF50E1DAB41}" type="datetimeFigureOut">
              <a:rPr lang="es-PE" smtClean="0"/>
              <a:pPr/>
              <a:t>30/04/2022</a:t>
            </a:fld>
            <a:endParaRPr lang="es-P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04EB5-56F3-4E4C-91D5-689917F379C7}" type="slidenum">
              <a:rPr lang="es-PE" smtClean="0"/>
              <a:pPr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18549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HN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BBF5E-3217-4C5D-B0E5-ABDD518A0BE2}" type="datetimeFigureOut">
              <a:rPr lang="es-HN" smtClean="0"/>
              <a:t>30/4/2022</a:t>
            </a:fld>
            <a:endParaRPr lang="es-HN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HN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HN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8A2E7-F8DC-48F1-B704-DD319F4B029C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67137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8A2E7-F8DC-48F1-B704-DD319F4B029C}" type="slidenum">
              <a:rPr lang="es-HN" smtClean="0"/>
              <a:t>1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77106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/>
          <p:cNvGrpSpPr/>
          <p:nvPr userDrawn="1"/>
        </p:nvGrpSpPr>
        <p:grpSpPr>
          <a:xfrm>
            <a:off x="10684233" y="102742"/>
            <a:ext cx="1376796" cy="1147496"/>
            <a:chOff x="9852025" y="165100"/>
            <a:chExt cx="2201863" cy="1835151"/>
          </a:xfrm>
          <a:solidFill>
            <a:srgbClr val="F5A70B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10352088" y="1020763"/>
              <a:ext cx="1338263" cy="673100"/>
            </a:xfrm>
            <a:custGeom>
              <a:avLst/>
              <a:gdLst>
                <a:gd name="T0" fmla="*/ 883 w 939"/>
                <a:gd name="T1" fmla="*/ 434 h 473"/>
                <a:gd name="T2" fmla="*/ 859 w 939"/>
                <a:gd name="T3" fmla="*/ 343 h 473"/>
                <a:gd name="T4" fmla="*/ 605 w 939"/>
                <a:gd name="T5" fmla="*/ 305 h 473"/>
                <a:gd name="T6" fmla="*/ 502 w 939"/>
                <a:gd name="T7" fmla="*/ 321 h 473"/>
                <a:gd name="T8" fmla="*/ 382 w 939"/>
                <a:gd name="T9" fmla="*/ 342 h 473"/>
                <a:gd name="T10" fmla="*/ 474 w 939"/>
                <a:gd name="T11" fmla="*/ 356 h 473"/>
                <a:gd name="T12" fmla="*/ 453 w 939"/>
                <a:gd name="T13" fmla="*/ 369 h 473"/>
                <a:gd name="T14" fmla="*/ 379 w 939"/>
                <a:gd name="T15" fmla="*/ 384 h 473"/>
                <a:gd name="T16" fmla="*/ 478 w 939"/>
                <a:gd name="T17" fmla="*/ 395 h 473"/>
                <a:gd name="T18" fmla="*/ 463 w 939"/>
                <a:gd name="T19" fmla="*/ 413 h 473"/>
                <a:gd name="T20" fmla="*/ 377 w 939"/>
                <a:gd name="T21" fmla="*/ 436 h 473"/>
                <a:gd name="T22" fmla="*/ 426 w 939"/>
                <a:gd name="T23" fmla="*/ 451 h 473"/>
                <a:gd name="T24" fmla="*/ 507 w 939"/>
                <a:gd name="T25" fmla="*/ 473 h 473"/>
                <a:gd name="T26" fmla="*/ 209 w 939"/>
                <a:gd name="T27" fmla="*/ 451 h 473"/>
                <a:gd name="T28" fmla="*/ 147 w 939"/>
                <a:gd name="T29" fmla="*/ 289 h 473"/>
                <a:gd name="T30" fmla="*/ 248 w 939"/>
                <a:gd name="T31" fmla="*/ 287 h 473"/>
                <a:gd name="T32" fmla="*/ 128 w 939"/>
                <a:gd name="T33" fmla="*/ 313 h 473"/>
                <a:gd name="T34" fmla="*/ 35 w 939"/>
                <a:gd name="T35" fmla="*/ 322 h 473"/>
                <a:gd name="T36" fmla="*/ 56 w 939"/>
                <a:gd name="T37" fmla="*/ 331 h 473"/>
                <a:gd name="T38" fmla="*/ 98 w 939"/>
                <a:gd name="T39" fmla="*/ 356 h 473"/>
                <a:gd name="T40" fmla="*/ 96 w 939"/>
                <a:gd name="T41" fmla="*/ 370 h 473"/>
                <a:gd name="T42" fmla="*/ 21 w 939"/>
                <a:gd name="T43" fmla="*/ 384 h 473"/>
                <a:gd name="T44" fmla="*/ 17 w 939"/>
                <a:gd name="T45" fmla="*/ 394 h 473"/>
                <a:gd name="T46" fmla="*/ 46 w 939"/>
                <a:gd name="T47" fmla="*/ 411 h 473"/>
                <a:gd name="T48" fmla="*/ 103 w 939"/>
                <a:gd name="T49" fmla="*/ 423 h 473"/>
                <a:gd name="T50" fmla="*/ 36 w 939"/>
                <a:gd name="T51" fmla="*/ 435 h 473"/>
                <a:gd name="T52" fmla="*/ 208 w 939"/>
                <a:gd name="T53" fmla="*/ 403 h 473"/>
                <a:gd name="T54" fmla="*/ 275 w 939"/>
                <a:gd name="T55" fmla="*/ 377 h 473"/>
                <a:gd name="T56" fmla="*/ 143 w 939"/>
                <a:gd name="T57" fmla="*/ 438 h 473"/>
                <a:gd name="T58" fmla="*/ 217 w 939"/>
                <a:gd name="T59" fmla="*/ 322 h 473"/>
                <a:gd name="T60" fmla="*/ 364 w 939"/>
                <a:gd name="T61" fmla="*/ 265 h 473"/>
                <a:gd name="T62" fmla="*/ 405 w 939"/>
                <a:gd name="T63" fmla="*/ 224 h 473"/>
                <a:gd name="T64" fmla="*/ 464 w 939"/>
                <a:gd name="T65" fmla="*/ 221 h 473"/>
                <a:gd name="T66" fmla="*/ 899 w 939"/>
                <a:gd name="T67" fmla="*/ 251 h 473"/>
                <a:gd name="T68" fmla="*/ 905 w 939"/>
                <a:gd name="T69" fmla="*/ 217 h 473"/>
                <a:gd name="T70" fmla="*/ 870 w 939"/>
                <a:gd name="T71" fmla="*/ 86 h 473"/>
                <a:gd name="T72" fmla="*/ 856 w 939"/>
                <a:gd name="T73" fmla="*/ 204 h 473"/>
                <a:gd name="T74" fmla="*/ 818 w 939"/>
                <a:gd name="T75" fmla="*/ 86 h 473"/>
                <a:gd name="T76" fmla="*/ 803 w 939"/>
                <a:gd name="T77" fmla="*/ 141 h 473"/>
                <a:gd name="T78" fmla="*/ 731 w 939"/>
                <a:gd name="T79" fmla="*/ 209 h 473"/>
                <a:gd name="T80" fmla="*/ 742 w 939"/>
                <a:gd name="T81" fmla="*/ 61 h 473"/>
                <a:gd name="T82" fmla="*/ 776 w 939"/>
                <a:gd name="T83" fmla="*/ 95 h 473"/>
                <a:gd name="T84" fmla="*/ 751 w 939"/>
                <a:gd name="T85" fmla="*/ 8 h 473"/>
                <a:gd name="T86" fmla="*/ 837 w 939"/>
                <a:gd name="T87" fmla="*/ 2 h 473"/>
                <a:gd name="T88" fmla="*/ 837 w 939"/>
                <a:gd name="T89" fmla="*/ 22 h 473"/>
                <a:gd name="T90" fmla="*/ 846 w 939"/>
                <a:gd name="T91" fmla="*/ 10 h 473"/>
                <a:gd name="T92" fmla="*/ 826 w 939"/>
                <a:gd name="T93" fmla="*/ 31 h 473"/>
                <a:gd name="T94" fmla="*/ 836 w 939"/>
                <a:gd name="T95" fmla="*/ 51 h 473"/>
                <a:gd name="T96" fmla="*/ 768 w 939"/>
                <a:gd name="T97" fmla="*/ 14 h 473"/>
                <a:gd name="T98" fmla="*/ 806 w 939"/>
                <a:gd name="T99" fmla="*/ 60 h 473"/>
                <a:gd name="T100" fmla="*/ 903 w 939"/>
                <a:gd name="T101" fmla="*/ 259 h 473"/>
                <a:gd name="T102" fmla="*/ 587 w 939"/>
                <a:gd name="T103" fmla="*/ 284 h 473"/>
                <a:gd name="T104" fmla="*/ 686 w 939"/>
                <a:gd name="T105" fmla="*/ 285 h 473"/>
                <a:gd name="T106" fmla="*/ 895 w 939"/>
                <a:gd name="T107" fmla="*/ 307 h 473"/>
                <a:gd name="T108" fmla="*/ 553 w 939"/>
                <a:gd name="T109" fmla="*/ 469 h 473"/>
                <a:gd name="T110" fmla="*/ 798 w 939"/>
                <a:gd name="T111" fmla="*/ 378 h 473"/>
                <a:gd name="T112" fmla="*/ 534 w 939"/>
                <a:gd name="T113" fmla="*/ 349 h 473"/>
                <a:gd name="T114" fmla="*/ 835 w 939"/>
                <a:gd name="T115" fmla="*/ 363 h 473"/>
                <a:gd name="T116" fmla="*/ 596 w 939"/>
                <a:gd name="T117" fmla="*/ 424 h 473"/>
                <a:gd name="T118" fmla="*/ 438 w 939"/>
                <a:gd name="T119" fmla="*/ 30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9" h="473">
                  <a:moveTo>
                    <a:pt x="543" y="452"/>
                  </a:moveTo>
                  <a:cubicBezTo>
                    <a:pt x="614" y="449"/>
                    <a:pt x="682" y="445"/>
                    <a:pt x="751" y="441"/>
                  </a:cubicBezTo>
                  <a:cubicBezTo>
                    <a:pt x="790" y="439"/>
                    <a:pt x="828" y="438"/>
                    <a:pt x="867" y="436"/>
                  </a:cubicBezTo>
                  <a:cubicBezTo>
                    <a:pt x="873" y="436"/>
                    <a:pt x="879" y="436"/>
                    <a:pt x="883" y="434"/>
                  </a:cubicBezTo>
                  <a:cubicBezTo>
                    <a:pt x="887" y="432"/>
                    <a:pt x="891" y="427"/>
                    <a:pt x="891" y="424"/>
                  </a:cubicBezTo>
                  <a:cubicBezTo>
                    <a:pt x="891" y="421"/>
                    <a:pt x="886" y="416"/>
                    <a:pt x="882" y="415"/>
                  </a:cubicBezTo>
                  <a:cubicBezTo>
                    <a:pt x="866" y="413"/>
                    <a:pt x="856" y="405"/>
                    <a:pt x="851" y="390"/>
                  </a:cubicBezTo>
                  <a:cubicBezTo>
                    <a:pt x="845" y="373"/>
                    <a:pt x="846" y="357"/>
                    <a:pt x="859" y="343"/>
                  </a:cubicBezTo>
                  <a:cubicBezTo>
                    <a:pt x="862" y="340"/>
                    <a:pt x="865" y="337"/>
                    <a:pt x="871" y="332"/>
                  </a:cubicBezTo>
                  <a:cubicBezTo>
                    <a:pt x="838" y="332"/>
                    <a:pt x="813" y="316"/>
                    <a:pt x="787" y="305"/>
                  </a:cubicBezTo>
                  <a:cubicBezTo>
                    <a:pt x="749" y="288"/>
                    <a:pt x="708" y="286"/>
                    <a:pt x="667" y="291"/>
                  </a:cubicBezTo>
                  <a:cubicBezTo>
                    <a:pt x="646" y="294"/>
                    <a:pt x="626" y="301"/>
                    <a:pt x="605" y="305"/>
                  </a:cubicBezTo>
                  <a:cubicBezTo>
                    <a:pt x="578" y="309"/>
                    <a:pt x="551" y="313"/>
                    <a:pt x="523" y="315"/>
                  </a:cubicBezTo>
                  <a:cubicBezTo>
                    <a:pt x="490" y="317"/>
                    <a:pt x="456" y="316"/>
                    <a:pt x="423" y="317"/>
                  </a:cubicBezTo>
                  <a:cubicBezTo>
                    <a:pt x="423" y="319"/>
                    <a:pt x="423" y="320"/>
                    <a:pt x="423" y="321"/>
                  </a:cubicBezTo>
                  <a:cubicBezTo>
                    <a:pt x="449" y="321"/>
                    <a:pt x="476" y="321"/>
                    <a:pt x="502" y="321"/>
                  </a:cubicBezTo>
                  <a:cubicBezTo>
                    <a:pt x="503" y="323"/>
                    <a:pt x="503" y="325"/>
                    <a:pt x="504" y="327"/>
                  </a:cubicBezTo>
                  <a:cubicBezTo>
                    <a:pt x="498" y="329"/>
                    <a:pt x="492" y="333"/>
                    <a:pt x="486" y="333"/>
                  </a:cubicBezTo>
                  <a:cubicBezTo>
                    <a:pt x="457" y="335"/>
                    <a:pt x="427" y="335"/>
                    <a:pt x="398" y="336"/>
                  </a:cubicBezTo>
                  <a:cubicBezTo>
                    <a:pt x="392" y="336"/>
                    <a:pt x="387" y="340"/>
                    <a:pt x="382" y="342"/>
                  </a:cubicBezTo>
                  <a:cubicBezTo>
                    <a:pt x="382" y="344"/>
                    <a:pt x="383" y="345"/>
                    <a:pt x="383" y="346"/>
                  </a:cubicBezTo>
                  <a:cubicBezTo>
                    <a:pt x="417" y="346"/>
                    <a:pt x="452" y="346"/>
                    <a:pt x="486" y="346"/>
                  </a:cubicBezTo>
                  <a:cubicBezTo>
                    <a:pt x="486" y="347"/>
                    <a:pt x="487" y="348"/>
                    <a:pt x="488" y="349"/>
                  </a:cubicBezTo>
                  <a:cubicBezTo>
                    <a:pt x="483" y="351"/>
                    <a:pt x="479" y="355"/>
                    <a:pt x="474" y="356"/>
                  </a:cubicBezTo>
                  <a:cubicBezTo>
                    <a:pt x="445" y="358"/>
                    <a:pt x="417" y="359"/>
                    <a:pt x="388" y="361"/>
                  </a:cubicBezTo>
                  <a:cubicBezTo>
                    <a:pt x="383" y="361"/>
                    <a:pt x="378" y="366"/>
                    <a:pt x="373" y="369"/>
                  </a:cubicBezTo>
                  <a:cubicBezTo>
                    <a:pt x="374" y="371"/>
                    <a:pt x="374" y="373"/>
                    <a:pt x="375" y="374"/>
                  </a:cubicBezTo>
                  <a:cubicBezTo>
                    <a:pt x="401" y="373"/>
                    <a:pt x="427" y="371"/>
                    <a:pt x="453" y="369"/>
                  </a:cubicBezTo>
                  <a:cubicBezTo>
                    <a:pt x="459" y="369"/>
                    <a:pt x="464" y="367"/>
                    <a:pt x="470" y="368"/>
                  </a:cubicBezTo>
                  <a:cubicBezTo>
                    <a:pt x="474" y="369"/>
                    <a:pt x="478" y="372"/>
                    <a:pt x="482" y="374"/>
                  </a:cubicBezTo>
                  <a:cubicBezTo>
                    <a:pt x="481" y="375"/>
                    <a:pt x="481" y="377"/>
                    <a:pt x="480" y="378"/>
                  </a:cubicBezTo>
                  <a:cubicBezTo>
                    <a:pt x="446" y="380"/>
                    <a:pt x="413" y="382"/>
                    <a:pt x="379" y="384"/>
                  </a:cubicBezTo>
                  <a:cubicBezTo>
                    <a:pt x="371" y="385"/>
                    <a:pt x="365" y="386"/>
                    <a:pt x="366" y="398"/>
                  </a:cubicBezTo>
                  <a:cubicBezTo>
                    <a:pt x="391" y="396"/>
                    <a:pt x="415" y="394"/>
                    <a:pt x="440" y="391"/>
                  </a:cubicBezTo>
                  <a:cubicBezTo>
                    <a:pt x="449" y="391"/>
                    <a:pt x="457" y="389"/>
                    <a:pt x="466" y="389"/>
                  </a:cubicBezTo>
                  <a:cubicBezTo>
                    <a:pt x="470" y="389"/>
                    <a:pt x="474" y="393"/>
                    <a:pt x="478" y="395"/>
                  </a:cubicBezTo>
                  <a:cubicBezTo>
                    <a:pt x="477" y="397"/>
                    <a:pt x="477" y="398"/>
                    <a:pt x="476" y="400"/>
                  </a:cubicBezTo>
                  <a:cubicBezTo>
                    <a:pt x="440" y="403"/>
                    <a:pt x="403" y="406"/>
                    <a:pt x="367" y="409"/>
                  </a:cubicBezTo>
                  <a:cubicBezTo>
                    <a:pt x="366" y="418"/>
                    <a:pt x="370" y="421"/>
                    <a:pt x="378" y="420"/>
                  </a:cubicBezTo>
                  <a:cubicBezTo>
                    <a:pt x="406" y="418"/>
                    <a:pt x="435" y="416"/>
                    <a:pt x="463" y="413"/>
                  </a:cubicBezTo>
                  <a:cubicBezTo>
                    <a:pt x="471" y="412"/>
                    <a:pt x="477" y="412"/>
                    <a:pt x="480" y="423"/>
                  </a:cubicBezTo>
                  <a:cubicBezTo>
                    <a:pt x="458" y="425"/>
                    <a:pt x="436" y="426"/>
                    <a:pt x="414" y="428"/>
                  </a:cubicBezTo>
                  <a:cubicBezTo>
                    <a:pt x="404" y="429"/>
                    <a:pt x="394" y="429"/>
                    <a:pt x="385" y="430"/>
                  </a:cubicBezTo>
                  <a:cubicBezTo>
                    <a:pt x="382" y="431"/>
                    <a:pt x="379" y="434"/>
                    <a:pt x="377" y="436"/>
                  </a:cubicBezTo>
                  <a:cubicBezTo>
                    <a:pt x="380" y="438"/>
                    <a:pt x="383" y="441"/>
                    <a:pt x="386" y="441"/>
                  </a:cubicBezTo>
                  <a:cubicBezTo>
                    <a:pt x="416" y="439"/>
                    <a:pt x="446" y="436"/>
                    <a:pt x="476" y="433"/>
                  </a:cubicBezTo>
                  <a:cubicBezTo>
                    <a:pt x="484" y="433"/>
                    <a:pt x="488" y="435"/>
                    <a:pt x="486" y="446"/>
                  </a:cubicBezTo>
                  <a:cubicBezTo>
                    <a:pt x="466" y="447"/>
                    <a:pt x="446" y="449"/>
                    <a:pt x="426" y="451"/>
                  </a:cubicBezTo>
                  <a:cubicBezTo>
                    <a:pt x="418" y="451"/>
                    <a:pt x="412" y="452"/>
                    <a:pt x="416" y="464"/>
                  </a:cubicBezTo>
                  <a:cubicBezTo>
                    <a:pt x="435" y="462"/>
                    <a:pt x="455" y="460"/>
                    <a:pt x="475" y="459"/>
                  </a:cubicBezTo>
                  <a:cubicBezTo>
                    <a:pt x="496" y="457"/>
                    <a:pt x="496" y="457"/>
                    <a:pt x="518" y="472"/>
                  </a:cubicBezTo>
                  <a:cubicBezTo>
                    <a:pt x="513" y="472"/>
                    <a:pt x="510" y="473"/>
                    <a:pt x="507" y="473"/>
                  </a:cubicBezTo>
                  <a:cubicBezTo>
                    <a:pt x="480" y="473"/>
                    <a:pt x="453" y="473"/>
                    <a:pt x="427" y="472"/>
                  </a:cubicBezTo>
                  <a:cubicBezTo>
                    <a:pt x="402" y="472"/>
                    <a:pt x="379" y="467"/>
                    <a:pt x="362" y="446"/>
                  </a:cubicBezTo>
                  <a:cubicBezTo>
                    <a:pt x="360" y="443"/>
                    <a:pt x="354" y="442"/>
                    <a:pt x="350" y="442"/>
                  </a:cubicBezTo>
                  <a:cubicBezTo>
                    <a:pt x="303" y="445"/>
                    <a:pt x="256" y="450"/>
                    <a:pt x="209" y="451"/>
                  </a:cubicBezTo>
                  <a:cubicBezTo>
                    <a:pt x="159" y="452"/>
                    <a:pt x="108" y="452"/>
                    <a:pt x="57" y="448"/>
                  </a:cubicBezTo>
                  <a:cubicBezTo>
                    <a:pt x="18" y="446"/>
                    <a:pt x="1" y="421"/>
                    <a:pt x="0" y="374"/>
                  </a:cubicBezTo>
                  <a:cubicBezTo>
                    <a:pt x="0" y="327"/>
                    <a:pt x="23" y="304"/>
                    <a:pt x="70" y="301"/>
                  </a:cubicBezTo>
                  <a:cubicBezTo>
                    <a:pt x="96" y="299"/>
                    <a:pt x="121" y="292"/>
                    <a:pt x="147" y="289"/>
                  </a:cubicBezTo>
                  <a:cubicBezTo>
                    <a:pt x="167" y="286"/>
                    <a:pt x="187" y="283"/>
                    <a:pt x="207" y="281"/>
                  </a:cubicBezTo>
                  <a:cubicBezTo>
                    <a:pt x="229" y="280"/>
                    <a:pt x="251" y="281"/>
                    <a:pt x="273" y="284"/>
                  </a:cubicBezTo>
                  <a:cubicBezTo>
                    <a:pt x="269" y="285"/>
                    <a:pt x="265" y="287"/>
                    <a:pt x="261" y="287"/>
                  </a:cubicBezTo>
                  <a:cubicBezTo>
                    <a:pt x="257" y="288"/>
                    <a:pt x="252" y="288"/>
                    <a:pt x="248" y="287"/>
                  </a:cubicBezTo>
                  <a:cubicBezTo>
                    <a:pt x="206" y="284"/>
                    <a:pt x="164" y="290"/>
                    <a:pt x="123" y="302"/>
                  </a:cubicBezTo>
                  <a:cubicBezTo>
                    <a:pt x="111" y="305"/>
                    <a:pt x="99" y="305"/>
                    <a:pt x="86" y="309"/>
                  </a:cubicBezTo>
                  <a:cubicBezTo>
                    <a:pt x="100" y="309"/>
                    <a:pt x="114" y="309"/>
                    <a:pt x="128" y="309"/>
                  </a:cubicBezTo>
                  <a:cubicBezTo>
                    <a:pt x="128" y="310"/>
                    <a:pt x="128" y="312"/>
                    <a:pt x="128" y="313"/>
                  </a:cubicBezTo>
                  <a:cubicBezTo>
                    <a:pt x="124" y="314"/>
                    <a:pt x="119" y="315"/>
                    <a:pt x="115" y="315"/>
                  </a:cubicBezTo>
                  <a:cubicBezTo>
                    <a:pt x="94" y="315"/>
                    <a:pt x="73" y="315"/>
                    <a:pt x="52" y="315"/>
                  </a:cubicBezTo>
                  <a:cubicBezTo>
                    <a:pt x="46" y="315"/>
                    <a:pt x="40" y="317"/>
                    <a:pt x="34" y="318"/>
                  </a:cubicBezTo>
                  <a:cubicBezTo>
                    <a:pt x="35" y="319"/>
                    <a:pt x="35" y="321"/>
                    <a:pt x="35" y="322"/>
                  </a:cubicBezTo>
                  <a:cubicBezTo>
                    <a:pt x="47" y="322"/>
                    <a:pt x="59" y="321"/>
                    <a:pt x="71" y="322"/>
                  </a:cubicBezTo>
                  <a:cubicBezTo>
                    <a:pt x="82" y="323"/>
                    <a:pt x="94" y="318"/>
                    <a:pt x="104" y="326"/>
                  </a:cubicBezTo>
                  <a:cubicBezTo>
                    <a:pt x="104" y="328"/>
                    <a:pt x="104" y="329"/>
                    <a:pt x="103" y="331"/>
                  </a:cubicBezTo>
                  <a:cubicBezTo>
                    <a:pt x="88" y="331"/>
                    <a:pt x="72" y="331"/>
                    <a:pt x="56" y="331"/>
                  </a:cubicBezTo>
                  <a:cubicBezTo>
                    <a:pt x="48" y="331"/>
                    <a:pt x="41" y="331"/>
                    <a:pt x="33" y="331"/>
                  </a:cubicBezTo>
                  <a:cubicBezTo>
                    <a:pt x="21" y="331"/>
                    <a:pt x="21" y="331"/>
                    <a:pt x="16" y="345"/>
                  </a:cubicBezTo>
                  <a:cubicBezTo>
                    <a:pt x="40" y="345"/>
                    <a:pt x="63" y="345"/>
                    <a:pt x="86" y="345"/>
                  </a:cubicBezTo>
                  <a:cubicBezTo>
                    <a:pt x="93" y="345"/>
                    <a:pt x="101" y="343"/>
                    <a:pt x="98" y="356"/>
                  </a:cubicBezTo>
                  <a:cubicBezTo>
                    <a:pt x="69" y="356"/>
                    <a:pt x="40" y="356"/>
                    <a:pt x="11" y="356"/>
                  </a:cubicBezTo>
                  <a:cubicBezTo>
                    <a:pt x="8" y="366"/>
                    <a:pt x="13" y="368"/>
                    <a:pt x="21" y="368"/>
                  </a:cubicBezTo>
                  <a:cubicBezTo>
                    <a:pt x="42" y="367"/>
                    <a:pt x="62" y="368"/>
                    <a:pt x="83" y="368"/>
                  </a:cubicBezTo>
                  <a:cubicBezTo>
                    <a:pt x="88" y="368"/>
                    <a:pt x="92" y="369"/>
                    <a:pt x="96" y="370"/>
                  </a:cubicBezTo>
                  <a:cubicBezTo>
                    <a:pt x="96" y="371"/>
                    <a:pt x="96" y="373"/>
                    <a:pt x="96" y="375"/>
                  </a:cubicBezTo>
                  <a:cubicBezTo>
                    <a:pt x="68" y="375"/>
                    <a:pt x="40" y="375"/>
                    <a:pt x="11" y="375"/>
                  </a:cubicBezTo>
                  <a:cubicBezTo>
                    <a:pt x="11" y="376"/>
                    <a:pt x="10" y="378"/>
                    <a:pt x="10" y="380"/>
                  </a:cubicBezTo>
                  <a:cubicBezTo>
                    <a:pt x="14" y="382"/>
                    <a:pt x="18" y="384"/>
                    <a:pt x="21" y="384"/>
                  </a:cubicBezTo>
                  <a:cubicBezTo>
                    <a:pt x="44" y="385"/>
                    <a:pt x="67" y="386"/>
                    <a:pt x="89" y="387"/>
                  </a:cubicBezTo>
                  <a:cubicBezTo>
                    <a:pt x="94" y="387"/>
                    <a:pt x="98" y="389"/>
                    <a:pt x="102" y="391"/>
                  </a:cubicBezTo>
                  <a:cubicBezTo>
                    <a:pt x="102" y="392"/>
                    <a:pt x="101" y="393"/>
                    <a:pt x="101" y="394"/>
                  </a:cubicBezTo>
                  <a:cubicBezTo>
                    <a:pt x="73" y="394"/>
                    <a:pt x="45" y="394"/>
                    <a:pt x="17" y="394"/>
                  </a:cubicBezTo>
                  <a:cubicBezTo>
                    <a:pt x="16" y="404"/>
                    <a:pt x="22" y="404"/>
                    <a:pt x="29" y="404"/>
                  </a:cubicBezTo>
                  <a:cubicBezTo>
                    <a:pt x="51" y="404"/>
                    <a:pt x="73" y="404"/>
                    <a:pt x="96" y="404"/>
                  </a:cubicBezTo>
                  <a:cubicBezTo>
                    <a:pt x="100" y="404"/>
                    <a:pt x="104" y="407"/>
                    <a:pt x="107" y="411"/>
                  </a:cubicBezTo>
                  <a:cubicBezTo>
                    <a:pt x="87" y="411"/>
                    <a:pt x="66" y="411"/>
                    <a:pt x="46" y="411"/>
                  </a:cubicBezTo>
                  <a:cubicBezTo>
                    <a:pt x="42" y="411"/>
                    <a:pt x="38" y="410"/>
                    <a:pt x="35" y="411"/>
                  </a:cubicBezTo>
                  <a:cubicBezTo>
                    <a:pt x="32" y="412"/>
                    <a:pt x="29" y="414"/>
                    <a:pt x="27" y="416"/>
                  </a:cubicBezTo>
                  <a:cubicBezTo>
                    <a:pt x="29" y="417"/>
                    <a:pt x="32" y="420"/>
                    <a:pt x="35" y="420"/>
                  </a:cubicBezTo>
                  <a:cubicBezTo>
                    <a:pt x="58" y="421"/>
                    <a:pt x="80" y="422"/>
                    <a:pt x="103" y="423"/>
                  </a:cubicBezTo>
                  <a:cubicBezTo>
                    <a:pt x="108" y="424"/>
                    <a:pt x="113" y="426"/>
                    <a:pt x="119" y="427"/>
                  </a:cubicBezTo>
                  <a:cubicBezTo>
                    <a:pt x="118" y="428"/>
                    <a:pt x="118" y="430"/>
                    <a:pt x="118" y="431"/>
                  </a:cubicBezTo>
                  <a:cubicBezTo>
                    <a:pt x="91" y="431"/>
                    <a:pt x="65" y="431"/>
                    <a:pt x="38" y="431"/>
                  </a:cubicBezTo>
                  <a:cubicBezTo>
                    <a:pt x="37" y="432"/>
                    <a:pt x="37" y="433"/>
                    <a:pt x="36" y="435"/>
                  </a:cubicBezTo>
                  <a:cubicBezTo>
                    <a:pt x="41" y="437"/>
                    <a:pt x="46" y="441"/>
                    <a:pt x="51" y="442"/>
                  </a:cubicBezTo>
                  <a:cubicBezTo>
                    <a:pt x="84" y="444"/>
                    <a:pt x="118" y="448"/>
                    <a:pt x="151" y="445"/>
                  </a:cubicBezTo>
                  <a:cubicBezTo>
                    <a:pt x="164" y="444"/>
                    <a:pt x="176" y="427"/>
                    <a:pt x="185" y="415"/>
                  </a:cubicBezTo>
                  <a:cubicBezTo>
                    <a:pt x="192" y="406"/>
                    <a:pt x="197" y="403"/>
                    <a:pt x="208" y="403"/>
                  </a:cubicBezTo>
                  <a:cubicBezTo>
                    <a:pt x="248" y="402"/>
                    <a:pt x="287" y="400"/>
                    <a:pt x="327" y="398"/>
                  </a:cubicBezTo>
                  <a:cubicBezTo>
                    <a:pt x="331" y="398"/>
                    <a:pt x="335" y="398"/>
                    <a:pt x="338" y="397"/>
                  </a:cubicBezTo>
                  <a:cubicBezTo>
                    <a:pt x="340" y="387"/>
                    <a:pt x="342" y="377"/>
                    <a:pt x="343" y="367"/>
                  </a:cubicBezTo>
                  <a:cubicBezTo>
                    <a:pt x="322" y="366"/>
                    <a:pt x="298" y="365"/>
                    <a:pt x="275" y="377"/>
                  </a:cubicBezTo>
                  <a:cubicBezTo>
                    <a:pt x="270" y="380"/>
                    <a:pt x="263" y="380"/>
                    <a:pt x="257" y="381"/>
                  </a:cubicBezTo>
                  <a:cubicBezTo>
                    <a:pt x="245" y="382"/>
                    <a:pt x="232" y="384"/>
                    <a:pt x="219" y="384"/>
                  </a:cubicBezTo>
                  <a:cubicBezTo>
                    <a:pt x="193" y="384"/>
                    <a:pt x="171" y="387"/>
                    <a:pt x="162" y="416"/>
                  </a:cubicBezTo>
                  <a:cubicBezTo>
                    <a:pt x="159" y="425"/>
                    <a:pt x="149" y="431"/>
                    <a:pt x="143" y="438"/>
                  </a:cubicBezTo>
                  <a:cubicBezTo>
                    <a:pt x="109" y="415"/>
                    <a:pt x="100" y="370"/>
                    <a:pt x="122" y="341"/>
                  </a:cubicBezTo>
                  <a:cubicBezTo>
                    <a:pt x="134" y="325"/>
                    <a:pt x="149" y="322"/>
                    <a:pt x="167" y="329"/>
                  </a:cubicBezTo>
                  <a:cubicBezTo>
                    <a:pt x="172" y="331"/>
                    <a:pt x="177" y="332"/>
                    <a:pt x="182" y="331"/>
                  </a:cubicBezTo>
                  <a:cubicBezTo>
                    <a:pt x="193" y="329"/>
                    <a:pt x="205" y="326"/>
                    <a:pt x="217" y="322"/>
                  </a:cubicBezTo>
                  <a:cubicBezTo>
                    <a:pt x="219" y="322"/>
                    <a:pt x="223" y="320"/>
                    <a:pt x="223" y="319"/>
                  </a:cubicBezTo>
                  <a:cubicBezTo>
                    <a:pt x="222" y="305"/>
                    <a:pt x="234" y="307"/>
                    <a:pt x="241" y="303"/>
                  </a:cubicBezTo>
                  <a:cubicBezTo>
                    <a:pt x="276" y="281"/>
                    <a:pt x="315" y="280"/>
                    <a:pt x="355" y="280"/>
                  </a:cubicBezTo>
                  <a:cubicBezTo>
                    <a:pt x="371" y="280"/>
                    <a:pt x="371" y="279"/>
                    <a:pt x="364" y="265"/>
                  </a:cubicBezTo>
                  <a:cubicBezTo>
                    <a:pt x="363" y="263"/>
                    <a:pt x="363" y="260"/>
                    <a:pt x="363" y="257"/>
                  </a:cubicBezTo>
                  <a:cubicBezTo>
                    <a:pt x="375" y="257"/>
                    <a:pt x="386" y="257"/>
                    <a:pt x="398" y="257"/>
                  </a:cubicBezTo>
                  <a:cubicBezTo>
                    <a:pt x="398" y="247"/>
                    <a:pt x="398" y="239"/>
                    <a:pt x="399" y="231"/>
                  </a:cubicBezTo>
                  <a:cubicBezTo>
                    <a:pt x="400" y="229"/>
                    <a:pt x="403" y="226"/>
                    <a:pt x="405" y="224"/>
                  </a:cubicBezTo>
                  <a:cubicBezTo>
                    <a:pt x="407" y="226"/>
                    <a:pt x="410" y="229"/>
                    <a:pt x="411" y="232"/>
                  </a:cubicBezTo>
                  <a:cubicBezTo>
                    <a:pt x="411" y="237"/>
                    <a:pt x="410" y="242"/>
                    <a:pt x="410" y="248"/>
                  </a:cubicBezTo>
                  <a:cubicBezTo>
                    <a:pt x="435" y="248"/>
                    <a:pt x="460" y="248"/>
                    <a:pt x="488" y="248"/>
                  </a:cubicBezTo>
                  <a:cubicBezTo>
                    <a:pt x="480" y="239"/>
                    <a:pt x="473" y="231"/>
                    <a:pt x="464" y="221"/>
                  </a:cubicBezTo>
                  <a:cubicBezTo>
                    <a:pt x="491" y="221"/>
                    <a:pt x="514" y="220"/>
                    <a:pt x="537" y="222"/>
                  </a:cubicBezTo>
                  <a:cubicBezTo>
                    <a:pt x="544" y="222"/>
                    <a:pt x="552" y="231"/>
                    <a:pt x="555" y="239"/>
                  </a:cubicBezTo>
                  <a:cubicBezTo>
                    <a:pt x="559" y="246"/>
                    <a:pt x="562" y="250"/>
                    <a:pt x="571" y="250"/>
                  </a:cubicBezTo>
                  <a:cubicBezTo>
                    <a:pt x="680" y="250"/>
                    <a:pt x="790" y="251"/>
                    <a:pt x="899" y="251"/>
                  </a:cubicBezTo>
                  <a:cubicBezTo>
                    <a:pt x="903" y="251"/>
                    <a:pt x="907" y="251"/>
                    <a:pt x="910" y="250"/>
                  </a:cubicBezTo>
                  <a:cubicBezTo>
                    <a:pt x="920" y="246"/>
                    <a:pt x="925" y="237"/>
                    <a:pt x="922" y="228"/>
                  </a:cubicBezTo>
                  <a:cubicBezTo>
                    <a:pt x="921" y="222"/>
                    <a:pt x="914" y="219"/>
                    <a:pt x="909" y="214"/>
                  </a:cubicBezTo>
                  <a:cubicBezTo>
                    <a:pt x="908" y="215"/>
                    <a:pt x="907" y="216"/>
                    <a:pt x="905" y="217"/>
                  </a:cubicBezTo>
                  <a:cubicBezTo>
                    <a:pt x="905" y="211"/>
                    <a:pt x="905" y="204"/>
                    <a:pt x="905" y="198"/>
                  </a:cubicBezTo>
                  <a:cubicBezTo>
                    <a:pt x="906" y="162"/>
                    <a:pt x="906" y="126"/>
                    <a:pt x="906" y="90"/>
                  </a:cubicBezTo>
                  <a:cubicBezTo>
                    <a:pt x="906" y="74"/>
                    <a:pt x="888" y="64"/>
                    <a:pt x="874" y="72"/>
                  </a:cubicBezTo>
                  <a:cubicBezTo>
                    <a:pt x="871" y="74"/>
                    <a:pt x="870" y="81"/>
                    <a:pt x="870" y="86"/>
                  </a:cubicBezTo>
                  <a:cubicBezTo>
                    <a:pt x="871" y="124"/>
                    <a:pt x="871" y="163"/>
                    <a:pt x="872" y="202"/>
                  </a:cubicBezTo>
                  <a:cubicBezTo>
                    <a:pt x="872" y="207"/>
                    <a:pt x="872" y="211"/>
                    <a:pt x="872" y="217"/>
                  </a:cubicBezTo>
                  <a:cubicBezTo>
                    <a:pt x="867" y="218"/>
                    <a:pt x="862" y="218"/>
                    <a:pt x="856" y="218"/>
                  </a:cubicBezTo>
                  <a:cubicBezTo>
                    <a:pt x="856" y="213"/>
                    <a:pt x="856" y="209"/>
                    <a:pt x="856" y="204"/>
                  </a:cubicBezTo>
                  <a:cubicBezTo>
                    <a:pt x="856" y="165"/>
                    <a:pt x="856" y="127"/>
                    <a:pt x="855" y="88"/>
                  </a:cubicBezTo>
                  <a:cubicBezTo>
                    <a:pt x="855" y="83"/>
                    <a:pt x="851" y="74"/>
                    <a:pt x="848" y="73"/>
                  </a:cubicBezTo>
                  <a:cubicBezTo>
                    <a:pt x="839" y="71"/>
                    <a:pt x="829" y="72"/>
                    <a:pt x="820" y="74"/>
                  </a:cubicBezTo>
                  <a:cubicBezTo>
                    <a:pt x="818" y="74"/>
                    <a:pt x="818" y="82"/>
                    <a:pt x="818" y="86"/>
                  </a:cubicBezTo>
                  <a:cubicBezTo>
                    <a:pt x="819" y="127"/>
                    <a:pt x="820" y="167"/>
                    <a:pt x="821" y="208"/>
                  </a:cubicBezTo>
                  <a:cubicBezTo>
                    <a:pt x="821" y="211"/>
                    <a:pt x="821" y="213"/>
                    <a:pt x="820" y="217"/>
                  </a:cubicBezTo>
                  <a:cubicBezTo>
                    <a:pt x="814" y="217"/>
                    <a:pt x="809" y="217"/>
                    <a:pt x="802" y="217"/>
                  </a:cubicBezTo>
                  <a:cubicBezTo>
                    <a:pt x="802" y="191"/>
                    <a:pt x="802" y="166"/>
                    <a:pt x="803" y="141"/>
                  </a:cubicBezTo>
                  <a:cubicBezTo>
                    <a:pt x="803" y="128"/>
                    <a:pt x="800" y="122"/>
                    <a:pt x="786" y="123"/>
                  </a:cubicBezTo>
                  <a:cubicBezTo>
                    <a:pt x="774" y="125"/>
                    <a:pt x="762" y="124"/>
                    <a:pt x="747" y="124"/>
                  </a:cubicBezTo>
                  <a:cubicBezTo>
                    <a:pt x="747" y="156"/>
                    <a:pt x="747" y="187"/>
                    <a:pt x="747" y="218"/>
                  </a:cubicBezTo>
                  <a:cubicBezTo>
                    <a:pt x="736" y="222"/>
                    <a:pt x="731" y="220"/>
                    <a:pt x="731" y="209"/>
                  </a:cubicBezTo>
                  <a:cubicBezTo>
                    <a:pt x="731" y="180"/>
                    <a:pt x="731" y="150"/>
                    <a:pt x="731" y="121"/>
                  </a:cubicBezTo>
                  <a:cubicBezTo>
                    <a:pt x="730" y="109"/>
                    <a:pt x="734" y="101"/>
                    <a:pt x="749" y="102"/>
                  </a:cubicBezTo>
                  <a:cubicBezTo>
                    <a:pt x="764" y="103"/>
                    <a:pt x="779" y="102"/>
                    <a:pt x="793" y="102"/>
                  </a:cubicBezTo>
                  <a:cubicBezTo>
                    <a:pt x="800" y="69"/>
                    <a:pt x="782" y="55"/>
                    <a:pt x="742" y="61"/>
                  </a:cubicBezTo>
                  <a:cubicBezTo>
                    <a:pt x="742" y="67"/>
                    <a:pt x="742" y="74"/>
                    <a:pt x="742" y="83"/>
                  </a:cubicBezTo>
                  <a:cubicBezTo>
                    <a:pt x="754" y="83"/>
                    <a:pt x="764" y="82"/>
                    <a:pt x="775" y="83"/>
                  </a:cubicBezTo>
                  <a:cubicBezTo>
                    <a:pt x="779" y="83"/>
                    <a:pt x="782" y="87"/>
                    <a:pt x="786" y="89"/>
                  </a:cubicBezTo>
                  <a:cubicBezTo>
                    <a:pt x="783" y="91"/>
                    <a:pt x="779" y="95"/>
                    <a:pt x="776" y="95"/>
                  </a:cubicBezTo>
                  <a:cubicBezTo>
                    <a:pt x="763" y="96"/>
                    <a:pt x="749" y="95"/>
                    <a:pt x="735" y="95"/>
                  </a:cubicBezTo>
                  <a:cubicBezTo>
                    <a:pt x="735" y="82"/>
                    <a:pt x="735" y="68"/>
                    <a:pt x="735" y="54"/>
                  </a:cubicBezTo>
                  <a:cubicBezTo>
                    <a:pt x="740" y="53"/>
                    <a:pt x="745" y="52"/>
                    <a:pt x="751" y="51"/>
                  </a:cubicBezTo>
                  <a:cubicBezTo>
                    <a:pt x="751" y="37"/>
                    <a:pt x="751" y="23"/>
                    <a:pt x="751" y="8"/>
                  </a:cubicBezTo>
                  <a:cubicBezTo>
                    <a:pt x="745" y="7"/>
                    <a:pt x="739" y="6"/>
                    <a:pt x="733" y="5"/>
                  </a:cubicBezTo>
                  <a:cubicBezTo>
                    <a:pt x="733" y="4"/>
                    <a:pt x="733" y="3"/>
                    <a:pt x="733" y="1"/>
                  </a:cubicBezTo>
                  <a:cubicBezTo>
                    <a:pt x="736" y="1"/>
                    <a:pt x="740" y="0"/>
                    <a:pt x="743" y="0"/>
                  </a:cubicBezTo>
                  <a:cubicBezTo>
                    <a:pt x="775" y="1"/>
                    <a:pt x="806" y="3"/>
                    <a:pt x="837" y="2"/>
                  </a:cubicBezTo>
                  <a:cubicBezTo>
                    <a:pt x="859" y="2"/>
                    <a:pt x="871" y="12"/>
                    <a:pt x="879" y="30"/>
                  </a:cubicBezTo>
                  <a:cubicBezTo>
                    <a:pt x="881" y="37"/>
                    <a:pt x="884" y="44"/>
                    <a:pt x="887" y="53"/>
                  </a:cubicBezTo>
                  <a:cubicBezTo>
                    <a:pt x="874" y="53"/>
                    <a:pt x="862" y="53"/>
                    <a:pt x="851" y="53"/>
                  </a:cubicBezTo>
                  <a:cubicBezTo>
                    <a:pt x="844" y="52"/>
                    <a:pt x="831" y="26"/>
                    <a:pt x="837" y="22"/>
                  </a:cubicBezTo>
                  <a:cubicBezTo>
                    <a:pt x="841" y="19"/>
                    <a:pt x="850" y="19"/>
                    <a:pt x="855" y="22"/>
                  </a:cubicBezTo>
                  <a:cubicBezTo>
                    <a:pt x="860" y="25"/>
                    <a:pt x="863" y="33"/>
                    <a:pt x="867" y="39"/>
                  </a:cubicBezTo>
                  <a:cubicBezTo>
                    <a:pt x="869" y="43"/>
                    <a:pt x="872" y="46"/>
                    <a:pt x="876" y="52"/>
                  </a:cubicBezTo>
                  <a:cubicBezTo>
                    <a:pt x="878" y="27"/>
                    <a:pt x="865" y="11"/>
                    <a:pt x="846" y="10"/>
                  </a:cubicBezTo>
                  <a:cubicBezTo>
                    <a:pt x="838" y="10"/>
                    <a:pt x="831" y="11"/>
                    <a:pt x="823" y="12"/>
                  </a:cubicBezTo>
                  <a:cubicBezTo>
                    <a:pt x="800" y="15"/>
                    <a:pt x="801" y="16"/>
                    <a:pt x="805" y="37"/>
                  </a:cubicBezTo>
                  <a:cubicBezTo>
                    <a:pt x="809" y="51"/>
                    <a:pt x="819" y="46"/>
                    <a:pt x="829" y="47"/>
                  </a:cubicBezTo>
                  <a:cubicBezTo>
                    <a:pt x="828" y="41"/>
                    <a:pt x="827" y="37"/>
                    <a:pt x="826" y="31"/>
                  </a:cubicBezTo>
                  <a:cubicBezTo>
                    <a:pt x="820" y="31"/>
                    <a:pt x="816" y="31"/>
                    <a:pt x="812" y="31"/>
                  </a:cubicBezTo>
                  <a:cubicBezTo>
                    <a:pt x="811" y="30"/>
                    <a:pt x="811" y="28"/>
                    <a:pt x="811" y="27"/>
                  </a:cubicBezTo>
                  <a:cubicBezTo>
                    <a:pt x="816" y="25"/>
                    <a:pt x="821" y="23"/>
                    <a:pt x="828" y="21"/>
                  </a:cubicBezTo>
                  <a:cubicBezTo>
                    <a:pt x="831" y="32"/>
                    <a:pt x="833" y="41"/>
                    <a:pt x="836" y="51"/>
                  </a:cubicBezTo>
                  <a:cubicBezTo>
                    <a:pt x="826" y="51"/>
                    <a:pt x="818" y="52"/>
                    <a:pt x="809" y="51"/>
                  </a:cubicBezTo>
                  <a:cubicBezTo>
                    <a:pt x="806" y="51"/>
                    <a:pt x="803" y="48"/>
                    <a:pt x="802" y="45"/>
                  </a:cubicBezTo>
                  <a:cubicBezTo>
                    <a:pt x="799" y="38"/>
                    <a:pt x="797" y="31"/>
                    <a:pt x="795" y="24"/>
                  </a:cubicBezTo>
                  <a:cubicBezTo>
                    <a:pt x="791" y="14"/>
                    <a:pt x="776" y="8"/>
                    <a:pt x="768" y="14"/>
                  </a:cubicBezTo>
                  <a:cubicBezTo>
                    <a:pt x="765" y="16"/>
                    <a:pt x="764" y="22"/>
                    <a:pt x="765" y="25"/>
                  </a:cubicBezTo>
                  <a:cubicBezTo>
                    <a:pt x="768" y="40"/>
                    <a:pt x="776" y="50"/>
                    <a:pt x="795" y="45"/>
                  </a:cubicBezTo>
                  <a:cubicBezTo>
                    <a:pt x="793" y="51"/>
                    <a:pt x="792" y="53"/>
                    <a:pt x="790" y="58"/>
                  </a:cubicBezTo>
                  <a:cubicBezTo>
                    <a:pt x="796" y="59"/>
                    <a:pt x="801" y="60"/>
                    <a:pt x="806" y="60"/>
                  </a:cubicBezTo>
                  <a:cubicBezTo>
                    <a:pt x="836" y="61"/>
                    <a:pt x="866" y="61"/>
                    <a:pt x="896" y="62"/>
                  </a:cubicBezTo>
                  <a:cubicBezTo>
                    <a:pt x="924" y="62"/>
                    <a:pt x="937" y="76"/>
                    <a:pt x="937" y="103"/>
                  </a:cubicBezTo>
                  <a:cubicBezTo>
                    <a:pt x="938" y="143"/>
                    <a:pt x="938" y="183"/>
                    <a:pt x="938" y="223"/>
                  </a:cubicBezTo>
                  <a:cubicBezTo>
                    <a:pt x="938" y="250"/>
                    <a:pt x="929" y="259"/>
                    <a:pt x="903" y="259"/>
                  </a:cubicBezTo>
                  <a:cubicBezTo>
                    <a:pt x="808" y="259"/>
                    <a:pt x="713" y="258"/>
                    <a:pt x="619" y="257"/>
                  </a:cubicBezTo>
                  <a:cubicBezTo>
                    <a:pt x="613" y="257"/>
                    <a:pt x="608" y="257"/>
                    <a:pt x="604" y="257"/>
                  </a:cubicBezTo>
                  <a:cubicBezTo>
                    <a:pt x="597" y="266"/>
                    <a:pt x="591" y="274"/>
                    <a:pt x="585" y="281"/>
                  </a:cubicBezTo>
                  <a:cubicBezTo>
                    <a:pt x="586" y="282"/>
                    <a:pt x="587" y="283"/>
                    <a:pt x="587" y="284"/>
                  </a:cubicBezTo>
                  <a:cubicBezTo>
                    <a:pt x="580" y="284"/>
                    <a:pt x="573" y="285"/>
                    <a:pt x="566" y="285"/>
                  </a:cubicBezTo>
                  <a:cubicBezTo>
                    <a:pt x="566" y="286"/>
                    <a:pt x="566" y="286"/>
                    <a:pt x="565" y="287"/>
                  </a:cubicBezTo>
                  <a:cubicBezTo>
                    <a:pt x="571" y="287"/>
                    <a:pt x="577" y="287"/>
                    <a:pt x="583" y="287"/>
                  </a:cubicBezTo>
                  <a:cubicBezTo>
                    <a:pt x="617" y="286"/>
                    <a:pt x="651" y="289"/>
                    <a:pt x="686" y="285"/>
                  </a:cubicBezTo>
                  <a:cubicBezTo>
                    <a:pt x="716" y="283"/>
                    <a:pt x="747" y="286"/>
                    <a:pt x="777" y="288"/>
                  </a:cubicBezTo>
                  <a:cubicBezTo>
                    <a:pt x="786" y="289"/>
                    <a:pt x="795" y="294"/>
                    <a:pt x="804" y="296"/>
                  </a:cubicBezTo>
                  <a:cubicBezTo>
                    <a:pt x="820" y="300"/>
                    <a:pt x="836" y="304"/>
                    <a:pt x="852" y="306"/>
                  </a:cubicBezTo>
                  <a:cubicBezTo>
                    <a:pt x="867" y="308"/>
                    <a:pt x="881" y="306"/>
                    <a:pt x="895" y="307"/>
                  </a:cubicBezTo>
                  <a:cubicBezTo>
                    <a:pt x="918" y="309"/>
                    <a:pt x="932" y="320"/>
                    <a:pt x="935" y="342"/>
                  </a:cubicBezTo>
                  <a:cubicBezTo>
                    <a:pt x="938" y="360"/>
                    <a:pt x="939" y="377"/>
                    <a:pt x="938" y="395"/>
                  </a:cubicBezTo>
                  <a:cubicBezTo>
                    <a:pt x="936" y="423"/>
                    <a:pt x="914" y="442"/>
                    <a:pt x="883" y="444"/>
                  </a:cubicBezTo>
                  <a:cubicBezTo>
                    <a:pt x="773" y="453"/>
                    <a:pt x="663" y="461"/>
                    <a:pt x="553" y="469"/>
                  </a:cubicBezTo>
                  <a:cubicBezTo>
                    <a:pt x="535" y="470"/>
                    <a:pt x="520" y="463"/>
                    <a:pt x="505" y="450"/>
                  </a:cubicBezTo>
                  <a:cubicBezTo>
                    <a:pt x="528" y="433"/>
                    <a:pt x="533" y="409"/>
                    <a:pt x="531" y="381"/>
                  </a:cubicBezTo>
                  <a:cubicBezTo>
                    <a:pt x="537" y="381"/>
                    <a:pt x="542" y="381"/>
                    <a:pt x="547" y="381"/>
                  </a:cubicBezTo>
                  <a:cubicBezTo>
                    <a:pt x="630" y="380"/>
                    <a:pt x="714" y="379"/>
                    <a:pt x="798" y="378"/>
                  </a:cubicBezTo>
                  <a:cubicBezTo>
                    <a:pt x="804" y="378"/>
                    <a:pt x="813" y="381"/>
                    <a:pt x="810" y="367"/>
                  </a:cubicBezTo>
                  <a:cubicBezTo>
                    <a:pt x="806" y="367"/>
                    <a:pt x="802" y="367"/>
                    <a:pt x="797" y="367"/>
                  </a:cubicBezTo>
                  <a:cubicBezTo>
                    <a:pt x="726" y="368"/>
                    <a:pt x="654" y="369"/>
                    <a:pt x="583" y="372"/>
                  </a:cubicBezTo>
                  <a:cubicBezTo>
                    <a:pt x="561" y="373"/>
                    <a:pt x="550" y="357"/>
                    <a:pt x="534" y="349"/>
                  </a:cubicBezTo>
                  <a:cubicBezTo>
                    <a:pt x="534" y="347"/>
                    <a:pt x="534" y="346"/>
                    <a:pt x="535" y="344"/>
                  </a:cubicBezTo>
                  <a:cubicBezTo>
                    <a:pt x="561" y="344"/>
                    <a:pt x="588" y="344"/>
                    <a:pt x="614" y="344"/>
                  </a:cubicBezTo>
                  <a:cubicBezTo>
                    <a:pt x="671" y="343"/>
                    <a:pt x="727" y="341"/>
                    <a:pt x="783" y="340"/>
                  </a:cubicBezTo>
                  <a:cubicBezTo>
                    <a:pt x="804" y="339"/>
                    <a:pt x="818" y="355"/>
                    <a:pt x="835" y="363"/>
                  </a:cubicBezTo>
                  <a:cubicBezTo>
                    <a:pt x="837" y="364"/>
                    <a:pt x="837" y="368"/>
                    <a:pt x="837" y="371"/>
                  </a:cubicBezTo>
                  <a:cubicBezTo>
                    <a:pt x="837" y="380"/>
                    <a:pt x="836" y="389"/>
                    <a:pt x="835" y="400"/>
                  </a:cubicBezTo>
                  <a:cubicBezTo>
                    <a:pt x="805" y="403"/>
                    <a:pt x="775" y="406"/>
                    <a:pt x="745" y="409"/>
                  </a:cubicBezTo>
                  <a:cubicBezTo>
                    <a:pt x="695" y="414"/>
                    <a:pt x="645" y="418"/>
                    <a:pt x="596" y="424"/>
                  </a:cubicBezTo>
                  <a:cubicBezTo>
                    <a:pt x="579" y="425"/>
                    <a:pt x="561" y="435"/>
                    <a:pt x="543" y="452"/>
                  </a:cubicBezTo>
                  <a:close/>
                  <a:moveTo>
                    <a:pt x="529" y="288"/>
                  </a:moveTo>
                  <a:cubicBezTo>
                    <a:pt x="513" y="293"/>
                    <a:pt x="498" y="298"/>
                    <a:pt x="482" y="301"/>
                  </a:cubicBezTo>
                  <a:cubicBezTo>
                    <a:pt x="466" y="305"/>
                    <a:pt x="450" y="306"/>
                    <a:pt x="438" y="308"/>
                  </a:cubicBezTo>
                  <a:cubicBezTo>
                    <a:pt x="469" y="317"/>
                    <a:pt x="498" y="299"/>
                    <a:pt x="529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0" name="Freeform 6"/>
            <p:cNvSpPr>
              <a:spLocks/>
            </p:cNvSpPr>
            <p:nvPr userDrawn="1"/>
          </p:nvSpPr>
          <p:spPr bwMode="auto">
            <a:xfrm>
              <a:off x="10058400" y="382588"/>
              <a:ext cx="908050" cy="771525"/>
            </a:xfrm>
            <a:custGeom>
              <a:avLst/>
              <a:gdLst>
                <a:gd name="T0" fmla="*/ 595 w 638"/>
                <a:gd name="T1" fmla="*/ 541 h 541"/>
                <a:gd name="T2" fmla="*/ 594 w 638"/>
                <a:gd name="T3" fmla="*/ 522 h 541"/>
                <a:gd name="T4" fmla="*/ 602 w 638"/>
                <a:gd name="T5" fmla="*/ 458 h 541"/>
                <a:gd name="T6" fmla="*/ 590 w 638"/>
                <a:gd name="T7" fmla="*/ 391 h 541"/>
                <a:gd name="T8" fmla="*/ 561 w 638"/>
                <a:gd name="T9" fmla="*/ 408 h 541"/>
                <a:gd name="T10" fmla="*/ 568 w 638"/>
                <a:gd name="T11" fmla="*/ 433 h 541"/>
                <a:gd name="T12" fmla="*/ 588 w 638"/>
                <a:gd name="T13" fmla="*/ 423 h 541"/>
                <a:gd name="T14" fmla="*/ 588 w 638"/>
                <a:gd name="T15" fmla="*/ 490 h 541"/>
                <a:gd name="T16" fmla="*/ 582 w 638"/>
                <a:gd name="T17" fmla="*/ 478 h 541"/>
                <a:gd name="T18" fmla="*/ 572 w 638"/>
                <a:gd name="T19" fmla="*/ 481 h 541"/>
                <a:gd name="T20" fmla="*/ 480 w 638"/>
                <a:gd name="T21" fmla="*/ 330 h 541"/>
                <a:gd name="T22" fmla="*/ 558 w 638"/>
                <a:gd name="T23" fmla="*/ 360 h 541"/>
                <a:gd name="T24" fmla="*/ 504 w 638"/>
                <a:gd name="T25" fmla="*/ 287 h 541"/>
                <a:gd name="T26" fmla="*/ 385 w 638"/>
                <a:gd name="T27" fmla="*/ 210 h 541"/>
                <a:gd name="T28" fmla="*/ 75 w 638"/>
                <a:gd name="T29" fmla="*/ 80 h 541"/>
                <a:gd name="T30" fmla="*/ 17 w 638"/>
                <a:gd name="T31" fmla="*/ 46 h 541"/>
                <a:gd name="T32" fmla="*/ 22 w 638"/>
                <a:gd name="T33" fmla="*/ 10 h 541"/>
                <a:gd name="T34" fmla="*/ 85 w 638"/>
                <a:gd name="T35" fmla="*/ 7 h 541"/>
                <a:gd name="T36" fmla="*/ 174 w 638"/>
                <a:gd name="T37" fmla="*/ 34 h 541"/>
                <a:gd name="T38" fmla="*/ 437 w 638"/>
                <a:gd name="T39" fmla="*/ 120 h 541"/>
                <a:gd name="T40" fmla="*/ 504 w 638"/>
                <a:gd name="T41" fmla="*/ 147 h 541"/>
                <a:gd name="T42" fmla="*/ 568 w 638"/>
                <a:gd name="T43" fmla="*/ 213 h 541"/>
                <a:gd name="T44" fmla="*/ 633 w 638"/>
                <a:gd name="T45" fmla="*/ 340 h 541"/>
                <a:gd name="T46" fmla="*/ 632 w 638"/>
                <a:gd name="T47" fmla="*/ 363 h 541"/>
                <a:gd name="T48" fmla="*/ 619 w 638"/>
                <a:gd name="T49" fmla="*/ 393 h 541"/>
                <a:gd name="T50" fmla="*/ 604 w 638"/>
                <a:gd name="T51" fmla="*/ 496 h 541"/>
                <a:gd name="T52" fmla="*/ 599 w 638"/>
                <a:gd name="T53" fmla="*/ 541 h 541"/>
                <a:gd name="T54" fmla="*/ 595 w 638"/>
                <a:gd name="T55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8" h="541">
                  <a:moveTo>
                    <a:pt x="595" y="541"/>
                  </a:moveTo>
                  <a:cubicBezTo>
                    <a:pt x="595" y="535"/>
                    <a:pt x="593" y="528"/>
                    <a:pt x="594" y="522"/>
                  </a:cubicBezTo>
                  <a:cubicBezTo>
                    <a:pt x="596" y="500"/>
                    <a:pt x="598" y="479"/>
                    <a:pt x="602" y="458"/>
                  </a:cubicBezTo>
                  <a:cubicBezTo>
                    <a:pt x="607" y="433"/>
                    <a:pt x="596" y="413"/>
                    <a:pt x="590" y="391"/>
                  </a:cubicBezTo>
                  <a:cubicBezTo>
                    <a:pt x="580" y="397"/>
                    <a:pt x="572" y="402"/>
                    <a:pt x="561" y="408"/>
                  </a:cubicBezTo>
                  <a:cubicBezTo>
                    <a:pt x="563" y="415"/>
                    <a:pt x="565" y="423"/>
                    <a:pt x="568" y="433"/>
                  </a:cubicBezTo>
                  <a:cubicBezTo>
                    <a:pt x="576" y="429"/>
                    <a:pt x="582" y="426"/>
                    <a:pt x="588" y="423"/>
                  </a:cubicBezTo>
                  <a:cubicBezTo>
                    <a:pt x="602" y="445"/>
                    <a:pt x="590" y="467"/>
                    <a:pt x="588" y="490"/>
                  </a:cubicBezTo>
                  <a:cubicBezTo>
                    <a:pt x="586" y="486"/>
                    <a:pt x="584" y="482"/>
                    <a:pt x="582" y="478"/>
                  </a:cubicBezTo>
                  <a:cubicBezTo>
                    <a:pt x="578" y="480"/>
                    <a:pt x="574" y="481"/>
                    <a:pt x="572" y="481"/>
                  </a:cubicBezTo>
                  <a:cubicBezTo>
                    <a:pt x="541" y="431"/>
                    <a:pt x="511" y="381"/>
                    <a:pt x="480" y="330"/>
                  </a:cubicBezTo>
                  <a:cubicBezTo>
                    <a:pt x="509" y="332"/>
                    <a:pt x="533" y="347"/>
                    <a:pt x="558" y="360"/>
                  </a:cubicBezTo>
                  <a:cubicBezTo>
                    <a:pt x="544" y="332"/>
                    <a:pt x="525" y="309"/>
                    <a:pt x="504" y="287"/>
                  </a:cubicBezTo>
                  <a:cubicBezTo>
                    <a:pt x="470" y="252"/>
                    <a:pt x="429" y="229"/>
                    <a:pt x="385" y="210"/>
                  </a:cubicBezTo>
                  <a:cubicBezTo>
                    <a:pt x="282" y="167"/>
                    <a:pt x="178" y="124"/>
                    <a:pt x="75" y="80"/>
                  </a:cubicBezTo>
                  <a:cubicBezTo>
                    <a:pt x="55" y="71"/>
                    <a:pt x="35" y="59"/>
                    <a:pt x="17" y="46"/>
                  </a:cubicBezTo>
                  <a:cubicBezTo>
                    <a:pt x="0" y="35"/>
                    <a:pt x="3" y="18"/>
                    <a:pt x="22" y="10"/>
                  </a:cubicBezTo>
                  <a:cubicBezTo>
                    <a:pt x="42" y="0"/>
                    <a:pt x="64" y="2"/>
                    <a:pt x="85" y="7"/>
                  </a:cubicBezTo>
                  <a:cubicBezTo>
                    <a:pt x="115" y="15"/>
                    <a:pt x="145" y="25"/>
                    <a:pt x="174" y="34"/>
                  </a:cubicBezTo>
                  <a:cubicBezTo>
                    <a:pt x="262" y="63"/>
                    <a:pt x="350" y="91"/>
                    <a:pt x="437" y="120"/>
                  </a:cubicBezTo>
                  <a:cubicBezTo>
                    <a:pt x="460" y="127"/>
                    <a:pt x="482" y="136"/>
                    <a:pt x="504" y="147"/>
                  </a:cubicBezTo>
                  <a:cubicBezTo>
                    <a:pt x="532" y="162"/>
                    <a:pt x="554" y="183"/>
                    <a:pt x="568" y="213"/>
                  </a:cubicBezTo>
                  <a:cubicBezTo>
                    <a:pt x="588" y="256"/>
                    <a:pt x="611" y="298"/>
                    <a:pt x="633" y="340"/>
                  </a:cubicBezTo>
                  <a:cubicBezTo>
                    <a:pt x="638" y="349"/>
                    <a:pt x="638" y="354"/>
                    <a:pt x="632" y="363"/>
                  </a:cubicBezTo>
                  <a:cubicBezTo>
                    <a:pt x="625" y="371"/>
                    <a:pt x="621" y="382"/>
                    <a:pt x="619" y="393"/>
                  </a:cubicBezTo>
                  <a:cubicBezTo>
                    <a:pt x="613" y="427"/>
                    <a:pt x="609" y="462"/>
                    <a:pt x="604" y="496"/>
                  </a:cubicBezTo>
                  <a:cubicBezTo>
                    <a:pt x="602" y="511"/>
                    <a:pt x="600" y="526"/>
                    <a:pt x="599" y="541"/>
                  </a:cubicBezTo>
                  <a:cubicBezTo>
                    <a:pt x="597" y="541"/>
                    <a:pt x="596" y="541"/>
                    <a:pt x="595" y="5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9874250" y="165100"/>
              <a:ext cx="271463" cy="1011238"/>
            </a:xfrm>
            <a:custGeom>
              <a:avLst/>
              <a:gdLst>
                <a:gd name="T0" fmla="*/ 90 w 191"/>
                <a:gd name="T1" fmla="*/ 454 h 710"/>
                <a:gd name="T2" fmla="*/ 75 w 191"/>
                <a:gd name="T3" fmla="*/ 409 h 710"/>
                <a:gd name="T4" fmla="*/ 56 w 191"/>
                <a:gd name="T5" fmla="*/ 338 h 710"/>
                <a:gd name="T6" fmla="*/ 51 w 191"/>
                <a:gd name="T7" fmla="*/ 327 h 710"/>
                <a:gd name="T8" fmla="*/ 56 w 191"/>
                <a:gd name="T9" fmla="*/ 410 h 710"/>
                <a:gd name="T10" fmla="*/ 64 w 191"/>
                <a:gd name="T11" fmla="*/ 517 h 710"/>
                <a:gd name="T12" fmla="*/ 66 w 191"/>
                <a:gd name="T13" fmla="*/ 529 h 710"/>
                <a:gd name="T14" fmla="*/ 58 w 191"/>
                <a:gd name="T15" fmla="*/ 597 h 710"/>
                <a:gd name="T16" fmla="*/ 57 w 191"/>
                <a:gd name="T17" fmla="*/ 608 h 710"/>
                <a:gd name="T18" fmla="*/ 63 w 191"/>
                <a:gd name="T19" fmla="*/ 671 h 710"/>
                <a:gd name="T20" fmla="*/ 62 w 191"/>
                <a:gd name="T21" fmla="*/ 676 h 710"/>
                <a:gd name="T22" fmla="*/ 61 w 191"/>
                <a:gd name="T23" fmla="*/ 653 h 710"/>
                <a:gd name="T24" fmla="*/ 58 w 191"/>
                <a:gd name="T25" fmla="*/ 652 h 710"/>
                <a:gd name="T26" fmla="*/ 58 w 191"/>
                <a:gd name="T27" fmla="*/ 710 h 710"/>
                <a:gd name="T28" fmla="*/ 54 w 191"/>
                <a:gd name="T29" fmla="*/ 710 h 710"/>
                <a:gd name="T30" fmla="*/ 51 w 191"/>
                <a:gd name="T31" fmla="*/ 704 h 710"/>
                <a:gd name="T32" fmla="*/ 51 w 191"/>
                <a:gd name="T33" fmla="*/ 686 h 710"/>
                <a:gd name="T34" fmla="*/ 42 w 191"/>
                <a:gd name="T35" fmla="*/ 570 h 710"/>
                <a:gd name="T36" fmla="*/ 35 w 191"/>
                <a:gd name="T37" fmla="*/ 502 h 710"/>
                <a:gd name="T38" fmla="*/ 28 w 191"/>
                <a:gd name="T39" fmla="*/ 311 h 710"/>
                <a:gd name="T40" fmla="*/ 22 w 191"/>
                <a:gd name="T41" fmla="*/ 293 h 710"/>
                <a:gd name="T42" fmla="*/ 15 w 191"/>
                <a:gd name="T43" fmla="*/ 245 h 710"/>
                <a:gd name="T44" fmla="*/ 2 w 191"/>
                <a:gd name="T45" fmla="*/ 95 h 710"/>
                <a:gd name="T46" fmla="*/ 0 w 191"/>
                <a:gd name="T47" fmla="*/ 85 h 710"/>
                <a:gd name="T48" fmla="*/ 14 w 191"/>
                <a:gd name="T49" fmla="*/ 67 h 710"/>
                <a:gd name="T50" fmla="*/ 44 w 191"/>
                <a:gd name="T51" fmla="*/ 15 h 710"/>
                <a:gd name="T52" fmla="*/ 71 w 191"/>
                <a:gd name="T53" fmla="*/ 6 h 710"/>
                <a:gd name="T54" fmla="*/ 24 w 191"/>
                <a:gd name="T55" fmla="*/ 78 h 710"/>
                <a:gd name="T56" fmla="*/ 27 w 191"/>
                <a:gd name="T57" fmla="*/ 82 h 710"/>
                <a:gd name="T58" fmla="*/ 38 w 191"/>
                <a:gd name="T59" fmla="*/ 72 h 710"/>
                <a:gd name="T60" fmla="*/ 84 w 191"/>
                <a:gd name="T61" fmla="*/ 0 h 710"/>
                <a:gd name="T62" fmla="*/ 109 w 191"/>
                <a:gd name="T63" fmla="*/ 24 h 710"/>
                <a:gd name="T64" fmla="*/ 151 w 191"/>
                <a:gd name="T65" fmla="*/ 129 h 710"/>
                <a:gd name="T66" fmla="*/ 161 w 191"/>
                <a:gd name="T67" fmla="*/ 145 h 710"/>
                <a:gd name="T68" fmla="*/ 125 w 191"/>
                <a:gd name="T69" fmla="*/ 167 h 710"/>
                <a:gd name="T70" fmla="*/ 138 w 191"/>
                <a:gd name="T71" fmla="*/ 213 h 710"/>
                <a:gd name="T72" fmla="*/ 166 w 191"/>
                <a:gd name="T73" fmla="*/ 269 h 710"/>
                <a:gd name="T74" fmla="*/ 170 w 191"/>
                <a:gd name="T75" fmla="*/ 363 h 710"/>
                <a:gd name="T76" fmla="*/ 186 w 191"/>
                <a:gd name="T77" fmla="*/ 621 h 710"/>
                <a:gd name="T78" fmla="*/ 186 w 191"/>
                <a:gd name="T79" fmla="*/ 628 h 710"/>
                <a:gd name="T80" fmla="*/ 186 w 191"/>
                <a:gd name="T81" fmla="*/ 661 h 710"/>
                <a:gd name="T82" fmla="*/ 144 w 191"/>
                <a:gd name="T83" fmla="*/ 682 h 710"/>
                <a:gd name="T84" fmla="*/ 134 w 191"/>
                <a:gd name="T85" fmla="*/ 616 h 710"/>
                <a:gd name="T86" fmla="*/ 76 w 191"/>
                <a:gd name="T87" fmla="*/ 238 h 710"/>
                <a:gd name="T88" fmla="*/ 61 w 191"/>
                <a:gd name="T89" fmla="*/ 133 h 710"/>
                <a:gd name="T90" fmla="*/ 66 w 191"/>
                <a:gd name="T91" fmla="*/ 118 h 710"/>
                <a:gd name="T92" fmla="*/ 107 w 191"/>
                <a:gd name="T93" fmla="*/ 74 h 710"/>
                <a:gd name="T94" fmla="*/ 107 w 191"/>
                <a:gd name="T95" fmla="*/ 73 h 710"/>
                <a:gd name="T96" fmla="*/ 85 w 191"/>
                <a:gd name="T97" fmla="*/ 57 h 710"/>
                <a:gd name="T98" fmla="*/ 47 w 191"/>
                <a:gd name="T99" fmla="*/ 89 h 710"/>
                <a:gd name="T100" fmla="*/ 46 w 191"/>
                <a:gd name="T101" fmla="*/ 173 h 710"/>
                <a:gd name="T102" fmla="*/ 88 w 191"/>
                <a:gd name="T103" fmla="*/ 443 h 710"/>
                <a:gd name="T104" fmla="*/ 89 w 191"/>
                <a:gd name="T105" fmla="*/ 454 h 710"/>
                <a:gd name="T106" fmla="*/ 90 w 191"/>
                <a:gd name="T107" fmla="*/ 454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710">
                  <a:moveTo>
                    <a:pt x="90" y="454"/>
                  </a:moveTo>
                  <a:cubicBezTo>
                    <a:pt x="85" y="439"/>
                    <a:pt x="80" y="424"/>
                    <a:pt x="75" y="409"/>
                  </a:cubicBezTo>
                  <a:cubicBezTo>
                    <a:pt x="69" y="385"/>
                    <a:pt x="63" y="361"/>
                    <a:pt x="56" y="338"/>
                  </a:cubicBezTo>
                  <a:cubicBezTo>
                    <a:pt x="55" y="334"/>
                    <a:pt x="54" y="330"/>
                    <a:pt x="51" y="327"/>
                  </a:cubicBezTo>
                  <a:cubicBezTo>
                    <a:pt x="53" y="355"/>
                    <a:pt x="54" y="382"/>
                    <a:pt x="56" y="410"/>
                  </a:cubicBezTo>
                  <a:cubicBezTo>
                    <a:pt x="59" y="446"/>
                    <a:pt x="61" y="481"/>
                    <a:pt x="64" y="517"/>
                  </a:cubicBezTo>
                  <a:cubicBezTo>
                    <a:pt x="64" y="521"/>
                    <a:pt x="64" y="525"/>
                    <a:pt x="66" y="529"/>
                  </a:cubicBezTo>
                  <a:cubicBezTo>
                    <a:pt x="79" y="554"/>
                    <a:pt x="68" y="575"/>
                    <a:pt x="58" y="597"/>
                  </a:cubicBezTo>
                  <a:cubicBezTo>
                    <a:pt x="56" y="600"/>
                    <a:pt x="55" y="606"/>
                    <a:pt x="57" y="608"/>
                  </a:cubicBezTo>
                  <a:cubicBezTo>
                    <a:pt x="71" y="628"/>
                    <a:pt x="61" y="650"/>
                    <a:pt x="63" y="671"/>
                  </a:cubicBezTo>
                  <a:cubicBezTo>
                    <a:pt x="64" y="673"/>
                    <a:pt x="63" y="674"/>
                    <a:pt x="62" y="676"/>
                  </a:cubicBezTo>
                  <a:cubicBezTo>
                    <a:pt x="62" y="668"/>
                    <a:pt x="61" y="660"/>
                    <a:pt x="61" y="653"/>
                  </a:cubicBezTo>
                  <a:cubicBezTo>
                    <a:pt x="60" y="652"/>
                    <a:pt x="59" y="652"/>
                    <a:pt x="58" y="652"/>
                  </a:cubicBezTo>
                  <a:cubicBezTo>
                    <a:pt x="58" y="672"/>
                    <a:pt x="58" y="691"/>
                    <a:pt x="58" y="710"/>
                  </a:cubicBezTo>
                  <a:cubicBezTo>
                    <a:pt x="56" y="710"/>
                    <a:pt x="55" y="710"/>
                    <a:pt x="54" y="710"/>
                  </a:cubicBezTo>
                  <a:cubicBezTo>
                    <a:pt x="53" y="708"/>
                    <a:pt x="51" y="706"/>
                    <a:pt x="51" y="704"/>
                  </a:cubicBezTo>
                  <a:cubicBezTo>
                    <a:pt x="51" y="698"/>
                    <a:pt x="51" y="692"/>
                    <a:pt x="51" y="686"/>
                  </a:cubicBezTo>
                  <a:cubicBezTo>
                    <a:pt x="49" y="648"/>
                    <a:pt x="56" y="609"/>
                    <a:pt x="42" y="570"/>
                  </a:cubicBezTo>
                  <a:cubicBezTo>
                    <a:pt x="35" y="549"/>
                    <a:pt x="36" y="525"/>
                    <a:pt x="35" y="502"/>
                  </a:cubicBezTo>
                  <a:cubicBezTo>
                    <a:pt x="32" y="438"/>
                    <a:pt x="30" y="375"/>
                    <a:pt x="28" y="311"/>
                  </a:cubicBezTo>
                  <a:cubicBezTo>
                    <a:pt x="28" y="305"/>
                    <a:pt x="26" y="298"/>
                    <a:pt x="22" y="293"/>
                  </a:cubicBezTo>
                  <a:cubicBezTo>
                    <a:pt x="13" y="278"/>
                    <a:pt x="12" y="261"/>
                    <a:pt x="15" y="245"/>
                  </a:cubicBezTo>
                  <a:cubicBezTo>
                    <a:pt x="25" y="194"/>
                    <a:pt x="14" y="144"/>
                    <a:pt x="2" y="95"/>
                  </a:cubicBezTo>
                  <a:cubicBezTo>
                    <a:pt x="1" y="91"/>
                    <a:pt x="0" y="88"/>
                    <a:pt x="0" y="85"/>
                  </a:cubicBezTo>
                  <a:cubicBezTo>
                    <a:pt x="5" y="79"/>
                    <a:pt x="10" y="73"/>
                    <a:pt x="14" y="67"/>
                  </a:cubicBezTo>
                  <a:cubicBezTo>
                    <a:pt x="24" y="50"/>
                    <a:pt x="34" y="32"/>
                    <a:pt x="44" y="15"/>
                  </a:cubicBezTo>
                  <a:cubicBezTo>
                    <a:pt x="51" y="4"/>
                    <a:pt x="56" y="3"/>
                    <a:pt x="71" y="6"/>
                  </a:cubicBezTo>
                  <a:cubicBezTo>
                    <a:pt x="55" y="31"/>
                    <a:pt x="39" y="54"/>
                    <a:pt x="24" y="78"/>
                  </a:cubicBezTo>
                  <a:cubicBezTo>
                    <a:pt x="25" y="79"/>
                    <a:pt x="26" y="81"/>
                    <a:pt x="27" y="82"/>
                  </a:cubicBezTo>
                  <a:cubicBezTo>
                    <a:pt x="30" y="79"/>
                    <a:pt x="35" y="76"/>
                    <a:pt x="38" y="72"/>
                  </a:cubicBezTo>
                  <a:cubicBezTo>
                    <a:pt x="53" y="48"/>
                    <a:pt x="69" y="24"/>
                    <a:pt x="84" y="0"/>
                  </a:cubicBezTo>
                  <a:cubicBezTo>
                    <a:pt x="97" y="4"/>
                    <a:pt x="110" y="10"/>
                    <a:pt x="109" y="24"/>
                  </a:cubicBezTo>
                  <a:cubicBezTo>
                    <a:pt x="107" y="66"/>
                    <a:pt x="130" y="97"/>
                    <a:pt x="151" y="129"/>
                  </a:cubicBezTo>
                  <a:cubicBezTo>
                    <a:pt x="154" y="133"/>
                    <a:pt x="157" y="138"/>
                    <a:pt x="161" y="145"/>
                  </a:cubicBezTo>
                  <a:cubicBezTo>
                    <a:pt x="143" y="145"/>
                    <a:pt x="132" y="153"/>
                    <a:pt x="125" y="167"/>
                  </a:cubicBezTo>
                  <a:cubicBezTo>
                    <a:pt x="116" y="185"/>
                    <a:pt x="121" y="204"/>
                    <a:pt x="138" y="213"/>
                  </a:cubicBezTo>
                  <a:cubicBezTo>
                    <a:pt x="162" y="225"/>
                    <a:pt x="169" y="241"/>
                    <a:pt x="166" y="269"/>
                  </a:cubicBezTo>
                  <a:cubicBezTo>
                    <a:pt x="163" y="300"/>
                    <a:pt x="168" y="331"/>
                    <a:pt x="170" y="363"/>
                  </a:cubicBezTo>
                  <a:cubicBezTo>
                    <a:pt x="175" y="449"/>
                    <a:pt x="181" y="535"/>
                    <a:pt x="186" y="621"/>
                  </a:cubicBezTo>
                  <a:cubicBezTo>
                    <a:pt x="186" y="624"/>
                    <a:pt x="186" y="626"/>
                    <a:pt x="186" y="628"/>
                  </a:cubicBezTo>
                  <a:cubicBezTo>
                    <a:pt x="186" y="640"/>
                    <a:pt x="191" y="656"/>
                    <a:pt x="186" y="661"/>
                  </a:cubicBezTo>
                  <a:cubicBezTo>
                    <a:pt x="176" y="671"/>
                    <a:pt x="159" y="675"/>
                    <a:pt x="144" y="682"/>
                  </a:cubicBezTo>
                  <a:cubicBezTo>
                    <a:pt x="140" y="658"/>
                    <a:pt x="137" y="637"/>
                    <a:pt x="134" y="616"/>
                  </a:cubicBezTo>
                  <a:cubicBezTo>
                    <a:pt x="114" y="490"/>
                    <a:pt x="95" y="364"/>
                    <a:pt x="76" y="238"/>
                  </a:cubicBezTo>
                  <a:cubicBezTo>
                    <a:pt x="71" y="203"/>
                    <a:pt x="65" y="168"/>
                    <a:pt x="61" y="133"/>
                  </a:cubicBezTo>
                  <a:cubicBezTo>
                    <a:pt x="60" y="128"/>
                    <a:pt x="63" y="121"/>
                    <a:pt x="66" y="118"/>
                  </a:cubicBezTo>
                  <a:cubicBezTo>
                    <a:pt x="79" y="103"/>
                    <a:pt x="93" y="89"/>
                    <a:pt x="107" y="74"/>
                  </a:cubicBezTo>
                  <a:cubicBezTo>
                    <a:pt x="108" y="74"/>
                    <a:pt x="108" y="73"/>
                    <a:pt x="107" y="73"/>
                  </a:cubicBezTo>
                  <a:cubicBezTo>
                    <a:pt x="99" y="67"/>
                    <a:pt x="88" y="55"/>
                    <a:pt x="85" y="57"/>
                  </a:cubicBezTo>
                  <a:cubicBezTo>
                    <a:pt x="71" y="65"/>
                    <a:pt x="57" y="76"/>
                    <a:pt x="47" y="89"/>
                  </a:cubicBezTo>
                  <a:cubicBezTo>
                    <a:pt x="30" y="116"/>
                    <a:pt x="41" y="145"/>
                    <a:pt x="46" y="173"/>
                  </a:cubicBezTo>
                  <a:cubicBezTo>
                    <a:pt x="60" y="263"/>
                    <a:pt x="74" y="353"/>
                    <a:pt x="88" y="443"/>
                  </a:cubicBezTo>
                  <a:cubicBezTo>
                    <a:pt x="89" y="447"/>
                    <a:pt x="89" y="450"/>
                    <a:pt x="89" y="454"/>
                  </a:cubicBezTo>
                  <a:lnTo>
                    <a:pt x="90" y="4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9852025" y="855663"/>
              <a:ext cx="493713" cy="874713"/>
            </a:xfrm>
            <a:custGeom>
              <a:avLst/>
              <a:gdLst>
                <a:gd name="T0" fmla="*/ 204 w 346"/>
                <a:gd name="T1" fmla="*/ 216 h 613"/>
                <a:gd name="T2" fmla="*/ 145 w 346"/>
                <a:gd name="T3" fmla="*/ 241 h 613"/>
                <a:gd name="T4" fmla="*/ 130 w 346"/>
                <a:gd name="T5" fmla="*/ 327 h 613"/>
                <a:gd name="T6" fmla="*/ 80 w 346"/>
                <a:gd name="T7" fmla="*/ 394 h 613"/>
                <a:gd name="T8" fmla="*/ 104 w 346"/>
                <a:gd name="T9" fmla="*/ 423 h 613"/>
                <a:gd name="T10" fmla="*/ 114 w 346"/>
                <a:gd name="T11" fmla="*/ 374 h 613"/>
                <a:gd name="T12" fmla="*/ 134 w 346"/>
                <a:gd name="T13" fmla="*/ 334 h 613"/>
                <a:gd name="T14" fmla="*/ 182 w 346"/>
                <a:gd name="T15" fmla="*/ 299 h 613"/>
                <a:gd name="T16" fmla="*/ 182 w 346"/>
                <a:gd name="T17" fmla="*/ 310 h 613"/>
                <a:gd name="T18" fmla="*/ 207 w 346"/>
                <a:gd name="T19" fmla="*/ 321 h 613"/>
                <a:gd name="T20" fmla="*/ 220 w 346"/>
                <a:gd name="T21" fmla="*/ 256 h 613"/>
                <a:gd name="T22" fmla="*/ 262 w 346"/>
                <a:gd name="T23" fmla="*/ 76 h 613"/>
                <a:gd name="T24" fmla="*/ 319 w 346"/>
                <a:gd name="T25" fmla="*/ 3 h 613"/>
                <a:gd name="T26" fmla="*/ 298 w 346"/>
                <a:gd name="T27" fmla="*/ 73 h 613"/>
                <a:gd name="T28" fmla="*/ 285 w 346"/>
                <a:gd name="T29" fmla="*/ 199 h 613"/>
                <a:gd name="T30" fmla="*/ 247 w 346"/>
                <a:gd name="T31" fmla="*/ 266 h 613"/>
                <a:gd name="T32" fmla="*/ 240 w 346"/>
                <a:gd name="T33" fmla="*/ 306 h 613"/>
                <a:gd name="T34" fmla="*/ 226 w 346"/>
                <a:gd name="T35" fmla="*/ 391 h 613"/>
                <a:gd name="T36" fmla="*/ 203 w 346"/>
                <a:gd name="T37" fmla="*/ 347 h 613"/>
                <a:gd name="T38" fmla="*/ 136 w 346"/>
                <a:gd name="T39" fmla="*/ 393 h 613"/>
                <a:gd name="T40" fmla="*/ 117 w 346"/>
                <a:gd name="T41" fmla="*/ 435 h 613"/>
                <a:gd name="T42" fmla="*/ 117 w 346"/>
                <a:gd name="T43" fmla="*/ 438 h 613"/>
                <a:gd name="T44" fmla="*/ 78 w 346"/>
                <a:gd name="T45" fmla="*/ 444 h 613"/>
                <a:gd name="T46" fmla="*/ 62 w 346"/>
                <a:gd name="T47" fmla="*/ 468 h 613"/>
                <a:gd name="T48" fmla="*/ 112 w 346"/>
                <a:gd name="T49" fmla="*/ 455 h 613"/>
                <a:gd name="T50" fmla="*/ 94 w 346"/>
                <a:gd name="T51" fmla="*/ 498 h 613"/>
                <a:gd name="T52" fmla="*/ 158 w 346"/>
                <a:gd name="T53" fmla="*/ 494 h 613"/>
                <a:gd name="T54" fmla="*/ 117 w 346"/>
                <a:gd name="T55" fmla="*/ 489 h 613"/>
                <a:gd name="T56" fmla="*/ 197 w 346"/>
                <a:gd name="T57" fmla="*/ 441 h 613"/>
                <a:gd name="T58" fmla="*/ 175 w 346"/>
                <a:gd name="T59" fmla="*/ 430 h 613"/>
                <a:gd name="T60" fmla="*/ 223 w 346"/>
                <a:gd name="T61" fmla="*/ 441 h 613"/>
                <a:gd name="T62" fmla="*/ 159 w 346"/>
                <a:gd name="T63" fmla="*/ 535 h 613"/>
                <a:gd name="T64" fmla="*/ 210 w 346"/>
                <a:gd name="T65" fmla="*/ 613 h 613"/>
                <a:gd name="T66" fmla="*/ 56 w 346"/>
                <a:gd name="T67" fmla="*/ 603 h 613"/>
                <a:gd name="T68" fmla="*/ 184 w 346"/>
                <a:gd name="T69" fmla="*/ 598 h 613"/>
                <a:gd name="T70" fmla="*/ 37 w 346"/>
                <a:gd name="T71" fmla="*/ 594 h 613"/>
                <a:gd name="T72" fmla="*/ 7 w 346"/>
                <a:gd name="T73" fmla="*/ 502 h 613"/>
                <a:gd name="T74" fmla="*/ 60 w 346"/>
                <a:gd name="T75" fmla="*/ 494 h 613"/>
                <a:gd name="T76" fmla="*/ 47 w 346"/>
                <a:gd name="T77" fmla="*/ 446 h 613"/>
                <a:gd name="T78" fmla="*/ 68 w 346"/>
                <a:gd name="T79" fmla="*/ 401 h 613"/>
                <a:gd name="T80" fmla="*/ 77 w 346"/>
                <a:gd name="T81" fmla="*/ 343 h 613"/>
                <a:gd name="T82" fmla="*/ 68 w 346"/>
                <a:gd name="T83" fmla="*/ 279 h 613"/>
                <a:gd name="T84" fmla="*/ 40 w 346"/>
                <a:gd name="T85" fmla="*/ 240 h 613"/>
                <a:gd name="T86" fmla="*/ 117 w 346"/>
                <a:gd name="T87" fmla="*/ 216 h 613"/>
                <a:gd name="T88" fmla="*/ 110 w 346"/>
                <a:gd name="T89" fmla="*/ 226 h 613"/>
                <a:gd name="T90" fmla="*/ 162 w 346"/>
                <a:gd name="T91" fmla="*/ 20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6" h="613">
                  <a:moveTo>
                    <a:pt x="213" y="184"/>
                  </a:moveTo>
                  <a:cubicBezTo>
                    <a:pt x="207" y="194"/>
                    <a:pt x="199" y="202"/>
                    <a:pt x="204" y="216"/>
                  </a:cubicBezTo>
                  <a:cubicBezTo>
                    <a:pt x="207" y="225"/>
                    <a:pt x="194" y="235"/>
                    <a:pt x="180" y="236"/>
                  </a:cubicBezTo>
                  <a:cubicBezTo>
                    <a:pt x="169" y="237"/>
                    <a:pt x="156" y="238"/>
                    <a:pt x="145" y="241"/>
                  </a:cubicBezTo>
                  <a:cubicBezTo>
                    <a:pt x="118" y="248"/>
                    <a:pt x="109" y="264"/>
                    <a:pt x="116" y="291"/>
                  </a:cubicBezTo>
                  <a:cubicBezTo>
                    <a:pt x="120" y="303"/>
                    <a:pt x="125" y="314"/>
                    <a:pt x="130" y="327"/>
                  </a:cubicBezTo>
                  <a:cubicBezTo>
                    <a:pt x="119" y="333"/>
                    <a:pt x="108" y="339"/>
                    <a:pt x="98" y="346"/>
                  </a:cubicBezTo>
                  <a:cubicBezTo>
                    <a:pt x="79" y="358"/>
                    <a:pt x="73" y="373"/>
                    <a:pt x="80" y="394"/>
                  </a:cubicBezTo>
                  <a:cubicBezTo>
                    <a:pt x="81" y="400"/>
                    <a:pt x="83" y="406"/>
                    <a:pt x="84" y="412"/>
                  </a:cubicBezTo>
                  <a:cubicBezTo>
                    <a:pt x="85" y="424"/>
                    <a:pt x="91" y="428"/>
                    <a:pt x="104" y="423"/>
                  </a:cubicBezTo>
                  <a:cubicBezTo>
                    <a:pt x="100" y="409"/>
                    <a:pt x="104" y="396"/>
                    <a:pt x="114" y="385"/>
                  </a:cubicBezTo>
                  <a:cubicBezTo>
                    <a:pt x="115" y="382"/>
                    <a:pt x="114" y="377"/>
                    <a:pt x="114" y="374"/>
                  </a:cubicBezTo>
                  <a:cubicBezTo>
                    <a:pt x="111" y="357"/>
                    <a:pt x="116" y="343"/>
                    <a:pt x="131" y="334"/>
                  </a:cubicBezTo>
                  <a:cubicBezTo>
                    <a:pt x="132" y="334"/>
                    <a:pt x="133" y="333"/>
                    <a:pt x="134" y="334"/>
                  </a:cubicBezTo>
                  <a:cubicBezTo>
                    <a:pt x="159" y="350"/>
                    <a:pt x="165" y="348"/>
                    <a:pt x="173" y="318"/>
                  </a:cubicBezTo>
                  <a:cubicBezTo>
                    <a:pt x="175" y="312"/>
                    <a:pt x="179" y="306"/>
                    <a:pt x="182" y="299"/>
                  </a:cubicBezTo>
                  <a:cubicBezTo>
                    <a:pt x="183" y="300"/>
                    <a:pt x="184" y="300"/>
                    <a:pt x="185" y="301"/>
                  </a:cubicBezTo>
                  <a:cubicBezTo>
                    <a:pt x="184" y="304"/>
                    <a:pt x="181" y="308"/>
                    <a:pt x="182" y="310"/>
                  </a:cubicBezTo>
                  <a:cubicBezTo>
                    <a:pt x="184" y="316"/>
                    <a:pt x="186" y="324"/>
                    <a:pt x="191" y="326"/>
                  </a:cubicBezTo>
                  <a:cubicBezTo>
                    <a:pt x="195" y="328"/>
                    <a:pt x="203" y="325"/>
                    <a:pt x="207" y="321"/>
                  </a:cubicBezTo>
                  <a:cubicBezTo>
                    <a:pt x="210" y="319"/>
                    <a:pt x="212" y="311"/>
                    <a:pt x="210" y="307"/>
                  </a:cubicBezTo>
                  <a:cubicBezTo>
                    <a:pt x="203" y="288"/>
                    <a:pt x="206" y="272"/>
                    <a:pt x="220" y="256"/>
                  </a:cubicBezTo>
                  <a:cubicBezTo>
                    <a:pt x="240" y="233"/>
                    <a:pt x="246" y="203"/>
                    <a:pt x="250" y="174"/>
                  </a:cubicBezTo>
                  <a:cubicBezTo>
                    <a:pt x="255" y="142"/>
                    <a:pt x="258" y="109"/>
                    <a:pt x="262" y="76"/>
                  </a:cubicBezTo>
                  <a:cubicBezTo>
                    <a:pt x="264" y="51"/>
                    <a:pt x="272" y="28"/>
                    <a:pt x="295" y="12"/>
                  </a:cubicBezTo>
                  <a:cubicBezTo>
                    <a:pt x="302" y="8"/>
                    <a:pt x="311" y="4"/>
                    <a:pt x="319" y="3"/>
                  </a:cubicBezTo>
                  <a:cubicBezTo>
                    <a:pt x="337" y="0"/>
                    <a:pt x="346" y="9"/>
                    <a:pt x="344" y="29"/>
                  </a:cubicBezTo>
                  <a:cubicBezTo>
                    <a:pt x="312" y="29"/>
                    <a:pt x="300" y="40"/>
                    <a:pt x="298" y="73"/>
                  </a:cubicBezTo>
                  <a:cubicBezTo>
                    <a:pt x="297" y="101"/>
                    <a:pt x="296" y="129"/>
                    <a:pt x="296" y="157"/>
                  </a:cubicBezTo>
                  <a:cubicBezTo>
                    <a:pt x="296" y="173"/>
                    <a:pt x="292" y="186"/>
                    <a:pt x="285" y="199"/>
                  </a:cubicBezTo>
                  <a:cubicBezTo>
                    <a:pt x="277" y="214"/>
                    <a:pt x="271" y="229"/>
                    <a:pt x="263" y="244"/>
                  </a:cubicBezTo>
                  <a:cubicBezTo>
                    <a:pt x="258" y="252"/>
                    <a:pt x="251" y="258"/>
                    <a:pt x="247" y="266"/>
                  </a:cubicBezTo>
                  <a:cubicBezTo>
                    <a:pt x="243" y="274"/>
                    <a:pt x="240" y="283"/>
                    <a:pt x="238" y="292"/>
                  </a:cubicBezTo>
                  <a:cubicBezTo>
                    <a:pt x="237" y="296"/>
                    <a:pt x="239" y="301"/>
                    <a:pt x="240" y="306"/>
                  </a:cubicBezTo>
                  <a:cubicBezTo>
                    <a:pt x="243" y="325"/>
                    <a:pt x="239" y="330"/>
                    <a:pt x="220" y="333"/>
                  </a:cubicBezTo>
                  <a:cubicBezTo>
                    <a:pt x="222" y="353"/>
                    <a:pt x="224" y="372"/>
                    <a:pt x="226" y="391"/>
                  </a:cubicBezTo>
                  <a:cubicBezTo>
                    <a:pt x="224" y="391"/>
                    <a:pt x="223" y="391"/>
                    <a:pt x="222" y="392"/>
                  </a:cubicBezTo>
                  <a:cubicBezTo>
                    <a:pt x="216" y="377"/>
                    <a:pt x="210" y="362"/>
                    <a:pt x="203" y="347"/>
                  </a:cubicBezTo>
                  <a:cubicBezTo>
                    <a:pt x="191" y="357"/>
                    <a:pt x="180" y="367"/>
                    <a:pt x="167" y="376"/>
                  </a:cubicBezTo>
                  <a:cubicBezTo>
                    <a:pt x="158" y="383"/>
                    <a:pt x="147" y="388"/>
                    <a:pt x="136" y="393"/>
                  </a:cubicBezTo>
                  <a:cubicBezTo>
                    <a:pt x="123" y="399"/>
                    <a:pt x="115" y="408"/>
                    <a:pt x="117" y="423"/>
                  </a:cubicBezTo>
                  <a:cubicBezTo>
                    <a:pt x="118" y="427"/>
                    <a:pt x="117" y="431"/>
                    <a:pt x="117" y="435"/>
                  </a:cubicBezTo>
                  <a:cubicBezTo>
                    <a:pt x="111" y="436"/>
                    <a:pt x="105" y="436"/>
                    <a:pt x="97" y="437"/>
                  </a:cubicBezTo>
                  <a:cubicBezTo>
                    <a:pt x="105" y="437"/>
                    <a:pt x="111" y="438"/>
                    <a:pt x="117" y="438"/>
                  </a:cubicBezTo>
                  <a:cubicBezTo>
                    <a:pt x="117" y="440"/>
                    <a:pt x="117" y="442"/>
                    <a:pt x="118" y="443"/>
                  </a:cubicBezTo>
                  <a:cubicBezTo>
                    <a:pt x="104" y="444"/>
                    <a:pt x="91" y="445"/>
                    <a:pt x="78" y="444"/>
                  </a:cubicBezTo>
                  <a:cubicBezTo>
                    <a:pt x="75" y="443"/>
                    <a:pt x="72" y="434"/>
                    <a:pt x="68" y="425"/>
                  </a:cubicBezTo>
                  <a:cubicBezTo>
                    <a:pt x="66" y="441"/>
                    <a:pt x="64" y="455"/>
                    <a:pt x="62" y="468"/>
                  </a:cubicBezTo>
                  <a:cubicBezTo>
                    <a:pt x="79" y="462"/>
                    <a:pt x="95" y="457"/>
                    <a:pt x="111" y="452"/>
                  </a:cubicBezTo>
                  <a:cubicBezTo>
                    <a:pt x="111" y="453"/>
                    <a:pt x="112" y="454"/>
                    <a:pt x="112" y="455"/>
                  </a:cubicBezTo>
                  <a:cubicBezTo>
                    <a:pt x="105" y="468"/>
                    <a:pt x="98" y="480"/>
                    <a:pt x="92" y="493"/>
                  </a:cubicBezTo>
                  <a:cubicBezTo>
                    <a:pt x="92" y="495"/>
                    <a:pt x="93" y="496"/>
                    <a:pt x="94" y="498"/>
                  </a:cubicBezTo>
                  <a:cubicBezTo>
                    <a:pt x="113" y="498"/>
                    <a:pt x="133" y="498"/>
                    <a:pt x="152" y="497"/>
                  </a:cubicBezTo>
                  <a:cubicBezTo>
                    <a:pt x="154" y="497"/>
                    <a:pt x="156" y="495"/>
                    <a:pt x="158" y="494"/>
                  </a:cubicBezTo>
                  <a:cubicBezTo>
                    <a:pt x="156" y="492"/>
                    <a:pt x="154" y="489"/>
                    <a:pt x="152" y="489"/>
                  </a:cubicBezTo>
                  <a:cubicBezTo>
                    <a:pt x="142" y="489"/>
                    <a:pt x="132" y="489"/>
                    <a:pt x="117" y="489"/>
                  </a:cubicBezTo>
                  <a:cubicBezTo>
                    <a:pt x="124" y="478"/>
                    <a:pt x="127" y="470"/>
                    <a:pt x="133" y="464"/>
                  </a:cubicBezTo>
                  <a:cubicBezTo>
                    <a:pt x="151" y="446"/>
                    <a:pt x="173" y="440"/>
                    <a:pt x="197" y="441"/>
                  </a:cubicBezTo>
                  <a:cubicBezTo>
                    <a:pt x="205" y="442"/>
                    <a:pt x="212" y="442"/>
                    <a:pt x="210" y="430"/>
                  </a:cubicBezTo>
                  <a:cubicBezTo>
                    <a:pt x="199" y="430"/>
                    <a:pt x="187" y="430"/>
                    <a:pt x="175" y="430"/>
                  </a:cubicBezTo>
                  <a:cubicBezTo>
                    <a:pt x="177" y="409"/>
                    <a:pt x="198" y="402"/>
                    <a:pt x="245" y="406"/>
                  </a:cubicBezTo>
                  <a:cubicBezTo>
                    <a:pt x="225" y="413"/>
                    <a:pt x="225" y="427"/>
                    <a:pt x="223" y="441"/>
                  </a:cubicBezTo>
                  <a:cubicBezTo>
                    <a:pt x="223" y="444"/>
                    <a:pt x="217" y="448"/>
                    <a:pt x="213" y="450"/>
                  </a:cubicBezTo>
                  <a:cubicBezTo>
                    <a:pt x="175" y="468"/>
                    <a:pt x="156" y="498"/>
                    <a:pt x="159" y="535"/>
                  </a:cubicBezTo>
                  <a:cubicBezTo>
                    <a:pt x="161" y="560"/>
                    <a:pt x="174" y="579"/>
                    <a:pt x="190" y="595"/>
                  </a:cubicBezTo>
                  <a:cubicBezTo>
                    <a:pt x="196" y="601"/>
                    <a:pt x="201" y="605"/>
                    <a:pt x="210" y="613"/>
                  </a:cubicBezTo>
                  <a:cubicBezTo>
                    <a:pt x="156" y="611"/>
                    <a:pt x="106" y="609"/>
                    <a:pt x="56" y="608"/>
                  </a:cubicBezTo>
                  <a:cubicBezTo>
                    <a:pt x="56" y="606"/>
                    <a:pt x="56" y="605"/>
                    <a:pt x="56" y="603"/>
                  </a:cubicBezTo>
                  <a:cubicBezTo>
                    <a:pt x="99" y="603"/>
                    <a:pt x="141" y="603"/>
                    <a:pt x="184" y="603"/>
                  </a:cubicBezTo>
                  <a:cubicBezTo>
                    <a:pt x="184" y="601"/>
                    <a:pt x="184" y="600"/>
                    <a:pt x="184" y="598"/>
                  </a:cubicBezTo>
                  <a:cubicBezTo>
                    <a:pt x="180" y="597"/>
                    <a:pt x="175" y="596"/>
                    <a:pt x="170" y="595"/>
                  </a:cubicBezTo>
                  <a:cubicBezTo>
                    <a:pt x="126" y="595"/>
                    <a:pt x="82" y="594"/>
                    <a:pt x="37" y="594"/>
                  </a:cubicBezTo>
                  <a:cubicBezTo>
                    <a:pt x="27" y="594"/>
                    <a:pt x="21" y="590"/>
                    <a:pt x="16" y="582"/>
                  </a:cubicBezTo>
                  <a:cubicBezTo>
                    <a:pt x="0" y="557"/>
                    <a:pt x="2" y="529"/>
                    <a:pt x="7" y="502"/>
                  </a:cubicBezTo>
                  <a:cubicBezTo>
                    <a:pt x="8" y="499"/>
                    <a:pt x="14" y="496"/>
                    <a:pt x="17" y="496"/>
                  </a:cubicBezTo>
                  <a:cubicBezTo>
                    <a:pt x="32" y="495"/>
                    <a:pt x="46" y="496"/>
                    <a:pt x="60" y="494"/>
                  </a:cubicBezTo>
                  <a:cubicBezTo>
                    <a:pt x="46" y="480"/>
                    <a:pt x="27" y="489"/>
                    <a:pt x="10" y="484"/>
                  </a:cubicBezTo>
                  <a:cubicBezTo>
                    <a:pt x="16" y="464"/>
                    <a:pt x="31" y="455"/>
                    <a:pt x="47" y="446"/>
                  </a:cubicBezTo>
                  <a:cubicBezTo>
                    <a:pt x="55" y="441"/>
                    <a:pt x="59" y="435"/>
                    <a:pt x="60" y="425"/>
                  </a:cubicBezTo>
                  <a:cubicBezTo>
                    <a:pt x="60" y="418"/>
                    <a:pt x="64" y="411"/>
                    <a:pt x="68" y="401"/>
                  </a:cubicBezTo>
                  <a:cubicBezTo>
                    <a:pt x="69" y="402"/>
                    <a:pt x="67" y="399"/>
                    <a:pt x="66" y="396"/>
                  </a:cubicBezTo>
                  <a:cubicBezTo>
                    <a:pt x="56" y="376"/>
                    <a:pt x="59" y="358"/>
                    <a:pt x="77" y="343"/>
                  </a:cubicBezTo>
                  <a:cubicBezTo>
                    <a:pt x="84" y="338"/>
                    <a:pt x="86" y="333"/>
                    <a:pt x="83" y="325"/>
                  </a:cubicBezTo>
                  <a:cubicBezTo>
                    <a:pt x="77" y="309"/>
                    <a:pt x="72" y="294"/>
                    <a:pt x="68" y="279"/>
                  </a:cubicBezTo>
                  <a:cubicBezTo>
                    <a:pt x="64" y="269"/>
                    <a:pt x="63" y="260"/>
                    <a:pt x="49" y="258"/>
                  </a:cubicBezTo>
                  <a:cubicBezTo>
                    <a:pt x="45" y="257"/>
                    <a:pt x="41" y="247"/>
                    <a:pt x="40" y="240"/>
                  </a:cubicBezTo>
                  <a:cubicBezTo>
                    <a:pt x="40" y="237"/>
                    <a:pt x="48" y="229"/>
                    <a:pt x="52" y="230"/>
                  </a:cubicBezTo>
                  <a:cubicBezTo>
                    <a:pt x="75" y="233"/>
                    <a:pt x="95" y="220"/>
                    <a:pt x="117" y="216"/>
                  </a:cubicBezTo>
                  <a:cubicBezTo>
                    <a:pt x="118" y="215"/>
                    <a:pt x="119" y="216"/>
                    <a:pt x="122" y="219"/>
                  </a:cubicBezTo>
                  <a:cubicBezTo>
                    <a:pt x="118" y="221"/>
                    <a:pt x="114" y="224"/>
                    <a:pt x="110" y="226"/>
                  </a:cubicBezTo>
                  <a:cubicBezTo>
                    <a:pt x="121" y="231"/>
                    <a:pt x="130" y="230"/>
                    <a:pt x="165" y="217"/>
                  </a:cubicBezTo>
                  <a:cubicBezTo>
                    <a:pt x="164" y="213"/>
                    <a:pt x="163" y="209"/>
                    <a:pt x="162" y="202"/>
                  </a:cubicBezTo>
                  <a:cubicBezTo>
                    <a:pt x="179" y="196"/>
                    <a:pt x="196" y="190"/>
                    <a:pt x="213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10944225" y="500063"/>
              <a:ext cx="1109663" cy="1500188"/>
            </a:xfrm>
            <a:custGeom>
              <a:avLst/>
              <a:gdLst>
                <a:gd name="T0" fmla="*/ 50 w 780"/>
                <a:gd name="T1" fmla="*/ 85 h 1053"/>
                <a:gd name="T2" fmla="*/ 631 w 780"/>
                <a:gd name="T3" fmla="*/ 228 h 1053"/>
                <a:gd name="T4" fmla="*/ 600 w 780"/>
                <a:gd name="T5" fmla="*/ 862 h 1053"/>
                <a:gd name="T6" fmla="*/ 0 w 780"/>
                <a:gd name="T7" fmla="*/ 944 h 1053"/>
                <a:gd name="T8" fmla="*/ 77 w 780"/>
                <a:gd name="T9" fmla="*/ 970 h 1053"/>
                <a:gd name="T10" fmla="*/ 383 w 780"/>
                <a:gd name="T11" fmla="*/ 971 h 1053"/>
                <a:gd name="T12" fmla="*/ 706 w 780"/>
                <a:gd name="T13" fmla="*/ 597 h 1053"/>
                <a:gd name="T14" fmla="*/ 396 w 780"/>
                <a:gd name="T15" fmla="*/ 87 h 1053"/>
                <a:gd name="T16" fmla="*/ 223 w 780"/>
                <a:gd name="T17" fmla="*/ 63 h 1053"/>
                <a:gd name="T18" fmla="*/ 89 w 780"/>
                <a:gd name="T19" fmla="*/ 75 h 1053"/>
                <a:gd name="T20" fmla="*/ 50 w 780"/>
                <a:gd name="T21" fmla="*/ 8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0" h="1053">
                  <a:moveTo>
                    <a:pt x="50" y="85"/>
                  </a:moveTo>
                  <a:cubicBezTo>
                    <a:pt x="228" y="0"/>
                    <a:pt x="479" y="34"/>
                    <a:pt x="631" y="228"/>
                  </a:cubicBezTo>
                  <a:cubicBezTo>
                    <a:pt x="780" y="417"/>
                    <a:pt x="767" y="684"/>
                    <a:pt x="600" y="862"/>
                  </a:cubicBezTo>
                  <a:cubicBezTo>
                    <a:pt x="435" y="1037"/>
                    <a:pt x="175" y="1053"/>
                    <a:pt x="0" y="944"/>
                  </a:cubicBezTo>
                  <a:cubicBezTo>
                    <a:pt x="25" y="953"/>
                    <a:pt x="51" y="964"/>
                    <a:pt x="77" y="970"/>
                  </a:cubicBezTo>
                  <a:cubicBezTo>
                    <a:pt x="179" y="993"/>
                    <a:pt x="282" y="1005"/>
                    <a:pt x="383" y="971"/>
                  </a:cubicBezTo>
                  <a:cubicBezTo>
                    <a:pt x="564" y="910"/>
                    <a:pt x="675" y="785"/>
                    <a:pt x="706" y="597"/>
                  </a:cubicBezTo>
                  <a:cubicBezTo>
                    <a:pt x="742" y="373"/>
                    <a:pt x="611" y="161"/>
                    <a:pt x="396" y="87"/>
                  </a:cubicBezTo>
                  <a:cubicBezTo>
                    <a:pt x="340" y="68"/>
                    <a:pt x="282" y="61"/>
                    <a:pt x="223" y="63"/>
                  </a:cubicBezTo>
                  <a:cubicBezTo>
                    <a:pt x="178" y="64"/>
                    <a:pt x="133" y="64"/>
                    <a:pt x="89" y="75"/>
                  </a:cubicBezTo>
                  <a:cubicBezTo>
                    <a:pt x="76" y="78"/>
                    <a:pt x="63" y="82"/>
                    <a:pt x="5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11115675" y="915988"/>
              <a:ext cx="273050" cy="419100"/>
            </a:xfrm>
            <a:custGeom>
              <a:avLst/>
              <a:gdLst>
                <a:gd name="T0" fmla="*/ 27 w 192"/>
                <a:gd name="T1" fmla="*/ 37 h 294"/>
                <a:gd name="T2" fmla="*/ 45 w 192"/>
                <a:gd name="T3" fmla="*/ 12 h 294"/>
                <a:gd name="T4" fmla="*/ 72 w 192"/>
                <a:gd name="T5" fmla="*/ 1 h 294"/>
                <a:gd name="T6" fmla="*/ 172 w 192"/>
                <a:gd name="T7" fmla="*/ 1 h 294"/>
                <a:gd name="T8" fmla="*/ 173 w 192"/>
                <a:gd name="T9" fmla="*/ 17 h 294"/>
                <a:gd name="T10" fmla="*/ 175 w 192"/>
                <a:gd name="T11" fmla="*/ 110 h 294"/>
                <a:gd name="T12" fmla="*/ 161 w 192"/>
                <a:gd name="T13" fmla="*/ 179 h 294"/>
                <a:gd name="T14" fmla="*/ 154 w 192"/>
                <a:gd name="T15" fmla="*/ 188 h 294"/>
                <a:gd name="T16" fmla="*/ 150 w 192"/>
                <a:gd name="T17" fmla="*/ 187 h 294"/>
                <a:gd name="T18" fmla="*/ 145 w 192"/>
                <a:gd name="T19" fmla="*/ 31 h 294"/>
                <a:gd name="T20" fmla="*/ 123 w 192"/>
                <a:gd name="T21" fmla="*/ 31 h 294"/>
                <a:gd name="T22" fmla="*/ 123 w 192"/>
                <a:gd name="T23" fmla="*/ 154 h 294"/>
                <a:gd name="T24" fmla="*/ 36 w 192"/>
                <a:gd name="T25" fmla="*/ 154 h 294"/>
                <a:gd name="T26" fmla="*/ 46 w 192"/>
                <a:gd name="T27" fmla="*/ 73 h 294"/>
                <a:gd name="T28" fmla="*/ 112 w 192"/>
                <a:gd name="T29" fmla="*/ 23 h 294"/>
                <a:gd name="T30" fmla="*/ 166 w 192"/>
                <a:gd name="T31" fmla="*/ 23 h 294"/>
                <a:gd name="T32" fmla="*/ 168 w 192"/>
                <a:gd name="T33" fmla="*/ 17 h 294"/>
                <a:gd name="T34" fmla="*/ 157 w 192"/>
                <a:gd name="T35" fmla="*/ 11 h 294"/>
                <a:gd name="T36" fmla="*/ 70 w 192"/>
                <a:gd name="T37" fmla="*/ 13 h 294"/>
                <a:gd name="T38" fmla="*/ 57 w 192"/>
                <a:gd name="T39" fmla="*/ 22 h 294"/>
                <a:gd name="T40" fmla="*/ 32 w 192"/>
                <a:gd name="T41" fmla="*/ 80 h 294"/>
                <a:gd name="T42" fmla="*/ 18 w 192"/>
                <a:gd name="T43" fmla="*/ 176 h 294"/>
                <a:gd name="T44" fmla="*/ 125 w 192"/>
                <a:gd name="T45" fmla="*/ 176 h 294"/>
                <a:gd name="T46" fmla="*/ 113 w 192"/>
                <a:gd name="T47" fmla="*/ 229 h 294"/>
                <a:gd name="T48" fmla="*/ 88 w 192"/>
                <a:gd name="T49" fmla="*/ 267 h 294"/>
                <a:gd name="T50" fmla="*/ 67 w 192"/>
                <a:gd name="T51" fmla="*/ 271 h 294"/>
                <a:gd name="T52" fmla="*/ 54 w 192"/>
                <a:gd name="T53" fmla="*/ 248 h 294"/>
                <a:gd name="T54" fmla="*/ 34 w 192"/>
                <a:gd name="T55" fmla="*/ 232 h 294"/>
                <a:gd name="T56" fmla="*/ 102 w 192"/>
                <a:gd name="T57" fmla="*/ 197 h 294"/>
                <a:gd name="T58" fmla="*/ 109 w 192"/>
                <a:gd name="T59" fmla="*/ 213 h 294"/>
                <a:gd name="T60" fmla="*/ 120 w 192"/>
                <a:gd name="T61" fmla="*/ 196 h 294"/>
                <a:gd name="T62" fmla="*/ 105 w 192"/>
                <a:gd name="T63" fmla="*/ 188 h 294"/>
                <a:gd name="T64" fmla="*/ 17 w 192"/>
                <a:gd name="T65" fmla="*/ 188 h 294"/>
                <a:gd name="T66" fmla="*/ 34 w 192"/>
                <a:gd name="T67" fmla="*/ 279 h 294"/>
                <a:gd name="T68" fmla="*/ 44 w 192"/>
                <a:gd name="T69" fmla="*/ 285 h 294"/>
                <a:gd name="T70" fmla="*/ 121 w 192"/>
                <a:gd name="T71" fmla="*/ 286 h 294"/>
                <a:gd name="T72" fmla="*/ 112 w 192"/>
                <a:gd name="T73" fmla="*/ 265 h 294"/>
                <a:gd name="T74" fmla="*/ 122 w 192"/>
                <a:gd name="T75" fmla="*/ 245 h 294"/>
                <a:gd name="T76" fmla="*/ 175 w 192"/>
                <a:gd name="T77" fmla="*/ 192 h 294"/>
                <a:gd name="T78" fmla="*/ 185 w 192"/>
                <a:gd name="T79" fmla="*/ 164 h 294"/>
                <a:gd name="T80" fmla="*/ 184 w 192"/>
                <a:gd name="T81" fmla="*/ 18 h 294"/>
                <a:gd name="T82" fmla="*/ 185 w 192"/>
                <a:gd name="T83" fmla="*/ 3 h 294"/>
                <a:gd name="T84" fmla="*/ 188 w 192"/>
                <a:gd name="T85" fmla="*/ 3 h 294"/>
                <a:gd name="T86" fmla="*/ 191 w 192"/>
                <a:gd name="T87" fmla="*/ 12 h 294"/>
                <a:gd name="T88" fmla="*/ 191 w 192"/>
                <a:gd name="T89" fmla="*/ 183 h 294"/>
                <a:gd name="T90" fmla="*/ 183 w 192"/>
                <a:gd name="T91" fmla="*/ 197 h 294"/>
                <a:gd name="T92" fmla="*/ 129 w 192"/>
                <a:gd name="T93" fmla="*/ 253 h 294"/>
                <a:gd name="T94" fmla="*/ 123 w 192"/>
                <a:gd name="T95" fmla="*/ 268 h 294"/>
                <a:gd name="T96" fmla="*/ 138 w 192"/>
                <a:gd name="T97" fmla="*/ 277 h 294"/>
                <a:gd name="T98" fmla="*/ 170 w 192"/>
                <a:gd name="T99" fmla="*/ 278 h 294"/>
                <a:gd name="T100" fmla="*/ 187 w 192"/>
                <a:gd name="T101" fmla="*/ 293 h 294"/>
                <a:gd name="T102" fmla="*/ 176 w 192"/>
                <a:gd name="T103" fmla="*/ 294 h 294"/>
                <a:gd name="T104" fmla="*/ 33 w 192"/>
                <a:gd name="T105" fmla="*/ 294 h 294"/>
                <a:gd name="T106" fmla="*/ 17 w 192"/>
                <a:gd name="T107" fmla="*/ 281 h 294"/>
                <a:gd name="T108" fmla="*/ 24 w 192"/>
                <a:gd name="T109" fmla="*/ 51 h 294"/>
                <a:gd name="T110" fmla="*/ 27 w 192"/>
                <a:gd name="T111" fmla="*/ 3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2" h="294">
                  <a:moveTo>
                    <a:pt x="27" y="37"/>
                  </a:moveTo>
                  <a:cubicBezTo>
                    <a:pt x="33" y="29"/>
                    <a:pt x="37" y="19"/>
                    <a:pt x="45" y="12"/>
                  </a:cubicBezTo>
                  <a:cubicBezTo>
                    <a:pt x="52" y="6"/>
                    <a:pt x="63" y="1"/>
                    <a:pt x="72" y="1"/>
                  </a:cubicBezTo>
                  <a:cubicBezTo>
                    <a:pt x="105" y="0"/>
                    <a:pt x="138" y="1"/>
                    <a:pt x="172" y="1"/>
                  </a:cubicBezTo>
                  <a:cubicBezTo>
                    <a:pt x="172" y="8"/>
                    <a:pt x="173" y="13"/>
                    <a:pt x="173" y="17"/>
                  </a:cubicBezTo>
                  <a:cubicBezTo>
                    <a:pt x="173" y="48"/>
                    <a:pt x="172" y="79"/>
                    <a:pt x="175" y="110"/>
                  </a:cubicBezTo>
                  <a:cubicBezTo>
                    <a:pt x="178" y="135"/>
                    <a:pt x="166" y="156"/>
                    <a:pt x="161" y="179"/>
                  </a:cubicBezTo>
                  <a:cubicBezTo>
                    <a:pt x="160" y="182"/>
                    <a:pt x="157" y="185"/>
                    <a:pt x="154" y="188"/>
                  </a:cubicBezTo>
                  <a:cubicBezTo>
                    <a:pt x="153" y="188"/>
                    <a:pt x="151" y="187"/>
                    <a:pt x="150" y="187"/>
                  </a:cubicBezTo>
                  <a:cubicBezTo>
                    <a:pt x="148" y="135"/>
                    <a:pt x="147" y="83"/>
                    <a:pt x="145" y="31"/>
                  </a:cubicBezTo>
                  <a:cubicBezTo>
                    <a:pt x="138" y="31"/>
                    <a:pt x="131" y="31"/>
                    <a:pt x="123" y="31"/>
                  </a:cubicBezTo>
                  <a:cubicBezTo>
                    <a:pt x="123" y="71"/>
                    <a:pt x="123" y="112"/>
                    <a:pt x="123" y="154"/>
                  </a:cubicBezTo>
                  <a:cubicBezTo>
                    <a:pt x="94" y="154"/>
                    <a:pt x="66" y="154"/>
                    <a:pt x="36" y="154"/>
                  </a:cubicBezTo>
                  <a:cubicBezTo>
                    <a:pt x="35" y="127"/>
                    <a:pt x="38" y="100"/>
                    <a:pt x="46" y="73"/>
                  </a:cubicBezTo>
                  <a:cubicBezTo>
                    <a:pt x="57" y="39"/>
                    <a:pt x="77" y="24"/>
                    <a:pt x="112" y="23"/>
                  </a:cubicBezTo>
                  <a:cubicBezTo>
                    <a:pt x="130" y="23"/>
                    <a:pt x="148" y="23"/>
                    <a:pt x="166" y="23"/>
                  </a:cubicBezTo>
                  <a:cubicBezTo>
                    <a:pt x="167" y="21"/>
                    <a:pt x="167" y="19"/>
                    <a:pt x="168" y="17"/>
                  </a:cubicBezTo>
                  <a:cubicBezTo>
                    <a:pt x="164" y="15"/>
                    <a:pt x="161" y="11"/>
                    <a:pt x="157" y="11"/>
                  </a:cubicBezTo>
                  <a:cubicBezTo>
                    <a:pt x="128" y="12"/>
                    <a:pt x="99" y="12"/>
                    <a:pt x="70" y="13"/>
                  </a:cubicBezTo>
                  <a:cubicBezTo>
                    <a:pt x="65" y="14"/>
                    <a:pt x="59" y="18"/>
                    <a:pt x="57" y="22"/>
                  </a:cubicBezTo>
                  <a:cubicBezTo>
                    <a:pt x="48" y="41"/>
                    <a:pt x="37" y="59"/>
                    <a:pt x="32" y="80"/>
                  </a:cubicBezTo>
                  <a:cubicBezTo>
                    <a:pt x="25" y="111"/>
                    <a:pt x="22" y="143"/>
                    <a:pt x="18" y="176"/>
                  </a:cubicBezTo>
                  <a:cubicBezTo>
                    <a:pt x="56" y="176"/>
                    <a:pt x="90" y="176"/>
                    <a:pt x="125" y="176"/>
                  </a:cubicBezTo>
                  <a:cubicBezTo>
                    <a:pt x="128" y="195"/>
                    <a:pt x="130" y="213"/>
                    <a:pt x="113" y="229"/>
                  </a:cubicBezTo>
                  <a:cubicBezTo>
                    <a:pt x="102" y="238"/>
                    <a:pt x="95" y="253"/>
                    <a:pt x="88" y="267"/>
                  </a:cubicBezTo>
                  <a:cubicBezTo>
                    <a:pt x="82" y="278"/>
                    <a:pt x="76" y="280"/>
                    <a:pt x="67" y="271"/>
                  </a:cubicBezTo>
                  <a:cubicBezTo>
                    <a:pt x="62" y="264"/>
                    <a:pt x="57" y="256"/>
                    <a:pt x="54" y="248"/>
                  </a:cubicBezTo>
                  <a:cubicBezTo>
                    <a:pt x="49" y="233"/>
                    <a:pt x="50" y="233"/>
                    <a:pt x="34" y="232"/>
                  </a:cubicBezTo>
                  <a:cubicBezTo>
                    <a:pt x="29" y="208"/>
                    <a:pt x="56" y="195"/>
                    <a:pt x="102" y="197"/>
                  </a:cubicBezTo>
                  <a:cubicBezTo>
                    <a:pt x="104" y="202"/>
                    <a:pt x="106" y="208"/>
                    <a:pt x="109" y="213"/>
                  </a:cubicBezTo>
                  <a:cubicBezTo>
                    <a:pt x="119" y="211"/>
                    <a:pt x="121" y="205"/>
                    <a:pt x="120" y="196"/>
                  </a:cubicBezTo>
                  <a:cubicBezTo>
                    <a:pt x="118" y="186"/>
                    <a:pt x="111" y="188"/>
                    <a:pt x="105" y="188"/>
                  </a:cubicBezTo>
                  <a:cubicBezTo>
                    <a:pt x="77" y="188"/>
                    <a:pt x="50" y="188"/>
                    <a:pt x="17" y="188"/>
                  </a:cubicBezTo>
                  <a:cubicBezTo>
                    <a:pt x="23" y="221"/>
                    <a:pt x="28" y="250"/>
                    <a:pt x="34" y="279"/>
                  </a:cubicBezTo>
                  <a:cubicBezTo>
                    <a:pt x="35" y="282"/>
                    <a:pt x="41" y="285"/>
                    <a:pt x="44" y="285"/>
                  </a:cubicBezTo>
                  <a:cubicBezTo>
                    <a:pt x="70" y="286"/>
                    <a:pt x="96" y="286"/>
                    <a:pt x="121" y="286"/>
                  </a:cubicBezTo>
                  <a:cubicBezTo>
                    <a:pt x="117" y="278"/>
                    <a:pt x="112" y="271"/>
                    <a:pt x="112" y="265"/>
                  </a:cubicBezTo>
                  <a:cubicBezTo>
                    <a:pt x="112" y="258"/>
                    <a:pt x="117" y="250"/>
                    <a:pt x="122" y="245"/>
                  </a:cubicBezTo>
                  <a:cubicBezTo>
                    <a:pt x="139" y="226"/>
                    <a:pt x="157" y="209"/>
                    <a:pt x="175" y="192"/>
                  </a:cubicBezTo>
                  <a:cubicBezTo>
                    <a:pt x="183" y="184"/>
                    <a:pt x="185" y="175"/>
                    <a:pt x="185" y="164"/>
                  </a:cubicBezTo>
                  <a:cubicBezTo>
                    <a:pt x="184" y="116"/>
                    <a:pt x="184" y="67"/>
                    <a:pt x="184" y="18"/>
                  </a:cubicBezTo>
                  <a:cubicBezTo>
                    <a:pt x="184" y="13"/>
                    <a:pt x="184" y="8"/>
                    <a:pt x="185" y="3"/>
                  </a:cubicBezTo>
                  <a:cubicBezTo>
                    <a:pt x="186" y="3"/>
                    <a:pt x="187" y="3"/>
                    <a:pt x="188" y="3"/>
                  </a:cubicBezTo>
                  <a:cubicBezTo>
                    <a:pt x="189" y="6"/>
                    <a:pt x="191" y="9"/>
                    <a:pt x="191" y="12"/>
                  </a:cubicBezTo>
                  <a:cubicBezTo>
                    <a:pt x="191" y="69"/>
                    <a:pt x="192" y="126"/>
                    <a:pt x="191" y="183"/>
                  </a:cubicBezTo>
                  <a:cubicBezTo>
                    <a:pt x="191" y="188"/>
                    <a:pt x="187" y="193"/>
                    <a:pt x="183" y="197"/>
                  </a:cubicBezTo>
                  <a:cubicBezTo>
                    <a:pt x="165" y="216"/>
                    <a:pt x="147" y="234"/>
                    <a:pt x="129" y="253"/>
                  </a:cubicBezTo>
                  <a:cubicBezTo>
                    <a:pt x="125" y="257"/>
                    <a:pt x="121" y="266"/>
                    <a:pt x="123" y="268"/>
                  </a:cubicBezTo>
                  <a:cubicBezTo>
                    <a:pt x="125" y="273"/>
                    <a:pt x="133" y="276"/>
                    <a:pt x="138" y="277"/>
                  </a:cubicBezTo>
                  <a:cubicBezTo>
                    <a:pt x="149" y="279"/>
                    <a:pt x="160" y="279"/>
                    <a:pt x="170" y="278"/>
                  </a:cubicBezTo>
                  <a:cubicBezTo>
                    <a:pt x="182" y="276"/>
                    <a:pt x="187" y="281"/>
                    <a:pt x="187" y="293"/>
                  </a:cubicBezTo>
                  <a:cubicBezTo>
                    <a:pt x="183" y="294"/>
                    <a:pt x="179" y="294"/>
                    <a:pt x="176" y="294"/>
                  </a:cubicBezTo>
                  <a:cubicBezTo>
                    <a:pt x="128" y="294"/>
                    <a:pt x="81" y="294"/>
                    <a:pt x="33" y="294"/>
                  </a:cubicBezTo>
                  <a:cubicBezTo>
                    <a:pt x="23" y="294"/>
                    <a:pt x="19" y="291"/>
                    <a:pt x="17" y="281"/>
                  </a:cubicBezTo>
                  <a:cubicBezTo>
                    <a:pt x="0" y="203"/>
                    <a:pt x="6" y="127"/>
                    <a:pt x="24" y="51"/>
                  </a:cubicBezTo>
                  <a:cubicBezTo>
                    <a:pt x="25" y="46"/>
                    <a:pt x="26" y="42"/>
                    <a:pt x="2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0083800" y="1423988"/>
              <a:ext cx="334963" cy="322263"/>
            </a:xfrm>
            <a:custGeom>
              <a:avLst/>
              <a:gdLst>
                <a:gd name="T0" fmla="*/ 235 w 235"/>
                <a:gd name="T1" fmla="*/ 207 h 227"/>
                <a:gd name="T2" fmla="*/ 124 w 235"/>
                <a:gd name="T3" fmla="*/ 217 h 227"/>
                <a:gd name="T4" fmla="*/ 117 w 235"/>
                <a:gd name="T5" fmla="*/ 163 h 227"/>
                <a:gd name="T6" fmla="*/ 104 w 235"/>
                <a:gd name="T7" fmla="*/ 112 h 227"/>
                <a:gd name="T8" fmla="*/ 80 w 235"/>
                <a:gd name="T9" fmla="*/ 62 h 227"/>
                <a:gd name="T10" fmla="*/ 78 w 235"/>
                <a:gd name="T11" fmla="*/ 98 h 227"/>
                <a:gd name="T12" fmla="*/ 110 w 235"/>
                <a:gd name="T13" fmla="*/ 196 h 227"/>
                <a:gd name="T14" fmla="*/ 114 w 235"/>
                <a:gd name="T15" fmla="*/ 216 h 227"/>
                <a:gd name="T16" fmla="*/ 18 w 235"/>
                <a:gd name="T17" fmla="*/ 171 h 227"/>
                <a:gd name="T18" fmla="*/ 37 w 235"/>
                <a:gd name="T19" fmla="*/ 77 h 227"/>
                <a:gd name="T20" fmla="*/ 52 w 235"/>
                <a:gd name="T21" fmla="*/ 65 h 227"/>
                <a:gd name="T22" fmla="*/ 72 w 235"/>
                <a:gd name="T23" fmla="*/ 33 h 227"/>
                <a:gd name="T24" fmla="*/ 81 w 235"/>
                <a:gd name="T25" fmla="*/ 18 h 227"/>
                <a:gd name="T26" fmla="*/ 122 w 235"/>
                <a:gd name="T27" fmla="*/ 136 h 227"/>
                <a:gd name="T28" fmla="*/ 131 w 235"/>
                <a:gd name="T29" fmla="*/ 121 h 227"/>
                <a:gd name="T30" fmla="*/ 108 w 235"/>
                <a:gd name="T31" fmla="*/ 32 h 227"/>
                <a:gd name="T32" fmla="*/ 88 w 235"/>
                <a:gd name="T33" fmla="*/ 6 h 227"/>
                <a:gd name="T34" fmla="*/ 114 w 235"/>
                <a:gd name="T35" fmla="*/ 21 h 227"/>
                <a:gd name="T36" fmla="*/ 136 w 235"/>
                <a:gd name="T37" fmla="*/ 102 h 227"/>
                <a:gd name="T38" fmla="*/ 165 w 235"/>
                <a:gd name="T39" fmla="*/ 158 h 227"/>
                <a:gd name="T40" fmla="*/ 225 w 235"/>
                <a:gd name="T41" fmla="*/ 201 h 227"/>
                <a:gd name="T42" fmla="*/ 235 w 235"/>
                <a:gd name="T43" fmla="*/ 205 h 227"/>
                <a:gd name="T44" fmla="*/ 235 w 235"/>
                <a:gd name="T45" fmla="*/ 20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5" h="227">
                  <a:moveTo>
                    <a:pt x="235" y="207"/>
                  </a:moveTo>
                  <a:cubicBezTo>
                    <a:pt x="198" y="210"/>
                    <a:pt x="161" y="213"/>
                    <a:pt x="124" y="217"/>
                  </a:cubicBezTo>
                  <a:cubicBezTo>
                    <a:pt x="122" y="198"/>
                    <a:pt x="120" y="180"/>
                    <a:pt x="117" y="163"/>
                  </a:cubicBezTo>
                  <a:cubicBezTo>
                    <a:pt x="113" y="145"/>
                    <a:pt x="110" y="128"/>
                    <a:pt x="104" y="112"/>
                  </a:cubicBezTo>
                  <a:cubicBezTo>
                    <a:pt x="98" y="95"/>
                    <a:pt x="89" y="80"/>
                    <a:pt x="80" y="62"/>
                  </a:cubicBezTo>
                  <a:cubicBezTo>
                    <a:pt x="68" y="82"/>
                    <a:pt x="68" y="82"/>
                    <a:pt x="78" y="98"/>
                  </a:cubicBezTo>
                  <a:cubicBezTo>
                    <a:pt x="97" y="127"/>
                    <a:pt x="104" y="162"/>
                    <a:pt x="110" y="196"/>
                  </a:cubicBezTo>
                  <a:cubicBezTo>
                    <a:pt x="112" y="202"/>
                    <a:pt x="113" y="209"/>
                    <a:pt x="114" y="216"/>
                  </a:cubicBezTo>
                  <a:cubicBezTo>
                    <a:pt x="72" y="227"/>
                    <a:pt x="39" y="206"/>
                    <a:pt x="18" y="171"/>
                  </a:cubicBezTo>
                  <a:cubicBezTo>
                    <a:pt x="0" y="140"/>
                    <a:pt x="8" y="103"/>
                    <a:pt x="37" y="77"/>
                  </a:cubicBezTo>
                  <a:cubicBezTo>
                    <a:pt x="41" y="73"/>
                    <a:pt x="46" y="68"/>
                    <a:pt x="52" y="65"/>
                  </a:cubicBezTo>
                  <a:cubicBezTo>
                    <a:pt x="66" y="58"/>
                    <a:pt x="75" y="50"/>
                    <a:pt x="72" y="33"/>
                  </a:cubicBezTo>
                  <a:cubicBezTo>
                    <a:pt x="72" y="29"/>
                    <a:pt x="77" y="25"/>
                    <a:pt x="81" y="18"/>
                  </a:cubicBezTo>
                  <a:cubicBezTo>
                    <a:pt x="95" y="60"/>
                    <a:pt x="109" y="97"/>
                    <a:pt x="122" y="136"/>
                  </a:cubicBezTo>
                  <a:cubicBezTo>
                    <a:pt x="131" y="134"/>
                    <a:pt x="134" y="130"/>
                    <a:pt x="131" y="121"/>
                  </a:cubicBezTo>
                  <a:cubicBezTo>
                    <a:pt x="123" y="91"/>
                    <a:pt x="117" y="61"/>
                    <a:pt x="108" y="32"/>
                  </a:cubicBezTo>
                  <a:cubicBezTo>
                    <a:pt x="105" y="22"/>
                    <a:pt x="95" y="15"/>
                    <a:pt x="88" y="6"/>
                  </a:cubicBezTo>
                  <a:cubicBezTo>
                    <a:pt x="96" y="0"/>
                    <a:pt x="110" y="6"/>
                    <a:pt x="114" y="21"/>
                  </a:cubicBezTo>
                  <a:cubicBezTo>
                    <a:pt x="122" y="48"/>
                    <a:pt x="130" y="75"/>
                    <a:pt x="136" y="102"/>
                  </a:cubicBezTo>
                  <a:cubicBezTo>
                    <a:pt x="141" y="124"/>
                    <a:pt x="155" y="140"/>
                    <a:pt x="165" y="158"/>
                  </a:cubicBezTo>
                  <a:cubicBezTo>
                    <a:pt x="179" y="182"/>
                    <a:pt x="197" y="198"/>
                    <a:pt x="225" y="201"/>
                  </a:cubicBezTo>
                  <a:cubicBezTo>
                    <a:pt x="228" y="202"/>
                    <a:pt x="231" y="204"/>
                    <a:pt x="235" y="205"/>
                  </a:cubicBezTo>
                  <a:cubicBezTo>
                    <a:pt x="235" y="206"/>
                    <a:pt x="235" y="206"/>
                    <a:pt x="235" y="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666413" y="1085850"/>
              <a:ext cx="246063" cy="298450"/>
            </a:xfrm>
            <a:custGeom>
              <a:avLst/>
              <a:gdLst>
                <a:gd name="T0" fmla="*/ 147 w 173"/>
                <a:gd name="T1" fmla="*/ 0 h 210"/>
                <a:gd name="T2" fmla="*/ 153 w 173"/>
                <a:gd name="T3" fmla="*/ 17 h 210"/>
                <a:gd name="T4" fmla="*/ 132 w 173"/>
                <a:gd name="T5" fmla="*/ 19 h 210"/>
                <a:gd name="T6" fmla="*/ 107 w 173"/>
                <a:gd name="T7" fmla="*/ 19 h 210"/>
                <a:gd name="T8" fmla="*/ 88 w 173"/>
                <a:gd name="T9" fmla="*/ 50 h 210"/>
                <a:gd name="T10" fmla="*/ 100 w 173"/>
                <a:gd name="T11" fmla="*/ 89 h 210"/>
                <a:gd name="T12" fmla="*/ 109 w 173"/>
                <a:gd name="T13" fmla="*/ 97 h 210"/>
                <a:gd name="T14" fmla="*/ 148 w 173"/>
                <a:gd name="T15" fmla="*/ 97 h 210"/>
                <a:gd name="T16" fmla="*/ 123 w 173"/>
                <a:gd name="T17" fmla="*/ 45 h 210"/>
                <a:gd name="T18" fmla="*/ 152 w 173"/>
                <a:gd name="T19" fmla="*/ 25 h 210"/>
                <a:gd name="T20" fmla="*/ 171 w 173"/>
                <a:gd name="T21" fmla="*/ 98 h 210"/>
                <a:gd name="T22" fmla="*/ 171 w 173"/>
                <a:gd name="T23" fmla="*/ 207 h 210"/>
                <a:gd name="T24" fmla="*/ 143 w 173"/>
                <a:gd name="T25" fmla="*/ 207 h 210"/>
                <a:gd name="T26" fmla="*/ 142 w 173"/>
                <a:gd name="T27" fmla="*/ 192 h 210"/>
                <a:gd name="T28" fmla="*/ 137 w 173"/>
                <a:gd name="T29" fmla="*/ 186 h 210"/>
                <a:gd name="T30" fmla="*/ 132 w 173"/>
                <a:gd name="T31" fmla="*/ 192 h 210"/>
                <a:gd name="T32" fmla="*/ 131 w 173"/>
                <a:gd name="T33" fmla="*/ 210 h 210"/>
                <a:gd name="T34" fmla="*/ 121 w 173"/>
                <a:gd name="T35" fmla="*/ 204 h 210"/>
                <a:gd name="T36" fmla="*/ 107 w 173"/>
                <a:gd name="T37" fmla="*/ 145 h 210"/>
                <a:gd name="T38" fmla="*/ 115 w 173"/>
                <a:gd name="T39" fmla="*/ 135 h 210"/>
                <a:gd name="T40" fmla="*/ 149 w 173"/>
                <a:gd name="T41" fmla="*/ 110 h 210"/>
                <a:gd name="T42" fmla="*/ 41 w 173"/>
                <a:gd name="T43" fmla="*/ 117 h 210"/>
                <a:gd name="T44" fmla="*/ 41 w 173"/>
                <a:gd name="T45" fmla="*/ 122 h 210"/>
                <a:gd name="T46" fmla="*/ 102 w 173"/>
                <a:gd name="T47" fmla="*/ 122 h 210"/>
                <a:gd name="T48" fmla="*/ 103 w 173"/>
                <a:gd name="T49" fmla="*/ 126 h 210"/>
                <a:gd name="T50" fmla="*/ 90 w 173"/>
                <a:gd name="T51" fmla="*/ 129 h 210"/>
                <a:gd name="T52" fmla="*/ 43 w 173"/>
                <a:gd name="T53" fmla="*/ 128 h 210"/>
                <a:gd name="T54" fmla="*/ 31 w 173"/>
                <a:gd name="T55" fmla="*/ 131 h 210"/>
                <a:gd name="T56" fmla="*/ 32 w 173"/>
                <a:gd name="T57" fmla="*/ 137 h 210"/>
                <a:gd name="T58" fmla="*/ 95 w 173"/>
                <a:gd name="T59" fmla="*/ 137 h 210"/>
                <a:gd name="T60" fmla="*/ 95 w 173"/>
                <a:gd name="T61" fmla="*/ 170 h 210"/>
                <a:gd name="T62" fmla="*/ 27 w 173"/>
                <a:gd name="T63" fmla="*/ 172 h 210"/>
                <a:gd name="T64" fmla="*/ 27 w 173"/>
                <a:gd name="T65" fmla="*/ 180 h 210"/>
                <a:gd name="T66" fmla="*/ 75 w 173"/>
                <a:gd name="T67" fmla="*/ 180 h 210"/>
                <a:gd name="T68" fmla="*/ 104 w 173"/>
                <a:gd name="T69" fmla="*/ 205 h 210"/>
                <a:gd name="T70" fmla="*/ 26 w 173"/>
                <a:gd name="T71" fmla="*/ 205 h 210"/>
                <a:gd name="T72" fmla="*/ 1 w 173"/>
                <a:gd name="T73" fmla="*/ 174 h 210"/>
                <a:gd name="T74" fmla="*/ 1 w 173"/>
                <a:gd name="T75" fmla="*/ 133 h 210"/>
                <a:gd name="T76" fmla="*/ 25 w 173"/>
                <a:gd name="T77" fmla="*/ 109 h 210"/>
                <a:gd name="T78" fmla="*/ 13 w 173"/>
                <a:gd name="T79" fmla="*/ 153 h 210"/>
                <a:gd name="T80" fmla="*/ 18 w 173"/>
                <a:gd name="T81" fmla="*/ 155 h 210"/>
                <a:gd name="T82" fmla="*/ 70 w 173"/>
                <a:gd name="T83" fmla="*/ 102 h 210"/>
                <a:gd name="T84" fmla="*/ 70 w 173"/>
                <a:gd name="T85" fmla="*/ 70 h 210"/>
                <a:gd name="T86" fmla="*/ 142 w 173"/>
                <a:gd name="T87" fmla="*/ 14 h 210"/>
                <a:gd name="T88" fmla="*/ 147 w 173"/>
                <a:gd name="T8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210">
                  <a:moveTo>
                    <a:pt x="147" y="0"/>
                  </a:moveTo>
                  <a:cubicBezTo>
                    <a:pt x="149" y="7"/>
                    <a:pt x="150" y="11"/>
                    <a:pt x="153" y="17"/>
                  </a:cubicBezTo>
                  <a:cubicBezTo>
                    <a:pt x="145" y="18"/>
                    <a:pt x="138" y="19"/>
                    <a:pt x="132" y="19"/>
                  </a:cubicBezTo>
                  <a:cubicBezTo>
                    <a:pt x="124" y="20"/>
                    <a:pt x="115" y="18"/>
                    <a:pt x="107" y="19"/>
                  </a:cubicBezTo>
                  <a:cubicBezTo>
                    <a:pt x="91" y="22"/>
                    <a:pt x="84" y="34"/>
                    <a:pt x="88" y="50"/>
                  </a:cubicBezTo>
                  <a:cubicBezTo>
                    <a:pt x="92" y="63"/>
                    <a:pt x="96" y="76"/>
                    <a:pt x="100" y="89"/>
                  </a:cubicBezTo>
                  <a:cubicBezTo>
                    <a:pt x="102" y="93"/>
                    <a:pt x="106" y="97"/>
                    <a:pt x="109" y="97"/>
                  </a:cubicBezTo>
                  <a:cubicBezTo>
                    <a:pt x="121" y="98"/>
                    <a:pt x="133" y="97"/>
                    <a:pt x="148" y="97"/>
                  </a:cubicBezTo>
                  <a:cubicBezTo>
                    <a:pt x="140" y="79"/>
                    <a:pt x="132" y="63"/>
                    <a:pt x="123" y="45"/>
                  </a:cubicBezTo>
                  <a:cubicBezTo>
                    <a:pt x="133" y="38"/>
                    <a:pt x="142" y="32"/>
                    <a:pt x="152" y="25"/>
                  </a:cubicBezTo>
                  <a:cubicBezTo>
                    <a:pt x="162" y="49"/>
                    <a:pt x="173" y="71"/>
                    <a:pt x="171" y="98"/>
                  </a:cubicBezTo>
                  <a:cubicBezTo>
                    <a:pt x="169" y="134"/>
                    <a:pt x="171" y="170"/>
                    <a:pt x="171" y="207"/>
                  </a:cubicBezTo>
                  <a:cubicBezTo>
                    <a:pt x="160" y="207"/>
                    <a:pt x="152" y="207"/>
                    <a:pt x="143" y="207"/>
                  </a:cubicBezTo>
                  <a:cubicBezTo>
                    <a:pt x="143" y="202"/>
                    <a:pt x="143" y="197"/>
                    <a:pt x="142" y="192"/>
                  </a:cubicBezTo>
                  <a:cubicBezTo>
                    <a:pt x="142" y="190"/>
                    <a:pt x="139" y="188"/>
                    <a:pt x="137" y="186"/>
                  </a:cubicBezTo>
                  <a:cubicBezTo>
                    <a:pt x="135" y="188"/>
                    <a:pt x="132" y="190"/>
                    <a:pt x="132" y="192"/>
                  </a:cubicBezTo>
                  <a:cubicBezTo>
                    <a:pt x="131" y="197"/>
                    <a:pt x="131" y="202"/>
                    <a:pt x="131" y="210"/>
                  </a:cubicBezTo>
                  <a:cubicBezTo>
                    <a:pt x="126" y="207"/>
                    <a:pt x="122" y="207"/>
                    <a:pt x="121" y="204"/>
                  </a:cubicBezTo>
                  <a:cubicBezTo>
                    <a:pt x="111" y="186"/>
                    <a:pt x="103" y="167"/>
                    <a:pt x="107" y="145"/>
                  </a:cubicBezTo>
                  <a:cubicBezTo>
                    <a:pt x="107" y="141"/>
                    <a:pt x="111" y="137"/>
                    <a:pt x="115" y="135"/>
                  </a:cubicBezTo>
                  <a:cubicBezTo>
                    <a:pt x="126" y="127"/>
                    <a:pt x="138" y="120"/>
                    <a:pt x="149" y="110"/>
                  </a:cubicBezTo>
                  <a:cubicBezTo>
                    <a:pt x="113" y="114"/>
                    <a:pt x="76" y="100"/>
                    <a:pt x="41" y="117"/>
                  </a:cubicBezTo>
                  <a:cubicBezTo>
                    <a:pt x="41" y="119"/>
                    <a:pt x="41" y="120"/>
                    <a:pt x="41" y="122"/>
                  </a:cubicBezTo>
                  <a:cubicBezTo>
                    <a:pt x="61" y="122"/>
                    <a:pt x="82" y="122"/>
                    <a:pt x="102" y="122"/>
                  </a:cubicBezTo>
                  <a:cubicBezTo>
                    <a:pt x="102" y="123"/>
                    <a:pt x="102" y="125"/>
                    <a:pt x="103" y="126"/>
                  </a:cubicBezTo>
                  <a:cubicBezTo>
                    <a:pt x="98" y="127"/>
                    <a:pt x="94" y="129"/>
                    <a:pt x="90" y="129"/>
                  </a:cubicBezTo>
                  <a:cubicBezTo>
                    <a:pt x="74" y="129"/>
                    <a:pt x="59" y="128"/>
                    <a:pt x="43" y="128"/>
                  </a:cubicBezTo>
                  <a:cubicBezTo>
                    <a:pt x="39" y="128"/>
                    <a:pt x="35" y="130"/>
                    <a:pt x="31" y="131"/>
                  </a:cubicBezTo>
                  <a:cubicBezTo>
                    <a:pt x="32" y="133"/>
                    <a:pt x="32" y="135"/>
                    <a:pt x="32" y="137"/>
                  </a:cubicBezTo>
                  <a:cubicBezTo>
                    <a:pt x="53" y="137"/>
                    <a:pt x="74" y="137"/>
                    <a:pt x="95" y="137"/>
                  </a:cubicBezTo>
                  <a:cubicBezTo>
                    <a:pt x="95" y="149"/>
                    <a:pt x="95" y="159"/>
                    <a:pt x="95" y="170"/>
                  </a:cubicBezTo>
                  <a:cubicBezTo>
                    <a:pt x="72" y="175"/>
                    <a:pt x="49" y="165"/>
                    <a:pt x="27" y="172"/>
                  </a:cubicBezTo>
                  <a:cubicBezTo>
                    <a:pt x="27" y="174"/>
                    <a:pt x="27" y="177"/>
                    <a:pt x="27" y="180"/>
                  </a:cubicBezTo>
                  <a:cubicBezTo>
                    <a:pt x="43" y="180"/>
                    <a:pt x="59" y="179"/>
                    <a:pt x="75" y="180"/>
                  </a:cubicBezTo>
                  <a:cubicBezTo>
                    <a:pt x="100" y="180"/>
                    <a:pt x="100" y="180"/>
                    <a:pt x="104" y="205"/>
                  </a:cubicBezTo>
                  <a:cubicBezTo>
                    <a:pt x="78" y="205"/>
                    <a:pt x="52" y="206"/>
                    <a:pt x="26" y="205"/>
                  </a:cubicBezTo>
                  <a:cubicBezTo>
                    <a:pt x="8" y="204"/>
                    <a:pt x="0" y="192"/>
                    <a:pt x="1" y="174"/>
                  </a:cubicBezTo>
                  <a:cubicBezTo>
                    <a:pt x="1" y="161"/>
                    <a:pt x="1" y="147"/>
                    <a:pt x="1" y="133"/>
                  </a:cubicBezTo>
                  <a:cubicBezTo>
                    <a:pt x="2" y="116"/>
                    <a:pt x="10" y="109"/>
                    <a:pt x="25" y="109"/>
                  </a:cubicBezTo>
                  <a:cubicBezTo>
                    <a:pt x="21" y="123"/>
                    <a:pt x="17" y="138"/>
                    <a:pt x="13" y="153"/>
                  </a:cubicBezTo>
                  <a:cubicBezTo>
                    <a:pt x="15" y="153"/>
                    <a:pt x="16" y="154"/>
                    <a:pt x="18" y="155"/>
                  </a:cubicBezTo>
                  <a:cubicBezTo>
                    <a:pt x="24" y="126"/>
                    <a:pt x="36" y="103"/>
                    <a:pt x="70" y="102"/>
                  </a:cubicBezTo>
                  <a:cubicBezTo>
                    <a:pt x="70" y="91"/>
                    <a:pt x="70" y="80"/>
                    <a:pt x="70" y="70"/>
                  </a:cubicBezTo>
                  <a:cubicBezTo>
                    <a:pt x="70" y="18"/>
                    <a:pt x="91" y="2"/>
                    <a:pt x="142" y="14"/>
                  </a:cubicBezTo>
                  <a:cubicBezTo>
                    <a:pt x="143" y="10"/>
                    <a:pt x="144" y="7"/>
                    <a:pt x="1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7" name="Freeform 13"/>
            <p:cNvSpPr>
              <a:spLocks/>
            </p:cNvSpPr>
            <p:nvPr userDrawn="1"/>
          </p:nvSpPr>
          <p:spPr bwMode="auto">
            <a:xfrm>
              <a:off x="10918825" y="935038"/>
              <a:ext cx="217488" cy="377825"/>
            </a:xfrm>
            <a:custGeom>
              <a:avLst/>
              <a:gdLst>
                <a:gd name="T0" fmla="*/ 44 w 152"/>
                <a:gd name="T1" fmla="*/ 5 h 265"/>
                <a:gd name="T2" fmla="*/ 64 w 152"/>
                <a:gd name="T3" fmla="*/ 70 h 265"/>
                <a:gd name="T4" fmla="*/ 80 w 152"/>
                <a:gd name="T5" fmla="*/ 105 h 265"/>
                <a:gd name="T6" fmla="*/ 76 w 152"/>
                <a:gd name="T7" fmla="*/ 108 h 265"/>
                <a:gd name="T8" fmla="*/ 38 w 152"/>
                <a:gd name="T9" fmla="*/ 79 h 265"/>
                <a:gd name="T10" fmla="*/ 15 w 152"/>
                <a:gd name="T11" fmla="*/ 206 h 265"/>
                <a:gd name="T12" fmla="*/ 25 w 152"/>
                <a:gd name="T13" fmla="*/ 126 h 265"/>
                <a:gd name="T14" fmla="*/ 29 w 152"/>
                <a:gd name="T15" fmla="*/ 126 h 265"/>
                <a:gd name="T16" fmla="*/ 45 w 152"/>
                <a:gd name="T17" fmla="*/ 196 h 265"/>
                <a:gd name="T18" fmla="*/ 54 w 152"/>
                <a:gd name="T19" fmla="*/ 228 h 265"/>
                <a:gd name="T20" fmla="*/ 93 w 152"/>
                <a:gd name="T21" fmla="*/ 256 h 265"/>
                <a:gd name="T22" fmla="*/ 125 w 152"/>
                <a:gd name="T23" fmla="*/ 226 h 265"/>
                <a:gd name="T24" fmla="*/ 126 w 152"/>
                <a:gd name="T25" fmla="*/ 150 h 265"/>
                <a:gd name="T26" fmla="*/ 90 w 152"/>
                <a:gd name="T27" fmla="*/ 82 h 265"/>
                <a:gd name="T28" fmla="*/ 56 w 152"/>
                <a:gd name="T29" fmla="*/ 19 h 265"/>
                <a:gd name="T30" fmla="*/ 62 w 152"/>
                <a:gd name="T31" fmla="*/ 11 h 265"/>
                <a:gd name="T32" fmla="*/ 122 w 152"/>
                <a:gd name="T33" fmla="*/ 1 h 265"/>
                <a:gd name="T34" fmla="*/ 150 w 152"/>
                <a:gd name="T35" fmla="*/ 32 h 265"/>
                <a:gd name="T36" fmla="*/ 141 w 152"/>
                <a:gd name="T37" fmla="*/ 89 h 265"/>
                <a:gd name="T38" fmla="*/ 134 w 152"/>
                <a:gd name="T39" fmla="*/ 248 h 265"/>
                <a:gd name="T40" fmla="*/ 120 w 152"/>
                <a:gd name="T41" fmla="*/ 264 h 265"/>
                <a:gd name="T42" fmla="*/ 55 w 152"/>
                <a:gd name="T43" fmla="*/ 264 h 265"/>
                <a:gd name="T44" fmla="*/ 9 w 152"/>
                <a:gd name="T45" fmla="*/ 222 h 265"/>
                <a:gd name="T46" fmla="*/ 19 w 152"/>
                <a:gd name="T47" fmla="*/ 69 h 265"/>
                <a:gd name="T48" fmla="*/ 31 w 152"/>
                <a:gd name="T49" fmla="*/ 19 h 265"/>
                <a:gd name="T50" fmla="*/ 40 w 152"/>
                <a:gd name="T51" fmla="*/ 3 h 265"/>
                <a:gd name="T52" fmla="*/ 44 w 152"/>
                <a:gd name="T53" fmla="*/ 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265">
                  <a:moveTo>
                    <a:pt x="44" y="5"/>
                  </a:moveTo>
                  <a:cubicBezTo>
                    <a:pt x="40" y="30"/>
                    <a:pt x="52" y="50"/>
                    <a:pt x="64" y="70"/>
                  </a:cubicBezTo>
                  <a:cubicBezTo>
                    <a:pt x="70" y="81"/>
                    <a:pt x="75" y="93"/>
                    <a:pt x="80" y="105"/>
                  </a:cubicBezTo>
                  <a:cubicBezTo>
                    <a:pt x="79" y="106"/>
                    <a:pt x="77" y="107"/>
                    <a:pt x="76" y="108"/>
                  </a:cubicBezTo>
                  <a:cubicBezTo>
                    <a:pt x="64" y="99"/>
                    <a:pt x="52" y="89"/>
                    <a:pt x="38" y="79"/>
                  </a:cubicBezTo>
                  <a:cubicBezTo>
                    <a:pt x="16" y="120"/>
                    <a:pt x="4" y="160"/>
                    <a:pt x="15" y="206"/>
                  </a:cubicBezTo>
                  <a:cubicBezTo>
                    <a:pt x="18" y="179"/>
                    <a:pt x="22" y="152"/>
                    <a:pt x="25" y="126"/>
                  </a:cubicBezTo>
                  <a:cubicBezTo>
                    <a:pt x="26" y="126"/>
                    <a:pt x="28" y="126"/>
                    <a:pt x="29" y="126"/>
                  </a:cubicBezTo>
                  <a:cubicBezTo>
                    <a:pt x="34" y="150"/>
                    <a:pt x="39" y="173"/>
                    <a:pt x="45" y="196"/>
                  </a:cubicBezTo>
                  <a:cubicBezTo>
                    <a:pt x="47" y="207"/>
                    <a:pt x="50" y="218"/>
                    <a:pt x="54" y="228"/>
                  </a:cubicBezTo>
                  <a:cubicBezTo>
                    <a:pt x="62" y="251"/>
                    <a:pt x="69" y="255"/>
                    <a:pt x="93" y="256"/>
                  </a:cubicBezTo>
                  <a:cubicBezTo>
                    <a:pt x="124" y="257"/>
                    <a:pt x="124" y="257"/>
                    <a:pt x="125" y="226"/>
                  </a:cubicBezTo>
                  <a:cubicBezTo>
                    <a:pt x="125" y="201"/>
                    <a:pt x="125" y="176"/>
                    <a:pt x="126" y="150"/>
                  </a:cubicBezTo>
                  <a:cubicBezTo>
                    <a:pt x="126" y="121"/>
                    <a:pt x="116" y="98"/>
                    <a:pt x="90" y="82"/>
                  </a:cubicBezTo>
                  <a:cubicBezTo>
                    <a:pt x="67" y="69"/>
                    <a:pt x="62" y="43"/>
                    <a:pt x="56" y="19"/>
                  </a:cubicBezTo>
                  <a:cubicBezTo>
                    <a:pt x="56" y="17"/>
                    <a:pt x="59" y="12"/>
                    <a:pt x="62" y="11"/>
                  </a:cubicBezTo>
                  <a:cubicBezTo>
                    <a:pt x="82" y="7"/>
                    <a:pt x="102" y="1"/>
                    <a:pt x="122" y="1"/>
                  </a:cubicBezTo>
                  <a:cubicBezTo>
                    <a:pt x="142" y="0"/>
                    <a:pt x="152" y="12"/>
                    <a:pt x="150" y="32"/>
                  </a:cubicBezTo>
                  <a:cubicBezTo>
                    <a:pt x="149" y="51"/>
                    <a:pt x="144" y="70"/>
                    <a:pt x="141" y="89"/>
                  </a:cubicBezTo>
                  <a:cubicBezTo>
                    <a:pt x="132" y="142"/>
                    <a:pt x="128" y="194"/>
                    <a:pt x="134" y="248"/>
                  </a:cubicBezTo>
                  <a:cubicBezTo>
                    <a:pt x="136" y="260"/>
                    <a:pt x="132" y="265"/>
                    <a:pt x="120" y="264"/>
                  </a:cubicBezTo>
                  <a:cubicBezTo>
                    <a:pt x="98" y="263"/>
                    <a:pt x="76" y="264"/>
                    <a:pt x="55" y="264"/>
                  </a:cubicBezTo>
                  <a:cubicBezTo>
                    <a:pt x="25" y="262"/>
                    <a:pt x="13" y="251"/>
                    <a:pt x="9" y="222"/>
                  </a:cubicBezTo>
                  <a:cubicBezTo>
                    <a:pt x="0" y="170"/>
                    <a:pt x="8" y="119"/>
                    <a:pt x="19" y="69"/>
                  </a:cubicBezTo>
                  <a:cubicBezTo>
                    <a:pt x="22" y="52"/>
                    <a:pt x="26" y="36"/>
                    <a:pt x="31" y="19"/>
                  </a:cubicBezTo>
                  <a:cubicBezTo>
                    <a:pt x="33" y="14"/>
                    <a:pt x="37" y="9"/>
                    <a:pt x="40" y="3"/>
                  </a:cubicBezTo>
                  <a:cubicBezTo>
                    <a:pt x="41" y="4"/>
                    <a:pt x="43" y="4"/>
                    <a:pt x="4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0128250" y="493713"/>
              <a:ext cx="687388" cy="365125"/>
            </a:xfrm>
            <a:custGeom>
              <a:avLst/>
              <a:gdLst>
                <a:gd name="T0" fmla="*/ 304 w 483"/>
                <a:gd name="T1" fmla="*/ 128 h 257"/>
                <a:gd name="T2" fmla="*/ 289 w 483"/>
                <a:gd name="T3" fmla="*/ 131 h 257"/>
                <a:gd name="T4" fmla="*/ 288 w 483"/>
                <a:gd name="T5" fmla="*/ 136 h 257"/>
                <a:gd name="T6" fmla="*/ 327 w 483"/>
                <a:gd name="T7" fmla="*/ 144 h 257"/>
                <a:gd name="T8" fmla="*/ 338 w 483"/>
                <a:gd name="T9" fmla="*/ 146 h 257"/>
                <a:gd name="T10" fmla="*/ 481 w 483"/>
                <a:gd name="T11" fmla="*/ 253 h 257"/>
                <a:gd name="T12" fmla="*/ 483 w 483"/>
                <a:gd name="T13" fmla="*/ 257 h 257"/>
                <a:gd name="T14" fmla="*/ 425 w 483"/>
                <a:gd name="T15" fmla="*/ 243 h 257"/>
                <a:gd name="T16" fmla="*/ 417 w 483"/>
                <a:gd name="T17" fmla="*/ 238 h 257"/>
                <a:gd name="T18" fmla="*/ 259 w 483"/>
                <a:gd name="T19" fmla="*/ 133 h 257"/>
                <a:gd name="T20" fmla="*/ 11 w 483"/>
                <a:gd name="T21" fmla="*/ 27 h 257"/>
                <a:gd name="T22" fmla="*/ 0 w 483"/>
                <a:gd name="T23" fmla="*/ 21 h 257"/>
                <a:gd name="T24" fmla="*/ 1 w 483"/>
                <a:gd name="T25" fmla="*/ 0 h 257"/>
                <a:gd name="T26" fmla="*/ 64 w 483"/>
                <a:gd name="T27" fmla="*/ 27 h 257"/>
                <a:gd name="T28" fmla="*/ 64 w 483"/>
                <a:gd name="T29" fmla="*/ 29 h 257"/>
                <a:gd name="T30" fmla="*/ 46 w 483"/>
                <a:gd name="T31" fmla="*/ 31 h 257"/>
                <a:gd name="T32" fmla="*/ 46 w 483"/>
                <a:gd name="T33" fmla="*/ 34 h 257"/>
                <a:gd name="T34" fmla="*/ 60 w 483"/>
                <a:gd name="T35" fmla="*/ 36 h 257"/>
                <a:gd name="T36" fmla="*/ 102 w 483"/>
                <a:gd name="T37" fmla="*/ 46 h 257"/>
                <a:gd name="T38" fmla="*/ 292 w 483"/>
                <a:gd name="T39" fmla="*/ 122 h 257"/>
                <a:gd name="T40" fmla="*/ 304 w 483"/>
                <a:gd name="T4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3" h="257">
                  <a:moveTo>
                    <a:pt x="304" y="128"/>
                  </a:moveTo>
                  <a:cubicBezTo>
                    <a:pt x="297" y="129"/>
                    <a:pt x="293" y="130"/>
                    <a:pt x="289" y="131"/>
                  </a:cubicBezTo>
                  <a:cubicBezTo>
                    <a:pt x="289" y="132"/>
                    <a:pt x="288" y="134"/>
                    <a:pt x="288" y="136"/>
                  </a:cubicBezTo>
                  <a:cubicBezTo>
                    <a:pt x="301" y="139"/>
                    <a:pt x="314" y="142"/>
                    <a:pt x="327" y="144"/>
                  </a:cubicBezTo>
                  <a:cubicBezTo>
                    <a:pt x="330" y="145"/>
                    <a:pt x="335" y="144"/>
                    <a:pt x="338" y="146"/>
                  </a:cubicBezTo>
                  <a:cubicBezTo>
                    <a:pt x="394" y="170"/>
                    <a:pt x="445" y="202"/>
                    <a:pt x="481" y="253"/>
                  </a:cubicBezTo>
                  <a:cubicBezTo>
                    <a:pt x="482" y="255"/>
                    <a:pt x="483" y="257"/>
                    <a:pt x="483" y="257"/>
                  </a:cubicBezTo>
                  <a:cubicBezTo>
                    <a:pt x="464" y="252"/>
                    <a:pt x="444" y="248"/>
                    <a:pt x="425" y="243"/>
                  </a:cubicBezTo>
                  <a:cubicBezTo>
                    <a:pt x="422" y="242"/>
                    <a:pt x="419" y="240"/>
                    <a:pt x="417" y="238"/>
                  </a:cubicBezTo>
                  <a:cubicBezTo>
                    <a:pt x="373" y="191"/>
                    <a:pt x="317" y="159"/>
                    <a:pt x="259" y="133"/>
                  </a:cubicBezTo>
                  <a:cubicBezTo>
                    <a:pt x="177" y="96"/>
                    <a:pt x="94" y="62"/>
                    <a:pt x="11" y="27"/>
                  </a:cubicBezTo>
                  <a:cubicBezTo>
                    <a:pt x="7" y="25"/>
                    <a:pt x="4" y="23"/>
                    <a:pt x="0" y="21"/>
                  </a:cubicBezTo>
                  <a:cubicBezTo>
                    <a:pt x="0" y="15"/>
                    <a:pt x="0" y="8"/>
                    <a:pt x="1" y="0"/>
                  </a:cubicBezTo>
                  <a:cubicBezTo>
                    <a:pt x="22" y="9"/>
                    <a:pt x="43" y="18"/>
                    <a:pt x="64" y="27"/>
                  </a:cubicBezTo>
                  <a:cubicBezTo>
                    <a:pt x="64" y="28"/>
                    <a:pt x="64" y="29"/>
                    <a:pt x="64" y="29"/>
                  </a:cubicBezTo>
                  <a:cubicBezTo>
                    <a:pt x="58" y="30"/>
                    <a:pt x="52" y="30"/>
                    <a:pt x="46" y="31"/>
                  </a:cubicBezTo>
                  <a:cubicBezTo>
                    <a:pt x="46" y="32"/>
                    <a:pt x="46" y="33"/>
                    <a:pt x="46" y="34"/>
                  </a:cubicBezTo>
                  <a:cubicBezTo>
                    <a:pt x="50" y="35"/>
                    <a:pt x="55" y="35"/>
                    <a:pt x="60" y="36"/>
                  </a:cubicBezTo>
                  <a:cubicBezTo>
                    <a:pt x="74" y="39"/>
                    <a:pt x="89" y="41"/>
                    <a:pt x="102" y="46"/>
                  </a:cubicBezTo>
                  <a:cubicBezTo>
                    <a:pt x="166" y="71"/>
                    <a:pt x="229" y="97"/>
                    <a:pt x="292" y="122"/>
                  </a:cubicBezTo>
                  <a:cubicBezTo>
                    <a:pt x="295" y="124"/>
                    <a:pt x="298" y="125"/>
                    <a:pt x="304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0142538" y="865188"/>
              <a:ext cx="101600" cy="254000"/>
            </a:xfrm>
            <a:custGeom>
              <a:avLst/>
              <a:gdLst>
                <a:gd name="T0" fmla="*/ 10 w 72"/>
                <a:gd name="T1" fmla="*/ 178 h 178"/>
                <a:gd name="T2" fmla="*/ 4 w 72"/>
                <a:gd name="T3" fmla="*/ 108 h 178"/>
                <a:gd name="T4" fmla="*/ 0 w 72"/>
                <a:gd name="T5" fmla="*/ 16 h 178"/>
                <a:gd name="T6" fmla="*/ 9 w 72"/>
                <a:gd name="T7" fmla="*/ 4 h 178"/>
                <a:gd name="T8" fmla="*/ 46 w 72"/>
                <a:gd name="T9" fmla="*/ 12 h 178"/>
                <a:gd name="T10" fmla="*/ 40 w 72"/>
                <a:gd name="T11" fmla="*/ 25 h 178"/>
                <a:gd name="T12" fmla="*/ 72 w 72"/>
                <a:gd name="T13" fmla="*/ 12 h 178"/>
                <a:gd name="T14" fmla="*/ 61 w 72"/>
                <a:gd name="T15" fmla="*/ 29 h 178"/>
                <a:gd name="T16" fmla="*/ 48 w 72"/>
                <a:gd name="T17" fmla="*/ 37 h 178"/>
                <a:gd name="T18" fmla="*/ 7 w 72"/>
                <a:gd name="T19" fmla="*/ 40 h 178"/>
                <a:gd name="T20" fmla="*/ 7 w 72"/>
                <a:gd name="T21" fmla="*/ 61 h 178"/>
                <a:gd name="T22" fmla="*/ 51 w 72"/>
                <a:gd name="T23" fmla="*/ 61 h 178"/>
                <a:gd name="T24" fmla="*/ 50 w 72"/>
                <a:gd name="T25" fmla="*/ 81 h 178"/>
                <a:gd name="T26" fmla="*/ 39 w 72"/>
                <a:gd name="T27" fmla="*/ 147 h 178"/>
                <a:gd name="T28" fmla="*/ 28 w 72"/>
                <a:gd name="T29" fmla="*/ 163 h 178"/>
                <a:gd name="T30" fmla="*/ 10 w 72"/>
                <a:gd name="T31" fmla="*/ 178 h 178"/>
                <a:gd name="T32" fmla="*/ 10 w 72"/>
                <a:gd name="T3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178">
                  <a:moveTo>
                    <a:pt x="10" y="178"/>
                  </a:moveTo>
                  <a:cubicBezTo>
                    <a:pt x="8" y="155"/>
                    <a:pt x="6" y="132"/>
                    <a:pt x="4" y="108"/>
                  </a:cubicBezTo>
                  <a:cubicBezTo>
                    <a:pt x="2" y="78"/>
                    <a:pt x="1" y="47"/>
                    <a:pt x="0" y="16"/>
                  </a:cubicBezTo>
                  <a:cubicBezTo>
                    <a:pt x="0" y="12"/>
                    <a:pt x="5" y="5"/>
                    <a:pt x="9" y="4"/>
                  </a:cubicBezTo>
                  <a:cubicBezTo>
                    <a:pt x="22" y="0"/>
                    <a:pt x="35" y="3"/>
                    <a:pt x="46" y="12"/>
                  </a:cubicBezTo>
                  <a:cubicBezTo>
                    <a:pt x="44" y="17"/>
                    <a:pt x="42" y="21"/>
                    <a:pt x="40" y="25"/>
                  </a:cubicBezTo>
                  <a:cubicBezTo>
                    <a:pt x="51" y="21"/>
                    <a:pt x="57" y="6"/>
                    <a:pt x="72" y="12"/>
                  </a:cubicBezTo>
                  <a:cubicBezTo>
                    <a:pt x="68" y="17"/>
                    <a:pt x="66" y="24"/>
                    <a:pt x="61" y="29"/>
                  </a:cubicBezTo>
                  <a:cubicBezTo>
                    <a:pt x="58" y="33"/>
                    <a:pt x="53" y="37"/>
                    <a:pt x="48" y="37"/>
                  </a:cubicBezTo>
                  <a:cubicBezTo>
                    <a:pt x="35" y="39"/>
                    <a:pt x="21" y="39"/>
                    <a:pt x="7" y="40"/>
                  </a:cubicBezTo>
                  <a:cubicBezTo>
                    <a:pt x="7" y="47"/>
                    <a:pt x="7" y="53"/>
                    <a:pt x="7" y="61"/>
                  </a:cubicBezTo>
                  <a:cubicBezTo>
                    <a:pt x="21" y="61"/>
                    <a:pt x="35" y="61"/>
                    <a:pt x="51" y="61"/>
                  </a:cubicBezTo>
                  <a:cubicBezTo>
                    <a:pt x="51" y="68"/>
                    <a:pt x="51" y="75"/>
                    <a:pt x="50" y="81"/>
                  </a:cubicBezTo>
                  <a:cubicBezTo>
                    <a:pt x="47" y="103"/>
                    <a:pt x="43" y="125"/>
                    <a:pt x="39" y="147"/>
                  </a:cubicBezTo>
                  <a:cubicBezTo>
                    <a:pt x="37" y="153"/>
                    <a:pt x="33" y="159"/>
                    <a:pt x="28" y="163"/>
                  </a:cubicBezTo>
                  <a:cubicBezTo>
                    <a:pt x="23" y="169"/>
                    <a:pt x="16" y="173"/>
                    <a:pt x="10" y="178"/>
                  </a:cubicBezTo>
                  <a:cubicBezTo>
                    <a:pt x="10" y="178"/>
                    <a:pt x="10" y="178"/>
                    <a:pt x="1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10953750" y="889000"/>
              <a:ext cx="420688" cy="88900"/>
            </a:xfrm>
            <a:custGeom>
              <a:avLst/>
              <a:gdLst>
                <a:gd name="T0" fmla="*/ 141 w 295"/>
                <a:gd name="T1" fmla="*/ 56 h 62"/>
                <a:gd name="T2" fmla="*/ 135 w 295"/>
                <a:gd name="T3" fmla="*/ 62 h 62"/>
                <a:gd name="T4" fmla="*/ 135 w 295"/>
                <a:gd name="T5" fmla="*/ 56 h 62"/>
                <a:gd name="T6" fmla="*/ 96 w 295"/>
                <a:gd name="T7" fmla="*/ 22 h 62"/>
                <a:gd name="T8" fmla="*/ 31 w 295"/>
                <a:gd name="T9" fmla="*/ 25 h 62"/>
                <a:gd name="T10" fmla="*/ 0 w 295"/>
                <a:gd name="T11" fmla="*/ 31 h 62"/>
                <a:gd name="T12" fmla="*/ 28 w 295"/>
                <a:gd name="T13" fmla="*/ 4 h 62"/>
                <a:gd name="T14" fmla="*/ 240 w 295"/>
                <a:gd name="T15" fmla="*/ 0 h 62"/>
                <a:gd name="T16" fmla="*/ 295 w 295"/>
                <a:gd name="T17" fmla="*/ 8 h 62"/>
                <a:gd name="T18" fmla="*/ 294 w 295"/>
                <a:gd name="T19" fmla="*/ 12 h 62"/>
                <a:gd name="T20" fmla="*/ 283 w 295"/>
                <a:gd name="T21" fmla="*/ 13 h 62"/>
                <a:gd name="T22" fmla="*/ 191 w 295"/>
                <a:gd name="T23" fmla="*/ 10 h 62"/>
                <a:gd name="T24" fmla="*/ 141 w 295"/>
                <a:gd name="T25" fmla="*/ 57 h 62"/>
                <a:gd name="T26" fmla="*/ 141 w 295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5" h="62">
                  <a:moveTo>
                    <a:pt x="141" y="56"/>
                  </a:moveTo>
                  <a:cubicBezTo>
                    <a:pt x="139" y="58"/>
                    <a:pt x="138" y="59"/>
                    <a:pt x="135" y="62"/>
                  </a:cubicBezTo>
                  <a:cubicBezTo>
                    <a:pt x="135" y="60"/>
                    <a:pt x="135" y="58"/>
                    <a:pt x="135" y="56"/>
                  </a:cubicBezTo>
                  <a:cubicBezTo>
                    <a:pt x="132" y="28"/>
                    <a:pt x="124" y="21"/>
                    <a:pt x="96" y="22"/>
                  </a:cubicBezTo>
                  <a:cubicBezTo>
                    <a:pt x="74" y="23"/>
                    <a:pt x="53" y="23"/>
                    <a:pt x="31" y="25"/>
                  </a:cubicBezTo>
                  <a:cubicBezTo>
                    <a:pt x="20" y="25"/>
                    <a:pt x="10" y="29"/>
                    <a:pt x="0" y="31"/>
                  </a:cubicBezTo>
                  <a:cubicBezTo>
                    <a:pt x="1" y="17"/>
                    <a:pt x="12" y="5"/>
                    <a:pt x="28" y="4"/>
                  </a:cubicBezTo>
                  <a:cubicBezTo>
                    <a:pt x="99" y="2"/>
                    <a:pt x="169" y="0"/>
                    <a:pt x="240" y="0"/>
                  </a:cubicBezTo>
                  <a:cubicBezTo>
                    <a:pt x="258" y="0"/>
                    <a:pt x="276" y="5"/>
                    <a:pt x="295" y="8"/>
                  </a:cubicBezTo>
                  <a:cubicBezTo>
                    <a:pt x="295" y="9"/>
                    <a:pt x="295" y="11"/>
                    <a:pt x="294" y="12"/>
                  </a:cubicBezTo>
                  <a:cubicBezTo>
                    <a:pt x="291" y="13"/>
                    <a:pt x="287" y="13"/>
                    <a:pt x="283" y="13"/>
                  </a:cubicBezTo>
                  <a:cubicBezTo>
                    <a:pt x="252" y="12"/>
                    <a:pt x="221" y="11"/>
                    <a:pt x="191" y="10"/>
                  </a:cubicBezTo>
                  <a:cubicBezTo>
                    <a:pt x="161" y="8"/>
                    <a:pt x="142" y="26"/>
                    <a:pt x="141" y="57"/>
                  </a:cubicBezTo>
                  <a:cubicBezTo>
                    <a:pt x="141" y="56"/>
                    <a:pt x="141" y="56"/>
                    <a:pt x="14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9990138" y="812800"/>
              <a:ext cx="66675" cy="346075"/>
            </a:xfrm>
            <a:custGeom>
              <a:avLst/>
              <a:gdLst>
                <a:gd name="T0" fmla="*/ 7 w 46"/>
                <a:gd name="T1" fmla="*/ 0 h 243"/>
                <a:gd name="T2" fmla="*/ 37 w 46"/>
                <a:gd name="T3" fmla="*/ 183 h 243"/>
                <a:gd name="T4" fmla="*/ 46 w 46"/>
                <a:gd name="T5" fmla="*/ 238 h 243"/>
                <a:gd name="T6" fmla="*/ 30 w 46"/>
                <a:gd name="T7" fmla="*/ 243 h 243"/>
                <a:gd name="T8" fmla="*/ 8 w 46"/>
                <a:gd name="T9" fmla="*/ 0 h 243"/>
                <a:gd name="T10" fmla="*/ 7 w 46"/>
                <a:gd name="T1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43">
                  <a:moveTo>
                    <a:pt x="7" y="0"/>
                  </a:moveTo>
                  <a:cubicBezTo>
                    <a:pt x="17" y="61"/>
                    <a:pt x="27" y="122"/>
                    <a:pt x="37" y="183"/>
                  </a:cubicBezTo>
                  <a:cubicBezTo>
                    <a:pt x="40" y="200"/>
                    <a:pt x="43" y="218"/>
                    <a:pt x="46" y="238"/>
                  </a:cubicBezTo>
                  <a:cubicBezTo>
                    <a:pt x="41" y="239"/>
                    <a:pt x="36" y="241"/>
                    <a:pt x="30" y="243"/>
                  </a:cubicBezTo>
                  <a:cubicBezTo>
                    <a:pt x="20" y="161"/>
                    <a:pt x="0" y="82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10120313" y="1119188"/>
              <a:ext cx="66675" cy="133350"/>
            </a:xfrm>
            <a:custGeom>
              <a:avLst/>
              <a:gdLst>
                <a:gd name="T0" fmla="*/ 47 w 47"/>
                <a:gd name="T1" fmla="*/ 0 h 94"/>
                <a:gd name="T2" fmla="*/ 0 w 47"/>
                <a:gd name="T3" fmla="*/ 94 h 94"/>
                <a:gd name="T4" fmla="*/ 7 w 47"/>
                <a:gd name="T5" fmla="*/ 76 h 94"/>
                <a:gd name="T6" fmla="*/ 47 w 47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94">
                  <a:moveTo>
                    <a:pt x="47" y="0"/>
                  </a:moveTo>
                  <a:cubicBezTo>
                    <a:pt x="47" y="39"/>
                    <a:pt x="31" y="70"/>
                    <a:pt x="0" y="94"/>
                  </a:cubicBezTo>
                  <a:cubicBezTo>
                    <a:pt x="2" y="88"/>
                    <a:pt x="2" y="80"/>
                    <a:pt x="7" y="76"/>
                  </a:cubicBezTo>
                  <a:cubicBezTo>
                    <a:pt x="28" y="54"/>
                    <a:pt x="39" y="28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66092" cy="6858000"/>
          </a:xfrm>
          <a:prstGeom prst="rect">
            <a:avLst/>
          </a:prstGeom>
          <a:solidFill>
            <a:srgbClr val="F5A70B"/>
          </a:solidFill>
        </p:spPr>
      </p:pic>
    </p:spTree>
    <p:extLst>
      <p:ext uri="{BB962C8B-B14F-4D97-AF65-F5344CB8AC3E}">
        <p14:creationId xmlns:p14="http://schemas.microsoft.com/office/powerpoint/2010/main" val="192700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/>
          <p:cNvGrpSpPr/>
          <p:nvPr userDrawn="1"/>
        </p:nvGrpSpPr>
        <p:grpSpPr>
          <a:xfrm>
            <a:off x="10684233" y="102742"/>
            <a:ext cx="1376796" cy="1147496"/>
            <a:chOff x="9852025" y="165100"/>
            <a:chExt cx="2201863" cy="1835151"/>
          </a:xfrm>
          <a:solidFill>
            <a:schemeClr val="tx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10352088" y="1020763"/>
              <a:ext cx="1338263" cy="673100"/>
            </a:xfrm>
            <a:custGeom>
              <a:avLst/>
              <a:gdLst>
                <a:gd name="T0" fmla="*/ 883 w 939"/>
                <a:gd name="T1" fmla="*/ 434 h 473"/>
                <a:gd name="T2" fmla="*/ 859 w 939"/>
                <a:gd name="T3" fmla="*/ 343 h 473"/>
                <a:gd name="T4" fmla="*/ 605 w 939"/>
                <a:gd name="T5" fmla="*/ 305 h 473"/>
                <a:gd name="T6" fmla="*/ 502 w 939"/>
                <a:gd name="T7" fmla="*/ 321 h 473"/>
                <a:gd name="T8" fmla="*/ 382 w 939"/>
                <a:gd name="T9" fmla="*/ 342 h 473"/>
                <a:gd name="T10" fmla="*/ 474 w 939"/>
                <a:gd name="T11" fmla="*/ 356 h 473"/>
                <a:gd name="T12" fmla="*/ 453 w 939"/>
                <a:gd name="T13" fmla="*/ 369 h 473"/>
                <a:gd name="T14" fmla="*/ 379 w 939"/>
                <a:gd name="T15" fmla="*/ 384 h 473"/>
                <a:gd name="T16" fmla="*/ 478 w 939"/>
                <a:gd name="T17" fmla="*/ 395 h 473"/>
                <a:gd name="T18" fmla="*/ 463 w 939"/>
                <a:gd name="T19" fmla="*/ 413 h 473"/>
                <a:gd name="T20" fmla="*/ 377 w 939"/>
                <a:gd name="T21" fmla="*/ 436 h 473"/>
                <a:gd name="T22" fmla="*/ 426 w 939"/>
                <a:gd name="T23" fmla="*/ 451 h 473"/>
                <a:gd name="T24" fmla="*/ 507 w 939"/>
                <a:gd name="T25" fmla="*/ 473 h 473"/>
                <a:gd name="T26" fmla="*/ 209 w 939"/>
                <a:gd name="T27" fmla="*/ 451 h 473"/>
                <a:gd name="T28" fmla="*/ 147 w 939"/>
                <a:gd name="T29" fmla="*/ 289 h 473"/>
                <a:gd name="T30" fmla="*/ 248 w 939"/>
                <a:gd name="T31" fmla="*/ 287 h 473"/>
                <a:gd name="T32" fmla="*/ 128 w 939"/>
                <a:gd name="T33" fmla="*/ 313 h 473"/>
                <a:gd name="T34" fmla="*/ 35 w 939"/>
                <a:gd name="T35" fmla="*/ 322 h 473"/>
                <a:gd name="T36" fmla="*/ 56 w 939"/>
                <a:gd name="T37" fmla="*/ 331 h 473"/>
                <a:gd name="T38" fmla="*/ 98 w 939"/>
                <a:gd name="T39" fmla="*/ 356 h 473"/>
                <a:gd name="T40" fmla="*/ 96 w 939"/>
                <a:gd name="T41" fmla="*/ 370 h 473"/>
                <a:gd name="T42" fmla="*/ 21 w 939"/>
                <a:gd name="T43" fmla="*/ 384 h 473"/>
                <a:gd name="T44" fmla="*/ 17 w 939"/>
                <a:gd name="T45" fmla="*/ 394 h 473"/>
                <a:gd name="T46" fmla="*/ 46 w 939"/>
                <a:gd name="T47" fmla="*/ 411 h 473"/>
                <a:gd name="T48" fmla="*/ 103 w 939"/>
                <a:gd name="T49" fmla="*/ 423 h 473"/>
                <a:gd name="T50" fmla="*/ 36 w 939"/>
                <a:gd name="T51" fmla="*/ 435 h 473"/>
                <a:gd name="T52" fmla="*/ 208 w 939"/>
                <a:gd name="T53" fmla="*/ 403 h 473"/>
                <a:gd name="T54" fmla="*/ 275 w 939"/>
                <a:gd name="T55" fmla="*/ 377 h 473"/>
                <a:gd name="T56" fmla="*/ 143 w 939"/>
                <a:gd name="T57" fmla="*/ 438 h 473"/>
                <a:gd name="T58" fmla="*/ 217 w 939"/>
                <a:gd name="T59" fmla="*/ 322 h 473"/>
                <a:gd name="T60" fmla="*/ 364 w 939"/>
                <a:gd name="T61" fmla="*/ 265 h 473"/>
                <a:gd name="T62" fmla="*/ 405 w 939"/>
                <a:gd name="T63" fmla="*/ 224 h 473"/>
                <a:gd name="T64" fmla="*/ 464 w 939"/>
                <a:gd name="T65" fmla="*/ 221 h 473"/>
                <a:gd name="T66" fmla="*/ 899 w 939"/>
                <a:gd name="T67" fmla="*/ 251 h 473"/>
                <a:gd name="T68" fmla="*/ 905 w 939"/>
                <a:gd name="T69" fmla="*/ 217 h 473"/>
                <a:gd name="T70" fmla="*/ 870 w 939"/>
                <a:gd name="T71" fmla="*/ 86 h 473"/>
                <a:gd name="T72" fmla="*/ 856 w 939"/>
                <a:gd name="T73" fmla="*/ 204 h 473"/>
                <a:gd name="T74" fmla="*/ 818 w 939"/>
                <a:gd name="T75" fmla="*/ 86 h 473"/>
                <a:gd name="T76" fmla="*/ 803 w 939"/>
                <a:gd name="T77" fmla="*/ 141 h 473"/>
                <a:gd name="T78" fmla="*/ 731 w 939"/>
                <a:gd name="T79" fmla="*/ 209 h 473"/>
                <a:gd name="T80" fmla="*/ 742 w 939"/>
                <a:gd name="T81" fmla="*/ 61 h 473"/>
                <a:gd name="T82" fmla="*/ 776 w 939"/>
                <a:gd name="T83" fmla="*/ 95 h 473"/>
                <a:gd name="T84" fmla="*/ 751 w 939"/>
                <a:gd name="T85" fmla="*/ 8 h 473"/>
                <a:gd name="T86" fmla="*/ 837 w 939"/>
                <a:gd name="T87" fmla="*/ 2 h 473"/>
                <a:gd name="T88" fmla="*/ 837 w 939"/>
                <a:gd name="T89" fmla="*/ 22 h 473"/>
                <a:gd name="T90" fmla="*/ 846 w 939"/>
                <a:gd name="T91" fmla="*/ 10 h 473"/>
                <a:gd name="T92" fmla="*/ 826 w 939"/>
                <a:gd name="T93" fmla="*/ 31 h 473"/>
                <a:gd name="T94" fmla="*/ 836 w 939"/>
                <a:gd name="T95" fmla="*/ 51 h 473"/>
                <a:gd name="T96" fmla="*/ 768 w 939"/>
                <a:gd name="T97" fmla="*/ 14 h 473"/>
                <a:gd name="T98" fmla="*/ 806 w 939"/>
                <a:gd name="T99" fmla="*/ 60 h 473"/>
                <a:gd name="T100" fmla="*/ 903 w 939"/>
                <a:gd name="T101" fmla="*/ 259 h 473"/>
                <a:gd name="T102" fmla="*/ 587 w 939"/>
                <a:gd name="T103" fmla="*/ 284 h 473"/>
                <a:gd name="T104" fmla="*/ 686 w 939"/>
                <a:gd name="T105" fmla="*/ 285 h 473"/>
                <a:gd name="T106" fmla="*/ 895 w 939"/>
                <a:gd name="T107" fmla="*/ 307 h 473"/>
                <a:gd name="T108" fmla="*/ 553 w 939"/>
                <a:gd name="T109" fmla="*/ 469 h 473"/>
                <a:gd name="T110" fmla="*/ 798 w 939"/>
                <a:gd name="T111" fmla="*/ 378 h 473"/>
                <a:gd name="T112" fmla="*/ 534 w 939"/>
                <a:gd name="T113" fmla="*/ 349 h 473"/>
                <a:gd name="T114" fmla="*/ 835 w 939"/>
                <a:gd name="T115" fmla="*/ 363 h 473"/>
                <a:gd name="T116" fmla="*/ 596 w 939"/>
                <a:gd name="T117" fmla="*/ 424 h 473"/>
                <a:gd name="T118" fmla="*/ 438 w 939"/>
                <a:gd name="T119" fmla="*/ 30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9" h="473">
                  <a:moveTo>
                    <a:pt x="543" y="452"/>
                  </a:moveTo>
                  <a:cubicBezTo>
                    <a:pt x="614" y="449"/>
                    <a:pt x="682" y="445"/>
                    <a:pt x="751" y="441"/>
                  </a:cubicBezTo>
                  <a:cubicBezTo>
                    <a:pt x="790" y="439"/>
                    <a:pt x="828" y="438"/>
                    <a:pt x="867" y="436"/>
                  </a:cubicBezTo>
                  <a:cubicBezTo>
                    <a:pt x="873" y="436"/>
                    <a:pt x="879" y="436"/>
                    <a:pt x="883" y="434"/>
                  </a:cubicBezTo>
                  <a:cubicBezTo>
                    <a:pt x="887" y="432"/>
                    <a:pt x="891" y="427"/>
                    <a:pt x="891" y="424"/>
                  </a:cubicBezTo>
                  <a:cubicBezTo>
                    <a:pt x="891" y="421"/>
                    <a:pt x="886" y="416"/>
                    <a:pt x="882" y="415"/>
                  </a:cubicBezTo>
                  <a:cubicBezTo>
                    <a:pt x="866" y="413"/>
                    <a:pt x="856" y="405"/>
                    <a:pt x="851" y="390"/>
                  </a:cubicBezTo>
                  <a:cubicBezTo>
                    <a:pt x="845" y="373"/>
                    <a:pt x="846" y="357"/>
                    <a:pt x="859" y="343"/>
                  </a:cubicBezTo>
                  <a:cubicBezTo>
                    <a:pt x="862" y="340"/>
                    <a:pt x="865" y="337"/>
                    <a:pt x="871" y="332"/>
                  </a:cubicBezTo>
                  <a:cubicBezTo>
                    <a:pt x="838" y="332"/>
                    <a:pt x="813" y="316"/>
                    <a:pt x="787" y="305"/>
                  </a:cubicBezTo>
                  <a:cubicBezTo>
                    <a:pt x="749" y="288"/>
                    <a:pt x="708" y="286"/>
                    <a:pt x="667" y="291"/>
                  </a:cubicBezTo>
                  <a:cubicBezTo>
                    <a:pt x="646" y="294"/>
                    <a:pt x="626" y="301"/>
                    <a:pt x="605" y="305"/>
                  </a:cubicBezTo>
                  <a:cubicBezTo>
                    <a:pt x="578" y="309"/>
                    <a:pt x="551" y="313"/>
                    <a:pt x="523" y="315"/>
                  </a:cubicBezTo>
                  <a:cubicBezTo>
                    <a:pt x="490" y="317"/>
                    <a:pt x="456" y="316"/>
                    <a:pt x="423" y="317"/>
                  </a:cubicBezTo>
                  <a:cubicBezTo>
                    <a:pt x="423" y="319"/>
                    <a:pt x="423" y="320"/>
                    <a:pt x="423" y="321"/>
                  </a:cubicBezTo>
                  <a:cubicBezTo>
                    <a:pt x="449" y="321"/>
                    <a:pt x="476" y="321"/>
                    <a:pt x="502" y="321"/>
                  </a:cubicBezTo>
                  <a:cubicBezTo>
                    <a:pt x="503" y="323"/>
                    <a:pt x="503" y="325"/>
                    <a:pt x="504" y="327"/>
                  </a:cubicBezTo>
                  <a:cubicBezTo>
                    <a:pt x="498" y="329"/>
                    <a:pt x="492" y="333"/>
                    <a:pt x="486" y="333"/>
                  </a:cubicBezTo>
                  <a:cubicBezTo>
                    <a:pt x="457" y="335"/>
                    <a:pt x="427" y="335"/>
                    <a:pt x="398" y="336"/>
                  </a:cubicBezTo>
                  <a:cubicBezTo>
                    <a:pt x="392" y="336"/>
                    <a:pt x="387" y="340"/>
                    <a:pt x="382" y="342"/>
                  </a:cubicBezTo>
                  <a:cubicBezTo>
                    <a:pt x="382" y="344"/>
                    <a:pt x="383" y="345"/>
                    <a:pt x="383" y="346"/>
                  </a:cubicBezTo>
                  <a:cubicBezTo>
                    <a:pt x="417" y="346"/>
                    <a:pt x="452" y="346"/>
                    <a:pt x="486" y="346"/>
                  </a:cubicBezTo>
                  <a:cubicBezTo>
                    <a:pt x="486" y="347"/>
                    <a:pt x="487" y="348"/>
                    <a:pt x="488" y="349"/>
                  </a:cubicBezTo>
                  <a:cubicBezTo>
                    <a:pt x="483" y="351"/>
                    <a:pt x="479" y="355"/>
                    <a:pt x="474" y="356"/>
                  </a:cubicBezTo>
                  <a:cubicBezTo>
                    <a:pt x="445" y="358"/>
                    <a:pt x="417" y="359"/>
                    <a:pt x="388" y="361"/>
                  </a:cubicBezTo>
                  <a:cubicBezTo>
                    <a:pt x="383" y="361"/>
                    <a:pt x="378" y="366"/>
                    <a:pt x="373" y="369"/>
                  </a:cubicBezTo>
                  <a:cubicBezTo>
                    <a:pt x="374" y="371"/>
                    <a:pt x="374" y="373"/>
                    <a:pt x="375" y="374"/>
                  </a:cubicBezTo>
                  <a:cubicBezTo>
                    <a:pt x="401" y="373"/>
                    <a:pt x="427" y="371"/>
                    <a:pt x="453" y="369"/>
                  </a:cubicBezTo>
                  <a:cubicBezTo>
                    <a:pt x="459" y="369"/>
                    <a:pt x="464" y="367"/>
                    <a:pt x="470" y="368"/>
                  </a:cubicBezTo>
                  <a:cubicBezTo>
                    <a:pt x="474" y="369"/>
                    <a:pt x="478" y="372"/>
                    <a:pt x="482" y="374"/>
                  </a:cubicBezTo>
                  <a:cubicBezTo>
                    <a:pt x="481" y="375"/>
                    <a:pt x="481" y="377"/>
                    <a:pt x="480" y="378"/>
                  </a:cubicBezTo>
                  <a:cubicBezTo>
                    <a:pt x="446" y="380"/>
                    <a:pt x="413" y="382"/>
                    <a:pt x="379" y="384"/>
                  </a:cubicBezTo>
                  <a:cubicBezTo>
                    <a:pt x="371" y="385"/>
                    <a:pt x="365" y="386"/>
                    <a:pt x="366" y="398"/>
                  </a:cubicBezTo>
                  <a:cubicBezTo>
                    <a:pt x="391" y="396"/>
                    <a:pt x="415" y="394"/>
                    <a:pt x="440" y="391"/>
                  </a:cubicBezTo>
                  <a:cubicBezTo>
                    <a:pt x="449" y="391"/>
                    <a:pt x="457" y="389"/>
                    <a:pt x="466" y="389"/>
                  </a:cubicBezTo>
                  <a:cubicBezTo>
                    <a:pt x="470" y="389"/>
                    <a:pt x="474" y="393"/>
                    <a:pt x="478" y="395"/>
                  </a:cubicBezTo>
                  <a:cubicBezTo>
                    <a:pt x="477" y="397"/>
                    <a:pt x="477" y="398"/>
                    <a:pt x="476" y="400"/>
                  </a:cubicBezTo>
                  <a:cubicBezTo>
                    <a:pt x="440" y="403"/>
                    <a:pt x="403" y="406"/>
                    <a:pt x="367" y="409"/>
                  </a:cubicBezTo>
                  <a:cubicBezTo>
                    <a:pt x="366" y="418"/>
                    <a:pt x="370" y="421"/>
                    <a:pt x="378" y="420"/>
                  </a:cubicBezTo>
                  <a:cubicBezTo>
                    <a:pt x="406" y="418"/>
                    <a:pt x="435" y="416"/>
                    <a:pt x="463" y="413"/>
                  </a:cubicBezTo>
                  <a:cubicBezTo>
                    <a:pt x="471" y="412"/>
                    <a:pt x="477" y="412"/>
                    <a:pt x="480" y="423"/>
                  </a:cubicBezTo>
                  <a:cubicBezTo>
                    <a:pt x="458" y="425"/>
                    <a:pt x="436" y="426"/>
                    <a:pt x="414" y="428"/>
                  </a:cubicBezTo>
                  <a:cubicBezTo>
                    <a:pt x="404" y="429"/>
                    <a:pt x="394" y="429"/>
                    <a:pt x="385" y="430"/>
                  </a:cubicBezTo>
                  <a:cubicBezTo>
                    <a:pt x="382" y="431"/>
                    <a:pt x="379" y="434"/>
                    <a:pt x="377" y="436"/>
                  </a:cubicBezTo>
                  <a:cubicBezTo>
                    <a:pt x="380" y="438"/>
                    <a:pt x="383" y="441"/>
                    <a:pt x="386" y="441"/>
                  </a:cubicBezTo>
                  <a:cubicBezTo>
                    <a:pt x="416" y="439"/>
                    <a:pt x="446" y="436"/>
                    <a:pt x="476" y="433"/>
                  </a:cubicBezTo>
                  <a:cubicBezTo>
                    <a:pt x="484" y="433"/>
                    <a:pt x="488" y="435"/>
                    <a:pt x="486" y="446"/>
                  </a:cubicBezTo>
                  <a:cubicBezTo>
                    <a:pt x="466" y="447"/>
                    <a:pt x="446" y="449"/>
                    <a:pt x="426" y="451"/>
                  </a:cubicBezTo>
                  <a:cubicBezTo>
                    <a:pt x="418" y="451"/>
                    <a:pt x="412" y="452"/>
                    <a:pt x="416" y="464"/>
                  </a:cubicBezTo>
                  <a:cubicBezTo>
                    <a:pt x="435" y="462"/>
                    <a:pt x="455" y="460"/>
                    <a:pt x="475" y="459"/>
                  </a:cubicBezTo>
                  <a:cubicBezTo>
                    <a:pt x="496" y="457"/>
                    <a:pt x="496" y="457"/>
                    <a:pt x="518" y="472"/>
                  </a:cubicBezTo>
                  <a:cubicBezTo>
                    <a:pt x="513" y="472"/>
                    <a:pt x="510" y="473"/>
                    <a:pt x="507" y="473"/>
                  </a:cubicBezTo>
                  <a:cubicBezTo>
                    <a:pt x="480" y="473"/>
                    <a:pt x="453" y="473"/>
                    <a:pt x="427" y="472"/>
                  </a:cubicBezTo>
                  <a:cubicBezTo>
                    <a:pt x="402" y="472"/>
                    <a:pt x="379" y="467"/>
                    <a:pt x="362" y="446"/>
                  </a:cubicBezTo>
                  <a:cubicBezTo>
                    <a:pt x="360" y="443"/>
                    <a:pt x="354" y="442"/>
                    <a:pt x="350" y="442"/>
                  </a:cubicBezTo>
                  <a:cubicBezTo>
                    <a:pt x="303" y="445"/>
                    <a:pt x="256" y="450"/>
                    <a:pt x="209" y="451"/>
                  </a:cubicBezTo>
                  <a:cubicBezTo>
                    <a:pt x="159" y="452"/>
                    <a:pt x="108" y="452"/>
                    <a:pt x="57" y="448"/>
                  </a:cubicBezTo>
                  <a:cubicBezTo>
                    <a:pt x="18" y="446"/>
                    <a:pt x="1" y="421"/>
                    <a:pt x="0" y="374"/>
                  </a:cubicBezTo>
                  <a:cubicBezTo>
                    <a:pt x="0" y="327"/>
                    <a:pt x="23" y="304"/>
                    <a:pt x="70" y="301"/>
                  </a:cubicBezTo>
                  <a:cubicBezTo>
                    <a:pt x="96" y="299"/>
                    <a:pt x="121" y="292"/>
                    <a:pt x="147" y="289"/>
                  </a:cubicBezTo>
                  <a:cubicBezTo>
                    <a:pt x="167" y="286"/>
                    <a:pt x="187" y="283"/>
                    <a:pt x="207" y="281"/>
                  </a:cubicBezTo>
                  <a:cubicBezTo>
                    <a:pt x="229" y="280"/>
                    <a:pt x="251" y="281"/>
                    <a:pt x="273" y="284"/>
                  </a:cubicBezTo>
                  <a:cubicBezTo>
                    <a:pt x="269" y="285"/>
                    <a:pt x="265" y="287"/>
                    <a:pt x="261" y="287"/>
                  </a:cubicBezTo>
                  <a:cubicBezTo>
                    <a:pt x="257" y="288"/>
                    <a:pt x="252" y="288"/>
                    <a:pt x="248" y="287"/>
                  </a:cubicBezTo>
                  <a:cubicBezTo>
                    <a:pt x="206" y="284"/>
                    <a:pt x="164" y="290"/>
                    <a:pt x="123" y="302"/>
                  </a:cubicBezTo>
                  <a:cubicBezTo>
                    <a:pt x="111" y="305"/>
                    <a:pt x="99" y="305"/>
                    <a:pt x="86" y="309"/>
                  </a:cubicBezTo>
                  <a:cubicBezTo>
                    <a:pt x="100" y="309"/>
                    <a:pt x="114" y="309"/>
                    <a:pt x="128" y="309"/>
                  </a:cubicBezTo>
                  <a:cubicBezTo>
                    <a:pt x="128" y="310"/>
                    <a:pt x="128" y="312"/>
                    <a:pt x="128" y="313"/>
                  </a:cubicBezTo>
                  <a:cubicBezTo>
                    <a:pt x="124" y="314"/>
                    <a:pt x="119" y="315"/>
                    <a:pt x="115" y="315"/>
                  </a:cubicBezTo>
                  <a:cubicBezTo>
                    <a:pt x="94" y="315"/>
                    <a:pt x="73" y="315"/>
                    <a:pt x="52" y="315"/>
                  </a:cubicBezTo>
                  <a:cubicBezTo>
                    <a:pt x="46" y="315"/>
                    <a:pt x="40" y="317"/>
                    <a:pt x="34" y="318"/>
                  </a:cubicBezTo>
                  <a:cubicBezTo>
                    <a:pt x="35" y="319"/>
                    <a:pt x="35" y="321"/>
                    <a:pt x="35" y="322"/>
                  </a:cubicBezTo>
                  <a:cubicBezTo>
                    <a:pt x="47" y="322"/>
                    <a:pt x="59" y="321"/>
                    <a:pt x="71" y="322"/>
                  </a:cubicBezTo>
                  <a:cubicBezTo>
                    <a:pt x="82" y="323"/>
                    <a:pt x="94" y="318"/>
                    <a:pt x="104" y="326"/>
                  </a:cubicBezTo>
                  <a:cubicBezTo>
                    <a:pt x="104" y="328"/>
                    <a:pt x="104" y="329"/>
                    <a:pt x="103" y="331"/>
                  </a:cubicBezTo>
                  <a:cubicBezTo>
                    <a:pt x="88" y="331"/>
                    <a:pt x="72" y="331"/>
                    <a:pt x="56" y="331"/>
                  </a:cubicBezTo>
                  <a:cubicBezTo>
                    <a:pt x="48" y="331"/>
                    <a:pt x="41" y="331"/>
                    <a:pt x="33" y="331"/>
                  </a:cubicBezTo>
                  <a:cubicBezTo>
                    <a:pt x="21" y="331"/>
                    <a:pt x="21" y="331"/>
                    <a:pt x="16" y="345"/>
                  </a:cubicBezTo>
                  <a:cubicBezTo>
                    <a:pt x="40" y="345"/>
                    <a:pt x="63" y="345"/>
                    <a:pt x="86" y="345"/>
                  </a:cubicBezTo>
                  <a:cubicBezTo>
                    <a:pt x="93" y="345"/>
                    <a:pt x="101" y="343"/>
                    <a:pt x="98" y="356"/>
                  </a:cubicBezTo>
                  <a:cubicBezTo>
                    <a:pt x="69" y="356"/>
                    <a:pt x="40" y="356"/>
                    <a:pt x="11" y="356"/>
                  </a:cubicBezTo>
                  <a:cubicBezTo>
                    <a:pt x="8" y="366"/>
                    <a:pt x="13" y="368"/>
                    <a:pt x="21" y="368"/>
                  </a:cubicBezTo>
                  <a:cubicBezTo>
                    <a:pt x="42" y="367"/>
                    <a:pt x="62" y="368"/>
                    <a:pt x="83" y="368"/>
                  </a:cubicBezTo>
                  <a:cubicBezTo>
                    <a:pt x="88" y="368"/>
                    <a:pt x="92" y="369"/>
                    <a:pt x="96" y="370"/>
                  </a:cubicBezTo>
                  <a:cubicBezTo>
                    <a:pt x="96" y="371"/>
                    <a:pt x="96" y="373"/>
                    <a:pt x="96" y="375"/>
                  </a:cubicBezTo>
                  <a:cubicBezTo>
                    <a:pt x="68" y="375"/>
                    <a:pt x="40" y="375"/>
                    <a:pt x="11" y="375"/>
                  </a:cubicBezTo>
                  <a:cubicBezTo>
                    <a:pt x="11" y="376"/>
                    <a:pt x="10" y="378"/>
                    <a:pt x="10" y="380"/>
                  </a:cubicBezTo>
                  <a:cubicBezTo>
                    <a:pt x="14" y="382"/>
                    <a:pt x="18" y="384"/>
                    <a:pt x="21" y="384"/>
                  </a:cubicBezTo>
                  <a:cubicBezTo>
                    <a:pt x="44" y="385"/>
                    <a:pt x="67" y="386"/>
                    <a:pt x="89" y="387"/>
                  </a:cubicBezTo>
                  <a:cubicBezTo>
                    <a:pt x="94" y="387"/>
                    <a:pt x="98" y="389"/>
                    <a:pt x="102" y="391"/>
                  </a:cubicBezTo>
                  <a:cubicBezTo>
                    <a:pt x="102" y="392"/>
                    <a:pt x="101" y="393"/>
                    <a:pt x="101" y="394"/>
                  </a:cubicBezTo>
                  <a:cubicBezTo>
                    <a:pt x="73" y="394"/>
                    <a:pt x="45" y="394"/>
                    <a:pt x="17" y="394"/>
                  </a:cubicBezTo>
                  <a:cubicBezTo>
                    <a:pt x="16" y="404"/>
                    <a:pt x="22" y="404"/>
                    <a:pt x="29" y="404"/>
                  </a:cubicBezTo>
                  <a:cubicBezTo>
                    <a:pt x="51" y="404"/>
                    <a:pt x="73" y="404"/>
                    <a:pt x="96" y="404"/>
                  </a:cubicBezTo>
                  <a:cubicBezTo>
                    <a:pt x="100" y="404"/>
                    <a:pt x="104" y="407"/>
                    <a:pt x="107" y="411"/>
                  </a:cubicBezTo>
                  <a:cubicBezTo>
                    <a:pt x="87" y="411"/>
                    <a:pt x="66" y="411"/>
                    <a:pt x="46" y="411"/>
                  </a:cubicBezTo>
                  <a:cubicBezTo>
                    <a:pt x="42" y="411"/>
                    <a:pt x="38" y="410"/>
                    <a:pt x="35" y="411"/>
                  </a:cubicBezTo>
                  <a:cubicBezTo>
                    <a:pt x="32" y="412"/>
                    <a:pt x="29" y="414"/>
                    <a:pt x="27" y="416"/>
                  </a:cubicBezTo>
                  <a:cubicBezTo>
                    <a:pt x="29" y="417"/>
                    <a:pt x="32" y="420"/>
                    <a:pt x="35" y="420"/>
                  </a:cubicBezTo>
                  <a:cubicBezTo>
                    <a:pt x="58" y="421"/>
                    <a:pt x="80" y="422"/>
                    <a:pt x="103" y="423"/>
                  </a:cubicBezTo>
                  <a:cubicBezTo>
                    <a:pt x="108" y="424"/>
                    <a:pt x="113" y="426"/>
                    <a:pt x="119" y="427"/>
                  </a:cubicBezTo>
                  <a:cubicBezTo>
                    <a:pt x="118" y="428"/>
                    <a:pt x="118" y="430"/>
                    <a:pt x="118" y="431"/>
                  </a:cubicBezTo>
                  <a:cubicBezTo>
                    <a:pt x="91" y="431"/>
                    <a:pt x="65" y="431"/>
                    <a:pt x="38" y="431"/>
                  </a:cubicBezTo>
                  <a:cubicBezTo>
                    <a:pt x="37" y="432"/>
                    <a:pt x="37" y="433"/>
                    <a:pt x="36" y="435"/>
                  </a:cubicBezTo>
                  <a:cubicBezTo>
                    <a:pt x="41" y="437"/>
                    <a:pt x="46" y="441"/>
                    <a:pt x="51" y="442"/>
                  </a:cubicBezTo>
                  <a:cubicBezTo>
                    <a:pt x="84" y="444"/>
                    <a:pt x="118" y="448"/>
                    <a:pt x="151" y="445"/>
                  </a:cubicBezTo>
                  <a:cubicBezTo>
                    <a:pt x="164" y="444"/>
                    <a:pt x="176" y="427"/>
                    <a:pt x="185" y="415"/>
                  </a:cubicBezTo>
                  <a:cubicBezTo>
                    <a:pt x="192" y="406"/>
                    <a:pt x="197" y="403"/>
                    <a:pt x="208" y="403"/>
                  </a:cubicBezTo>
                  <a:cubicBezTo>
                    <a:pt x="248" y="402"/>
                    <a:pt x="287" y="400"/>
                    <a:pt x="327" y="398"/>
                  </a:cubicBezTo>
                  <a:cubicBezTo>
                    <a:pt x="331" y="398"/>
                    <a:pt x="335" y="398"/>
                    <a:pt x="338" y="397"/>
                  </a:cubicBezTo>
                  <a:cubicBezTo>
                    <a:pt x="340" y="387"/>
                    <a:pt x="342" y="377"/>
                    <a:pt x="343" y="367"/>
                  </a:cubicBezTo>
                  <a:cubicBezTo>
                    <a:pt x="322" y="366"/>
                    <a:pt x="298" y="365"/>
                    <a:pt x="275" y="377"/>
                  </a:cubicBezTo>
                  <a:cubicBezTo>
                    <a:pt x="270" y="380"/>
                    <a:pt x="263" y="380"/>
                    <a:pt x="257" y="381"/>
                  </a:cubicBezTo>
                  <a:cubicBezTo>
                    <a:pt x="245" y="382"/>
                    <a:pt x="232" y="384"/>
                    <a:pt x="219" y="384"/>
                  </a:cubicBezTo>
                  <a:cubicBezTo>
                    <a:pt x="193" y="384"/>
                    <a:pt x="171" y="387"/>
                    <a:pt x="162" y="416"/>
                  </a:cubicBezTo>
                  <a:cubicBezTo>
                    <a:pt x="159" y="425"/>
                    <a:pt x="149" y="431"/>
                    <a:pt x="143" y="438"/>
                  </a:cubicBezTo>
                  <a:cubicBezTo>
                    <a:pt x="109" y="415"/>
                    <a:pt x="100" y="370"/>
                    <a:pt x="122" y="341"/>
                  </a:cubicBezTo>
                  <a:cubicBezTo>
                    <a:pt x="134" y="325"/>
                    <a:pt x="149" y="322"/>
                    <a:pt x="167" y="329"/>
                  </a:cubicBezTo>
                  <a:cubicBezTo>
                    <a:pt x="172" y="331"/>
                    <a:pt x="177" y="332"/>
                    <a:pt x="182" y="331"/>
                  </a:cubicBezTo>
                  <a:cubicBezTo>
                    <a:pt x="193" y="329"/>
                    <a:pt x="205" y="326"/>
                    <a:pt x="217" y="322"/>
                  </a:cubicBezTo>
                  <a:cubicBezTo>
                    <a:pt x="219" y="322"/>
                    <a:pt x="223" y="320"/>
                    <a:pt x="223" y="319"/>
                  </a:cubicBezTo>
                  <a:cubicBezTo>
                    <a:pt x="222" y="305"/>
                    <a:pt x="234" y="307"/>
                    <a:pt x="241" y="303"/>
                  </a:cubicBezTo>
                  <a:cubicBezTo>
                    <a:pt x="276" y="281"/>
                    <a:pt x="315" y="280"/>
                    <a:pt x="355" y="280"/>
                  </a:cubicBezTo>
                  <a:cubicBezTo>
                    <a:pt x="371" y="280"/>
                    <a:pt x="371" y="279"/>
                    <a:pt x="364" y="265"/>
                  </a:cubicBezTo>
                  <a:cubicBezTo>
                    <a:pt x="363" y="263"/>
                    <a:pt x="363" y="260"/>
                    <a:pt x="363" y="257"/>
                  </a:cubicBezTo>
                  <a:cubicBezTo>
                    <a:pt x="375" y="257"/>
                    <a:pt x="386" y="257"/>
                    <a:pt x="398" y="257"/>
                  </a:cubicBezTo>
                  <a:cubicBezTo>
                    <a:pt x="398" y="247"/>
                    <a:pt x="398" y="239"/>
                    <a:pt x="399" y="231"/>
                  </a:cubicBezTo>
                  <a:cubicBezTo>
                    <a:pt x="400" y="229"/>
                    <a:pt x="403" y="226"/>
                    <a:pt x="405" y="224"/>
                  </a:cubicBezTo>
                  <a:cubicBezTo>
                    <a:pt x="407" y="226"/>
                    <a:pt x="410" y="229"/>
                    <a:pt x="411" y="232"/>
                  </a:cubicBezTo>
                  <a:cubicBezTo>
                    <a:pt x="411" y="237"/>
                    <a:pt x="410" y="242"/>
                    <a:pt x="410" y="248"/>
                  </a:cubicBezTo>
                  <a:cubicBezTo>
                    <a:pt x="435" y="248"/>
                    <a:pt x="460" y="248"/>
                    <a:pt x="488" y="248"/>
                  </a:cubicBezTo>
                  <a:cubicBezTo>
                    <a:pt x="480" y="239"/>
                    <a:pt x="473" y="231"/>
                    <a:pt x="464" y="221"/>
                  </a:cubicBezTo>
                  <a:cubicBezTo>
                    <a:pt x="491" y="221"/>
                    <a:pt x="514" y="220"/>
                    <a:pt x="537" y="222"/>
                  </a:cubicBezTo>
                  <a:cubicBezTo>
                    <a:pt x="544" y="222"/>
                    <a:pt x="552" y="231"/>
                    <a:pt x="555" y="239"/>
                  </a:cubicBezTo>
                  <a:cubicBezTo>
                    <a:pt x="559" y="246"/>
                    <a:pt x="562" y="250"/>
                    <a:pt x="571" y="250"/>
                  </a:cubicBezTo>
                  <a:cubicBezTo>
                    <a:pt x="680" y="250"/>
                    <a:pt x="790" y="251"/>
                    <a:pt x="899" y="251"/>
                  </a:cubicBezTo>
                  <a:cubicBezTo>
                    <a:pt x="903" y="251"/>
                    <a:pt x="907" y="251"/>
                    <a:pt x="910" y="250"/>
                  </a:cubicBezTo>
                  <a:cubicBezTo>
                    <a:pt x="920" y="246"/>
                    <a:pt x="925" y="237"/>
                    <a:pt x="922" y="228"/>
                  </a:cubicBezTo>
                  <a:cubicBezTo>
                    <a:pt x="921" y="222"/>
                    <a:pt x="914" y="219"/>
                    <a:pt x="909" y="214"/>
                  </a:cubicBezTo>
                  <a:cubicBezTo>
                    <a:pt x="908" y="215"/>
                    <a:pt x="907" y="216"/>
                    <a:pt x="905" y="217"/>
                  </a:cubicBezTo>
                  <a:cubicBezTo>
                    <a:pt x="905" y="211"/>
                    <a:pt x="905" y="204"/>
                    <a:pt x="905" y="198"/>
                  </a:cubicBezTo>
                  <a:cubicBezTo>
                    <a:pt x="906" y="162"/>
                    <a:pt x="906" y="126"/>
                    <a:pt x="906" y="90"/>
                  </a:cubicBezTo>
                  <a:cubicBezTo>
                    <a:pt x="906" y="74"/>
                    <a:pt x="888" y="64"/>
                    <a:pt x="874" y="72"/>
                  </a:cubicBezTo>
                  <a:cubicBezTo>
                    <a:pt x="871" y="74"/>
                    <a:pt x="870" y="81"/>
                    <a:pt x="870" y="86"/>
                  </a:cubicBezTo>
                  <a:cubicBezTo>
                    <a:pt x="871" y="124"/>
                    <a:pt x="871" y="163"/>
                    <a:pt x="872" y="202"/>
                  </a:cubicBezTo>
                  <a:cubicBezTo>
                    <a:pt x="872" y="207"/>
                    <a:pt x="872" y="211"/>
                    <a:pt x="872" y="217"/>
                  </a:cubicBezTo>
                  <a:cubicBezTo>
                    <a:pt x="867" y="218"/>
                    <a:pt x="862" y="218"/>
                    <a:pt x="856" y="218"/>
                  </a:cubicBezTo>
                  <a:cubicBezTo>
                    <a:pt x="856" y="213"/>
                    <a:pt x="856" y="209"/>
                    <a:pt x="856" y="204"/>
                  </a:cubicBezTo>
                  <a:cubicBezTo>
                    <a:pt x="856" y="165"/>
                    <a:pt x="856" y="127"/>
                    <a:pt x="855" y="88"/>
                  </a:cubicBezTo>
                  <a:cubicBezTo>
                    <a:pt x="855" y="83"/>
                    <a:pt x="851" y="74"/>
                    <a:pt x="848" y="73"/>
                  </a:cubicBezTo>
                  <a:cubicBezTo>
                    <a:pt x="839" y="71"/>
                    <a:pt x="829" y="72"/>
                    <a:pt x="820" y="74"/>
                  </a:cubicBezTo>
                  <a:cubicBezTo>
                    <a:pt x="818" y="74"/>
                    <a:pt x="818" y="82"/>
                    <a:pt x="818" y="86"/>
                  </a:cubicBezTo>
                  <a:cubicBezTo>
                    <a:pt x="819" y="127"/>
                    <a:pt x="820" y="167"/>
                    <a:pt x="821" y="208"/>
                  </a:cubicBezTo>
                  <a:cubicBezTo>
                    <a:pt x="821" y="211"/>
                    <a:pt x="821" y="213"/>
                    <a:pt x="820" y="217"/>
                  </a:cubicBezTo>
                  <a:cubicBezTo>
                    <a:pt x="814" y="217"/>
                    <a:pt x="809" y="217"/>
                    <a:pt x="802" y="217"/>
                  </a:cubicBezTo>
                  <a:cubicBezTo>
                    <a:pt x="802" y="191"/>
                    <a:pt x="802" y="166"/>
                    <a:pt x="803" y="141"/>
                  </a:cubicBezTo>
                  <a:cubicBezTo>
                    <a:pt x="803" y="128"/>
                    <a:pt x="800" y="122"/>
                    <a:pt x="786" y="123"/>
                  </a:cubicBezTo>
                  <a:cubicBezTo>
                    <a:pt x="774" y="125"/>
                    <a:pt x="762" y="124"/>
                    <a:pt x="747" y="124"/>
                  </a:cubicBezTo>
                  <a:cubicBezTo>
                    <a:pt x="747" y="156"/>
                    <a:pt x="747" y="187"/>
                    <a:pt x="747" y="218"/>
                  </a:cubicBezTo>
                  <a:cubicBezTo>
                    <a:pt x="736" y="222"/>
                    <a:pt x="731" y="220"/>
                    <a:pt x="731" y="209"/>
                  </a:cubicBezTo>
                  <a:cubicBezTo>
                    <a:pt x="731" y="180"/>
                    <a:pt x="731" y="150"/>
                    <a:pt x="731" y="121"/>
                  </a:cubicBezTo>
                  <a:cubicBezTo>
                    <a:pt x="730" y="109"/>
                    <a:pt x="734" y="101"/>
                    <a:pt x="749" y="102"/>
                  </a:cubicBezTo>
                  <a:cubicBezTo>
                    <a:pt x="764" y="103"/>
                    <a:pt x="779" y="102"/>
                    <a:pt x="793" y="102"/>
                  </a:cubicBezTo>
                  <a:cubicBezTo>
                    <a:pt x="800" y="69"/>
                    <a:pt x="782" y="55"/>
                    <a:pt x="742" y="61"/>
                  </a:cubicBezTo>
                  <a:cubicBezTo>
                    <a:pt x="742" y="67"/>
                    <a:pt x="742" y="74"/>
                    <a:pt x="742" y="83"/>
                  </a:cubicBezTo>
                  <a:cubicBezTo>
                    <a:pt x="754" y="83"/>
                    <a:pt x="764" y="82"/>
                    <a:pt x="775" y="83"/>
                  </a:cubicBezTo>
                  <a:cubicBezTo>
                    <a:pt x="779" y="83"/>
                    <a:pt x="782" y="87"/>
                    <a:pt x="786" y="89"/>
                  </a:cubicBezTo>
                  <a:cubicBezTo>
                    <a:pt x="783" y="91"/>
                    <a:pt x="779" y="95"/>
                    <a:pt x="776" y="95"/>
                  </a:cubicBezTo>
                  <a:cubicBezTo>
                    <a:pt x="763" y="96"/>
                    <a:pt x="749" y="95"/>
                    <a:pt x="735" y="95"/>
                  </a:cubicBezTo>
                  <a:cubicBezTo>
                    <a:pt x="735" y="82"/>
                    <a:pt x="735" y="68"/>
                    <a:pt x="735" y="54"/>
                  </a:cubicBezTo>
                  <a:cubicBezTo>
                    <a:pt x="740" y="53"/>
                    <a:pt x="745" y="52"/>
                    <a:pt x="751" y="51"/>
                  </a:cubicBezTo>
                  <a:cubicBezTo>
                    <a:pt x="751" y="37"/>
                    <a:pt x="751" y="23"/>
                    <a:pt x="751" y="8"/>
                  </a:cubicBezTo>
                  <a:cubicBezTo>
                    <a:pt x="745" y="7"/>
                    <a:pt x="739" y="6"/>
                    <a:pt x="733" y="5"/>
                  </a:cubicBezTo>
                  <a:cubicBezTo>
                    <a:pt x="733" y="4"/>
                    <a:pt x="733" y="3"/>
                    <a:pt x="733" y="1"/>
                  </a:cubicBezTo>
                  <a:cubicBezTo>
                    <a:pt x="736" y="1"/>
                    <a:pt x="740" y="0"/>
                    <a:pt x="743" y="0"/>
                  </a:cubicBezTo>
                  <a:cubicBezTo>
                    <a:pt x="775" y="1"/>
                    <a:pt x="806" y="3"/>
                    <a:pt x="837" y="2"/>
                  </a:cubicBezTo>
                  <a:cubicBezTo>
                    <a:pt x="859" y="2"/>
                    <a:pt x="871" y="12"/>
                    <a:pt x="879" y="30"/>
                  </a:cubicBezTo>
                  <a:cubicBezTo>
                    <a:pt x="881" y="37"/>
                    <a:pt x="884" y="44"/>
                    <a:pt x="887" y="53"/>
                  </a:cubicBezTo>
                  <a:cubicBezTo>
                    <a:pt x="874" y="53"/>
                    <a:pt x="862" y="53"/>
                    <a:pt x="851" y="53"/>
                  </a:cubicBezTo>
                  <a:cubicBezTo>
                    <a:pt x="844" y="52"/>
                    <a:pt x="831" y="26"/>
                    <a:pt x="837" y="22"/>
                  </a:cubicBezTo>
                  <a:cubicBezTo>
                    <a:pt x="841" y="19"/>
                    <a:pt x="850" y="19"/>
                    <a:pt x="855" y="22"/>
                  </a:cubicBezTo>
                  <a:cubicBezTo>
                    <a:pt x="860" y="25"/>
                    <a:pt x="863" y="33"/>
                    <a:pt x="867" y="39"/>
                  </a:cubicBezTo>
                  <a:cubicBezTo>
                    <a:pt x="869" y="43"/>
                    <a:pt x="872" y="46"/>
                    <a:pt x="876" y="52"/>
                  </a:cubicBezTo>
                  <a:cubicBezTo>
                    <a:pt x="878" y="27"/>
                    <a:pt x="865" y="11"/>
                    <a:pt x="846" y="10"/>
                  </a:cubicBezTo>
                  <a:cubicBezTo>
                    <a:pt x="838" y="10"/>
                    <a:pt x="831" y="11"/>
                    <a:pt x="823" y="12"/>
                  </a:cubicBezTo>
                  <a:cubicBezTo>
                    <a:pt x="800" y="15"/>
                    <a:pt x="801" y="16"/>
                    <a:pt x="805" y="37"/>
                  </a:cubicBezTo>
                  <a:cubicBezTo>
                    <a:pt x="809" y="51"/>
                    <a:pt x="819" y="46"/>
                    <a:pt x="829" y="47"/>
                  </a:cubicBezTo>
                  <a:cubicBezTo>
                    <a:pt x="828" y="41"/>
                    <a:pt x="827" y="37"/>
                    <a:pt x="826" y="31"/>
                  </a:cubicBezTo>
                  <a:cubicBezTo>
                    <a:pt x="820" y="31"/>
                    <a:pt x="816" y="31"/>
                    <a:pt x="812" y="31"/>
                  </a:cubicBezTo>
                  <a:cubicBezTo>
                    <a:pt x="811" y="30"/>
                    <a:pt x="811" y="28"/>
                    <a:pt x="811" y="27"/>
                  </a:cubicBezTo>
                  <a:cubicBezTo>
                    <a:pt x="816" y="25"/>
                    <a:pt x="821" y="23"/>
                    <a:pt x="828" y="21"/>
                  </a:cubicBezTo>
                  <a:cubicBezTo>
                    <a:pt x="831" y="32"/>
                    <a:pt x="833" y="41"/>
                    <a:pt x="836" y="51"/>
                  </a:cubicBezTo>
                  <a:cubicBezTo>
                    <a:pt x="826" y="51"/>
                    <a:pt x="818" y="52"/>
                    <a:pt x="809" y="51"/>
                  </a:cubicBezTo>
                  <a:cubicBezTo>
                    <a:pt x="806" y="51"/>
                    <a:pt x="803" y="48"/>
                    <a:pt x="802" y="45"/>
                  </a:cubicBezTo>
                  <a:cubicBezTo>
                    <a:pt x="799" y="38"/>
                    <a:pt x="797" y="31"/>
                    <a:pt x="795" y="24"/>
                  </a:cubicBezTo>
                  <a:cubicBezTo>
                    <a:pt x="791" y="14"/>
                    <a:pt x="776" y="8"/>
                    <a:pt x="768" y="14"/>
                  </a:cubicBezTo>
                  <a:cubicBezTo>
                    <a:pt x="765" y="16"/>
                    <a:pt x="764" y="22"/>
                    <a:pt x="765" y="25"/>
                  </a:cubicBezTo>
                  <a:cubicBezTo>
                    <a:pt x="768" y="40"/>
                    <a:pt x="776" y="50"/>
                    <a:pt x="795" y="45"/>
                  </a:cubicBezTo>
                  <a:cubicBezTo>
                    <a:pt x="793" y="51"/>
                    <a:pt x="792" y="53"/>
                    <a:pt x="790" y="58"/>
                  </a:cubicBezTo>
                  <a:cubicBezTo>
                    <a:pt x="796" y="59"/>
                    <a:pt x="801" y="60"/>
                    <a:pt x="806" y="60"/>
                  </a:cubicBezTo>
                  <a:cubicBezTo>
                    <a:pt x="836" y="61"/>
                    <a:pt x="866" y="61"/>
                    <a:pt x="896" y="62"/>
                  </a:cubicBezTo>
                  <a:cubicBezTo>
                    <a:pt x="924" y="62"/>
                    <a:pt x="937" y="76"/>
                    <a:pt x="937" y="103"/>
                  </a:cubicBezTo>
                  <a:cubicBezTo>
                    <a:pt x="938" y="143"/>
                    <a:pt x="938" y="183"/>
                    <a:pt x="938" y="223"/>
                  </a:cubicBezTo>
                  <a:cubicBezTo>
                    <a:pt x="938" y="250"/>
                    <a:pt x="929" y="259"/>
                    <a:pt x="903" y="259"/>
                  </a:cubicBezTo>
                  <a:cubicBezTo>
                    <a:pt x="808" y="259"/>
                    <a:pt x="713" y="258"/>
                    <a:pt x="619" y="257"/>
                  </a:cubicBezTo>
                  <a:cubicBezTo>
                    <a:pt x="613" y="257"/>
                    <a:pt x="608" y="257"/>
                    <a:pt x="604" y="257"/>
                  </a:cubicBezTo>
                  <a:cubicBezTo>
                    <a:pt x="597" y="266"/>
                    <a:pt x="591" y="274"/>
                    <a:pt x="585" y="281"/>
                  </a:cubicBezTo>
                  <a:cubicBezTo>
                    <a:pt x="586" y="282"/>
                    <a:pt x="587" y="283"/>
                    <a:pt x="587" y="284"/>
                  </a:cubicBezTo>
                  <a:cubicBezTo>
                    <a:pt x="580" y="284"/>
                    <a:pt x="573" y="285"/>
                    <a:pt x="566" y="285"/>
                  </a:cubicBezTo>
                  <a:cubicBezTo>
                    <a:pt x="566" y="286"/>
                    <a:pt x="566" y="286"/>
                    <a:pt x="565" y="287"/>
                  </a:cubicBezTo>
                  <a:cubicBezTo>
                    <a:pt x="571" y="287"/>
                    <a:pt x="577" y="287"/>
                    <a:pt x="583" y="287"/>
                  </a:cubicBezTo>
                  <a:cubicBezTo>
                    <a:pt x="617" y="286"/>
                    <a:pt x="651" y="289"/>
                    <a:pt x="686" y="285"/>
                  </a:cubicBezTo>
                  <a:cubicBezTo>
                    <a:pt x="716" y="283"/>
                    <a:pt x="747" y="286"/>
                    <a:pt x="777" y="288"/>
                  </a:cubicBezTo>
                  <a:cubicBezTo>
                    <a:pt x="786" y="289"/>
                    <a:pt x="795" y="294"/>
                    <a:pt x="804" y="296"/>
                  </a:cubicBezTo>
                  <a:cubicBezTo>
                    <a:pt x="820" y="300"/>
                    <a:pt x="836" y="304"/>
                    <a:pt x="852" y="306"/>
                  </a:cubicBezTo>
                  <a:cubicBezTo>
                    <a:pt x="867" y="308"/>
                    <a:pt x="881" y="306"/>
                    <a:pt x="895" y="307"/>
                  </a:cubicBezTo>
                  <a:cubicBezTo>
                    <a:pt x="918" y="309"/>
                    <a:pt x="932" y="320"/>
                    <a:pt x="935" y="342"/>
                  </a:cubicBezTo>
                  <a:cubicBezTo>
                    <a:pt x="938" y="360"/>
                    <a:pt x="939" y="377"/>
                    <a:pt x="938" y="395"/>
                  </a:cubicBezTo>
                  <a:cubicBezTo>
                    <a:pt x="936" y="423"/>
                    <a:pt x="914" y="442"/>
                    <a:pt x="883" y="444"/>
                  </a:cubicBezTo>
                  <a:cubicBezTo>
                    <a:pt x="773" y="453"/>
                    <a:pt x="663" y="461"/>
                    <a:pt x="553" y="469"/>
                  </a:cubicBezTo>
                  <a:cubicBezTo>
                    <a:pt x="535" y="470"/>
                    <a:pt x="520" y="463"/>
                    <a:pt x="505" y="450"/>
                  </a:cubicBezTo>
                  <a:cubicBezTo>
                    <a:pt x="528" y="433"/>
                    <a:pt x="533" y="409"/>
                    <a:pt x="531" y="381"/>
                  </a:cubicBezTo>
                  <a:cubicBezTo>
                    <a:pt x="537" y="381"/>
                    <a:pt x="542" y="381"/>
                    <a:pt x="547" y="381"/>
                  </a:cubicBezTo>
                  <a:cubicBezTo>
                    <a:pt x="630" y="380"/>
                    <a:pt x="714" y="379"/>
                    <a:pt x="798" y="378"/>
                  </a:cubicBezTo>
                  <a:cubicBezTo>
                    <a:pt x="804" y="378"/>
                    <a:pt x="813" y="381"/>
                    <a:pt x="810" y="367"/>
                  </a:cubicBezTo>
                  <a:cubicBezTo>
                    <a:pt x="806" y="367"/>
                    <a:pt x="802" y="367"/>
                    <a:pt x="797" y="367"/>
                  </a:cubicBezTo>
                  <a:cubicBezTo>
                    <a:pt x="726" y="368"/>
                    <a:pt x="654" y="369"/>
                    <a:pt x="583" y="372"/>
                  </a:cubicBezTo>
                  <a:cubicBezTo>
                    <a:pt x="561" y="373"/>
                    <a:pt x="550" y="357"/>
                    <a:pt x="534" y="349"/>
                  </a:cubicBezTo>
                  <a:cubicBezTo>
                    <a:pt x="534" y="347"/>
                    <a:pt x="534" y="346"/>
                    <a:pt x="535" y="344"/>
                  </a:cubicBezTo>
                  <a:cubicBezTo>
                    <a:pt x="561" y="344"/>
                    <a:pt x="588" y="344"/>
                    <a:pt x="614" y="344"/>
                  </a:cubicBezTo>
                  <a:cubicBezTo>
                    <a:pt x="671" y="343"/>
                    <a:pt x="727" y="341"/>
                    <a:pt x="783" y="340"/>
                  </a:cubicBezTo>
                  <a:cubicBezTo>
                    <a:pt x="804" y="339"/>
                    <a:pt x="818" y="355"/>
                    <a:pt x="835" y="363"/>
                  </a:cubicBezTo>
                  <a:cubicBezTo>
                    <a:pt x="837" y="364"/>
                    <a:pt x="837" y="368"/>
                    <a:pt x="837" y="371"/>
                  </a:cubicBezTo>
                  <a:cubicBezTo>
                    <a:pt x="837" y="380"/>
                    <a:pt x="836" y="389"/>
                    <a:pt x="835" y="400"/>
                  </a:cubicBezTo>
                  <a:cubicBezTo>
                    <a:pt x="805" y="403"/>
                    <a:pt x="775" y="406"/>
                    <a:pt x="745" y="409"/>
                  </a:cubicBezTo>
                  <a:cubicBezTo>
                    <a:pt x="695" y="414"/>
                    <a:pt x="645" y="418"/>
                    <a:pt x="596" y="424"/>
                  </a:cubicBezTo>
                  <a:cubicBezTo>
                    <a:pt x="579" y="425"/>
                    <a:pt x="561" y="435"/>
                    <a:pt x="543" y="452"/>
                  </a:cubicBezTo>
                  <a:close/>
                  <a:moveTo>
                    <a:pt x="529" y="288"/>
                  </a:moveTo>
                  <a:cubicBezTo>
                    <a:pt x="513" y="293"/>
                    <a:pt x="498" y="298"/>
                    <a:pt x="482" y="301"/>
                  </a:cubicBezTo>
                  <a:cubicBezTo>
                    <a:pt x="466" y="305"/>
                    <a:pt x="450" y="306"/>
                    <a:pt x="438" y="308"/>
                  </a:cubicBezTo>
                  <a:cubicBezTo>
                    <a:pt x="469" y="317"/>
                    <a:pt x="498" y="299"/>
                    <a:pt x="529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0" name="Freeform 6"/>
            <p:cNvSpPr>
              <a:spLocks/>
            </p:cNvSpPr>
            <p:nvPr userDrawn="1"/>
          </p:nvSpPr>
          <p:spPr bwMode="auto">
            <a:xfrm>
              <a:off x="10058400" y="382588"/>
              <a:ext cx="908050" cy="771525"/>
            </a:xfrm>
            <a:custGeom>
              <a:avLst/>
              <a:gdLst>
                <a:gd name="T0" fmla="*/ 595 w 638"/>
                <a:gd name="T1" fmla="*/ 541 h 541"/>
                <a:gd name="T2" fmla="*/ 594 w 638"/>
                <a:gd name="T3" fmla="*/ 522 h 541"/>
                <a:gd name="T4" fmla="*/ 602 w 638"/>
                <a:gd name="T5" fmla="*/ 458 h 541"/>
                <a:gd name="T6" fmla="*/ 590 w 638"/>
                <a:gd name="T7" fmla="*/ 391 h 541"/>
                <a:gd name="T8" fmla="*/ 561 w 638"/>
                <a:gd name="T9" fmla="*/ 408 h 541"/>
                <a:gd name="T10" fmla="*/ 568 w 638"/>
                <a:gd name="T11" fmla="*/ 433 h 541"/>
                <a:gd name="T12" fmla="*/ 588 w 638"/>
                <a:gd name="T13" fmla="*/ 423 h 541"/>
                <a:gd name="T14" fmla="*/ 588 w 638"/>
                <a:gd name="T15" fmla="*/ 490 h 541"/>
                <a:gd name="T16" fmla="*/ 582 w 638"/>
                <a:gd name="T17" fmla="*/ 478 h 541"/>
                <a:gd name="T18" fmla="*/ 572 w 638"/>
                <a:gd name="T19" fmla="*/ 481 h 541"/>
                <a:gd name="T20" fmla="*/ 480 w 638"/>
                <a:gd name="T21" fmla="*/ 330 h 541"/>
                <a:gd name="T22" fmla="*/ 558 w 638"/>
                <a:gd name="T23" fmla="*/ 360 h 541"/>
                <a:gd name="T24" fmla="*/ 504 w 638"/>
                <a:gd name="T25" fmla="*/ 287 h 541"/>
                <a:gd name="T26" fmla="*/ 385 w 638"/>
                <a:gd name="T27" fmla="*/ 210 h 541"/>
                <a:gd name="T28" fmla="*/ 75 w 638"/>
                <a:gd name="T29" fmla="*/ 80 h 541"/>
                <a:gd name="T30" fmla="*/ 17 w 638"/>
                <a:gd name="T31" fmla="*/ 46 h 541"/>
                <a:gd name="T32" fmla="*/ 22 w 638"/>
                <a:gd name="T33" fmla="*/ 10 h 541"/>
                <a:gd name="T34" fmla="*/ 85 w 638"/>
                <a:gd name="T35" fmla="*/ 7 h 541"/>
                <a:gd name="T36" fmla="*/ 174 w 638"/>
                <a:gd name="T37" fmla="*/ 34 h 541"/>
                <a:gd name="T38" fmla="*/ 437 w 638"/>
                <a:gd name="T39" fmla="*/ 120 h 541"/>
                <a:gd name="T40" fmla="*/ 504 w 638"/>
                <a:gd name="T41" fmla="*/ 147 h 541"/>
                <a:gd name="T42" fmla="*/ 568 w 638"/>
                <a:gd name="T43" fmla="*/ 213 h 541"/>
                <a:gd name="T44" fmla="*/ 633 w 638"/>
                <a:gd name="T45" fmla="*/ 340 h 541"/>
                <a:gd name="T46" fmla="*/ 632 w 638"/>
                <a:gd name="T47" fmla="*/ 363 h 541"/>
                <a:gd name="T48" fmla="*/ 619 w 638"/>
                <a:gd name="T49" fmla="*/ 393 h 541"/>
                <a:gd name="T50" fmla="*/ 604 w 638"/>
                <a:gd name="T51" fmla="*/ 496 h 541"/>
                <a:gd name="T52" fmla="*/ 599 w 638"/>
                <a:gd name="T53" fmla="*/ 541 h 541"/>
                <a:gd name="T54" fmla="*/ 595 w 638"/>
                <a:gd name="T55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8" h="541">
                  <a:moveTo>
                    <a:pt x="595" y="541"/>
                  </a:moveTo>
                  <a:cubicBezTo>
                    <a:pt x="595" y="535"/>
                    <a:pt x="593" y="528"/>
                    <a:pt x="594" y="522"/>
                  </a:cubicBezTo>
                  <a:cubicBezTo>
                    <a:pt x="596" y="500"/>
                    <a:pt x="598" y="479"/>
                    <a:pt x="602" y="458"/>
                  </a:cubicBezTo>
                  <a:cubicBezTo>
                    <a:pt x="607" y="433"/>
                    <a:pt x="596" y="413"/>
                    <a:pt x="590" y="391"/>
                  </a:cubicBezTo>
                  <a:cubicBezTo>
                    <a:pt x="580" y="397"/>
                    <a:pt x="572" y="402"/>
                    <a:pt x="561" y="408"/>
                  </a:cubicBezTo>
                  <a:cubicBezTo>
                    <a:pt x="563" y="415"/>
                    <a:pt x="565" y="423"/>
                    <a:pt x="568" y="433"/>
                  </a:cubicBezTo>
                  <a:cubicBezTo>
                    <a:pt x="576" y="429"/>
                    <a:pt x="582" y="426"/>
                    <a:pt x="588" y="423"/>
                  </a:cubicBezTo>
                  <a:cubicBezTo>
                    <a:pt x="602" y="445"/>
                    <a:pt x="590" y="467"/>
                    <a:pt x="588" y="490"/>
                  </a:cubicBezTo>
                  <a:cubicBezTo>
                    <a:pt x="586" y="486"/>
                    <a:pt x="584" y="482"/>
                    <a:pt x="582" y="478"/>
                  </a:cubicBezTo>
                  <a:cubicBezTo>
                    <a:pt x="578" y="480"/>
                    <a:pt x="574" y="481"/>
                    <a:pt x="572" y="481"/>
                  </a:cubicBezTo>
                  <a:cubicBezTo>
                    <a:pt x="541" y="431"/>
                    <a:pt x="511" y="381"/>
                    <a:pt x="480" y="330"/>
                  </a:cubicBezTo>
                  <a:cubicBezTo>
                    <a:pt x="509" y="332"/>
                    <a:pt x="533" y="347"/>
                    <a:pt x="558" y="360"/>
                  </a:cubicBezTo>
                  <a:cubicBezTo>
                    <a:pt x="544" y="332"/>
                    <a:pt x="525" y="309"/>
                    <a:pt x="504" y="287"/>
                  </a:cubicBezTo>
                  <a:cubicBezTo>
                    <a:pt x="470" y="252"/>
                    <a:pt x="429" y="229"/>
                    <a:pt x="385" y="210"/>
                  </a:cubicBezTo>
                  <a:cubicBezTo>
                    <a:pt x="282" y="167"/>
                    <a:pt x="178" y="124"/>
                    <a:pt x="75" y="80"/>
                  </a:cubicBezTo>
                  <a:cubicBezTo>
                    <a:pt x="55" y="71"/>
                    <a:pt x="35" y="59"/>
                    <a:pt x="17" y="46"/>
                  </a:cubicBezTo>
                  <a:cubicBezTo>
                    <a:pt x="0" y="35"/>
                    <a:pt x="3" y="18"/>
                    <a:pt x="22" y="10"/>
                  </a:cubicBezTo>
                  <a:cubicBezTo>
                    <a:pt x="42" y="0"/>
                    <a:pt x="64" y="2"/>
                    <a:pt x="85" y="7"/>
                  </a:cubicBezTo>
                  <a:cubicBezTo>
                    <a:pt x="115" y="15"/>
                    <a:pt x="145" y="25"/>
                    <a:pt x="174" y="34"/>
                  </a:cubicBezTo>
                  <a:cubicBezTo>
                    <a:pt x="262" y="63"/>
                    <a:pt x="350" y="91"/>
                    <a:pt x="437" y="120"/>
                  </a:cubicBezTo>
                  <a:cubicBezTo>
                    <a:pt x="460" y="127"/>
                    <a:pt x="482" y="136"/>
                    <a:pt x="504" y="147"/>
                  </a:cubicBezTo>
                  <a:cubicBezTo>
                    <a:pt x="532" y="162"/>
                    <a:pt x="554" y="183"/>
                    <a:pt x="568" y="213"/>
                  </a:cubicBezTo>
                  <a:cubicBezTo>
                    <a:pt x="588" y="256"/>
                    <a:pt x="611" y="298"/>
                    <a:pt x="633" y="340"/>
                  </a:cubicBezTo>
                  <a:cubicBezTo>
                    <a:pt x="638" y="349"/>
                    <a:pt x="638" y="354"/>
                    <a:pt x="632" y="363"/>
                  </a:cubicBezTo>
                  <a:cubicBezTo>
                    <a:pt x="625" y="371"/>
                    <a:pt x="621" y="382"/>
                    <a:pt x="619" y="393"/>
                  </a:cubicBezTo>
                  <a:cubicBezTo>
                    <a:pt x="613" y="427"/>
                    <a:pt x="609" y="462"/>
                    <a:pt x="604" y="496"/>
                  </a:cubicBezTo>
                  <a:cubicBezTo>
                    <a:pt x="602" y="511"/>
                    <a:pt x="600" y="526"/>
                    <a:pt x="599" y="541"/>
                  </a:cubicBezTo>
                  <a:cubicBezTo>
                    <a:pt x="597" y="541"/>
                    <a:pt x="596" y="541"/>
                    <a:pt x="595" y="5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9874250" y="165100"/>
              <a:ext cx="271463" cy="1011238"/>
            </a:xfrm>
            <a:custGeom>
              <a:avLst/>
              <a:gdLst>
                <a:gd name="T0" fmla="*/ 90 w 191"/>
                <a:gd name="T1" fmla="*/ 454 h 710"/>
                <a:gd name="T2" fmla="*/ 75 w 191"/>
                <a:gd name="T3" fmla="*/ 409 h 710"/>
                <a:gd name="T4" fmla="*/ 56 w 191"/>
                <a:gd name="T5" fmla="*/ 338 h 710"/>
                <a:gd name="T6" fmla="*/ 51 w 191"/>
                <a:gd name="T7" fmla="*/ 327 h 710"/>
                <a:gd name="T8" fmla="*/ 56 w 191"/>
                <a:gd name="T9" fmla="*/ 410 h 710"/>
                <a:gd name="T10" fmla="*/ 64 w 191"/>
                <a:gd name="T11" fmla="*/ 517 h 710"/>
                <a:gd name="T12" fmla="*/ 66 w 191"/>
                <a:gd name="T13" fmla="*/ 529 h 710"/>
                <a:gd name="T14" fmla="*/ 58 w 191"/>
                <a:gd name="T15" fmla="*/ 597 h 710"/>
                <a:gd name="T16" fmla="*/ 57 w 191"/>
                <a:gd name="T17" fmla="*/ 608 h 710"/>
                <a:gd name="T18" fmla="*/ 63 w 191"/>
                <a:gd name="T19" fmla="*/ 671 h 710"/>
                <a:gd name="T20" fmla="*/ 62 w 191"/>
                <a:gd name="T21" fmla="*/ 676 h 710"/>
                <a:gd name="T22" fmla="*/ 61 w 191"/>
                <a:gd name="T23" fmla="*/ 653 h 710"/>
                <a:gd name="T24" fmla="*/ 58 w 191"/>
                <a:gd name="T25" fmla="*/ 652 h 710"/>
                <a:gd name="T26" fmla="*/ 58 w 191"/>
                <a:gd name="T27" fmla="*/ 710 h 710"/>
                <a:gd name="T28" fmla="*/ 54 w 191"/>
                <a:gd name="T29" fmla="*/ 710 h 710"/>
                <a:gd name="T30" fmla="*/ 51 w 191"/>
                <a:gd name="T31" fmla="*/ 704 h 710"/>
                <a:gd name="T32" fmla="*/ 51 w 191"/>
                <a:gd name="T33" fmla="*/ 686 h 710"/>
                <a:gd name="T34" fmla="*/ 42 w 191"/>
                <a:gd name="T35" fmla="*/ 570 h 710"/>
                <a:gd name="T36" fmla="*/ 35 w 191"/>
                <a:gd name="T37" fmla="*/ 502 h 710"/>
                <a:gd name="T38" fmla="*/ 28 w 191"/>
                <a:gd name="T39" fmla="*/ 311 h 710"/>
                <a:gd name="T40" fmla="*/ 22 w 191"/>
                <a:gd name="T41" fmla="*/ 293 h 710"/>
                <a:gd name="T42" fmla="*/ 15 w 191"/>
                <a:gd name="T43" fmla="*/ 245 h 710"/>
                <a:gd name="T44" fmla="*/ 2 w 191"/>
                <a:gd name="T45" fmla="*/ 95 h 710"/>
                <a:gd name="T46" fmla="*/ 0 w 191"/>
                <a:gd name="T47" fmla="*/ 85 h 710"/>
                <a:gd name="T48" fmla="*/ 14 w 191"/>
                <a:gd name="T49" fmla="*/ 67 h 710"/>
                <a:gd name="T50" fmla="*/ 44 w 191"/>
                <a:gd name="T51" fmla="*/ 15 h 710"/>
                <a:gd name="T52" fmla="*/ 71 w 191"/>
                <a:gd name="T53" fmla="*/ 6 h 710"/>
                <a:gd name="T54" fmla="*/ 24 w 191"/>
                <a:gd name="T55" fmla="*/ 78 h 710"/>
                <a:gd name="T56" fmla="*/ 27 w 191"/>
                <a:gd name="T57" fmla="*/ 82 h 710"/>
                <a:gd name="T58" fmla="*/ 38 w 191"/>
                <a:gd name="T59" fmla="*/ 72 h 710"/>
                <a:gd name="T60" fmla="*/ 84 w 191"/>
                <a:gd name="T61" fmla="*/ 0 h 710"/>
                <a:gd name="T62" fmla="*/ 109 w 191"/>
                <a:gd name="T63" fmla="*/ 24 h 710"/>
                <a:gd name="T64" fmla="*/ 151 w 191"/>
                <a:gd name="T65" fmla="*/ 129 h 710"/>
                <a:gd name="T66" fmla="*/ 161 w 191"/>
                <a:gd name="T67" fmla="*/ 145 h 710"/>
                <a:gd name="T68" fmla="*/ 125 w 191"/>
                <a:gd name="T69" fmla="*/ 167 h 710"/>
                <a:gd name="T70" fmla="*/ 138 w 191"/>
                <a:gd name="T71" fmla="*/ 213 h 710"/>
                <a:gd name="T72" fmla="*/ 166 w 191"/>
                <a:gd name="T73" fmla="*/ 269 h 710"/>
                <a:gd name="T74" fmla="*/ 170 w 191"/>
                <a:gd name="T75" fmla="*/ 363 h 710"/>
                <a:gd name="T76" fmla="*/ 186 w 191"/>
                <a:gd name="T77" fmla="*/ 621 h 710"/>
                <a:gd name="T78" fmla="*/ 186 w 191"/>
                <a:gd name="T79" fmla="*/ 628 h 710"/>
                <a:gd name="T80" fmla="*/ 186 w 191"/>
                <a:gd name="T81" fmla="*/ 661 h 710"/>
                <a:gd name="T82" fmla="*/ 144 w 191"/>
                <a:gd name="T83" fmla="*/ 682 h 710"/>
                <a:gd name="T84" fmla="*/ 134 w 191"/>
                <a:gd name="T85" fmla="*/ 616 h 710"/>
                <a:gd name="T86" fmla="*/ 76 w 191"/>
                <a:gd name="T87" fmla="*/ 238 h 710"/>
                <a:gd name="T88" fmla="*/ 61 w 191"/>
                <a:gd name="T89" fmla="*/ 133 h 710"/>
                <a:gd name="T90" fmla="*/ 66 w 191"/>
                <a:gd name="T91" fmla="*/ 118 h 710"/>
                <a:gd name="T92" fmla="*/ 107 w 191"/>
                <a:gd name="T93" fmla="*/ 74 h 710"/>
                <a:gd name="T94" fmla="*/ 107 w 191"/>
                <a:gd name="T95" fmla="*/ 73 h 710"/>
                <a:gd name="T96" fmla="*/ 85 w 191"/>
                <a:gd name="T97" fmla="*/ 57 h 710"/>
                <a:gd name="T98" fmla="*/ 47 w 191"/>
                <a:gd name="T99" fmla="*/ 89 h 710"/>
                <a:gd name="T100" fmla="*/ 46 w 191"/>
                <a:gd name="T101" fmla="*/ 173 h 710"/>
                <a:gd name="T102" fmla="*/ 88 w 191"/>
                <a:gd name="T103" fmla="*/ 443 h 710"/>
                <a:gd name="T104" fmla="*/ 89 w 191"/>
                <a:gd name="T105" fmla="*/ 454 h 710"/>
                <a:gd name="T106" fmla="*/ 90 w 191"/>
                <a:gd name="T107" fmla="*/ 454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710">
                  <a:moveTo>
                    <a:pt x="90" y="454"/>
                  </a:moveTo>
                  <a:cubicBezTo>
                    <a:pt x="85" y="439"/>
                    <a:pt x="80" y="424"/>
                    <a:pt x="75" y="409"/>
                  </a:cubicBezTo>
                  <a:cubicBezTo>
                    <a:pt x="69" y="385"/>
                    <a:pt x="63" y="361"/>
                    <a:pt x="56" y="338"/>
                  </a:cubicBezTo>
                  <a:cubicBezTo>
                    <a:pt x="55" y="334"/>
                    <a:pt x="54" y="330"/>
                    <a:pt x="51" y="327"/>
                  </a:cubicBezTo>
                  <a:cubicBezTo>
                    <a:pt x="53" y="355"/>
                    <a:pt x="54" y="382"/>
                    <a:pt x="56" y="410"/>
                  </a:cubicBezTo>
                  <a:cubicBezTo>
                    <a:pt x="59" y="446"/>
                    <a:pt x="61" y="481"/>
                    <a:pt x="64" y="517"/>
                  </a:cubicBezTo>
                  <a:cubicBezTo>
                    <a:pt x="64" y="521"/>
                    <a:pt x="64" y="525"/>
                    <a:pt x="66" y="529"/>
                  </a:cubicBezTo>
                  <a:cubicBezTo>
                    <a:pt x="79" y="554"/>
                    <a:pt x="68" y="575"/>
                    <a:pt x="58" y="597"/>
                  </a:cubicBezTo>
                  <a:cubicBezTo>
                    <a:pt x="56" y="600"/>
                    <a:pt x="55" y="606"/>
                    <a:pt x="57" y="608"/>
                  </a:cubicBezTo>
                  <a:cubicBezTo>
                    <a:pt x="71" y="628"/>
                    <a:pt x="61" y="650"/>
                    <a:pt x="63" y="671"/>
                  </a:cubicBezTo>
                  <a:cubicBezTo>
                    <a:pt x="64" y="673"/>
                    <a:pt x="63" y="674"/>
                    <a:pt x="62" y="676"/>
                  </a:cubicBezTo>
                  <a:cubicBezTo>
                    <a:pt x="62" y="668"/>
                    <a:pt x="61" y="660"/>
                    <a:pt x="61" y="653"/>
                  </a:cubicBezTo>
                  <a:cubicBezTo>
                    <a:pt x="60" y="652"/>
                    <a:pt x="59" y="652"/>
                    <a:pt x="58" y="652"/>
                  </a:cubicBezTo>
                  <a:cubicBezTo>
                    <a:pt x="58" y="672"/>
                    <a:pt x="58" y="691"/>
                    <a:pt x="58" y="710"/>
                  </a:cubicBezTo>
                  <a:cubicBezTo>
                    <a:pt x="56" y="710"/>
                    <a:pt x="55" y="710"/>
                    <a:pt x="54" y="710"/>
                  </a:cubicBezTo>
                  <a:cubicBezTo>
                    <a:pt x="53" y="708"/>
                    <a:pt x="51" y="706"/>
                    <a:pt x="51" y="704"/>
                  </a:cubicBezTo>
                  <a:cubicBezTo>
                    <a:pt x="51" y="698"/>
                    <a:pt x="51" y="692"/>
                    <a:pt x="51" y="686"/>
                  </a:cubicBezTo>
                  <a:cubicBezTo>
                    <a:pt x="49" y="648"/>
                    <a:pt x="56" y="609"/>
                    <a:pt x="42" y="570"/>
                  </a:cubicBezTo>
                  <a:cubicBezTo>
                    <a:pt x="35" y="549"/>
                    <a:pt x="36" y="525"/>
                    <a:pt x="35" y="502"/>
                  </a:cubicBezTo>
                  <a:cubicBezTo>
                    <a:pt x="32" y="438"/>
                    <a:pt x="30" y="375"/>
                    <a:pt x="28" y="311"/>
                  </a:cubicBezTo>
                  <a:cubicBezTo>
                    <a:pt x="28" y="305"/>
                    <a:pt x="26" y="298"/>
                    <a:pt x="22" y="293"/>
                  </a:cubicBezTo>
                  <a:cubicBezTo>
                    <a:pt x="13" y="278"/>
                    <a:pt x="12" y="261"/>
                    <a:pt x="15" y="245"/>
                  </a:cubicBezTo>
                  <a:cubicBezTo>
                    <a:pt x="25" y="194"/>
                    <a:pt x="14" y="144"/>
                    <a:pt x="2" y="95"/>
                  </a:cubicBezTo>
                  <a:cubicBezTo>
                    <a:pt x="1" y="91"/>
                    <a:pt x="0" y="88"/>
                    <a:pt x="0" y="85"/>
                  </a:cubicBezTo>
                  <a:cubicBezTo>
                    <a:pt x="5" y="79"/>
                    <a:pt x="10" y="73"/>
                    <a:pt x="14" y="67"/>
                  </a:cubicBezTo>
                  <a:cubicBezTo>
                    <a:pt x="24" y="50"/>
                    <a:pt x="34" y="32"/>
                    <a:pt x="44" y="15"/>
                  </a:cubicBezTo>
                  <a:cubicBezTo>
                    <a:pt x="51" y="4"/>
                    <a:pt x="56" y="3"/>
                    <a:pt x="71" y="6"/>
                  </a:cubicBezTo>
                  <a:cubicBezTo>
                    <a:pt x="55" y="31"/>
                    <a:pt x="39" y="54"/>
                    <a:pt x="24" y="78"/>
                  </a:cubicBezTo>
                  <a:cubicBezTo>
                    <a:pt x="25" y="79"/>
                    <a:pt x="26" y="81"/>
                    <a:pt x="27" y="82"/>
                  </a:cubicBezTo>
                  <a:cubicBezTo>
                    <a:pt x="30" y="79"/>
                    <a:pt x="35" y="76"/>
                    <a:pt x="38" y="72"/>
                  </a:cubicBezTo>
                  <a:cubicBezTo>
                    <a:pt x="53" y="48"/>
                    <a:pt x="69" y="24"/>
                    <a:pt x="84" y="0"/>
                  </a:cubicBezTo>
                  <a:cubicBezTo>
                    <a:pt x="97" y="4"/>
                    <a:pt x="110" y="10"/>
                    <a:pt x="109" y="24"/>
                  </a:cubicBezTo>
                  <a:cubicBezTo>
                    <a:pt x="107" y="66"/>
                    <a:pt x="130" y="97"/>
                    <a:pt x="151" y="129"/>
                  </a:cubicBezTo>
                  <a:cubicBezTo>
                    <a:pt x="154" y="133"/>
                    <a:pt x="157" y="138"/>
                    <a:pt x="161" y="145"/>
                  </a:cubicBezTo>
                  <a:cubicBezTo>
                    <a:pt x="143" y="145"/>
                    <a:pt x="132" y="153"/>
                    <a:pt x="125" y="167"/>
                  </a:cubicBezTo>
                  <a:cubicBezTo>
                    <a:pt x="116" y="185"/>
                    <a:pt x="121" y="204"/>
                    <a:pt x="138" y="213"/>
                  </a:cubicBezTo>
                  <a:cubicBezTo>
                    <a:pt x="162" y="225"/>
                    <a:pt x="169" y="241"/>
                    <a:pt x="166" y="269"/>
                  </a:cubicBezTo>
                  <a:cubicBezTo>
                    <a:pt x="163" y="300"/>
                    <a:pt x="168" y="331"/>
                    <a:pt x="170" y="363"/>
                  </a:cubicBezTo>
                  <a:cubicBezTo>
                    <a:pt x="175" y="449"/>
                    <a:pt x="181" y="535"/>
                    <a:pt x="186" y="621"/>
                  </a:cubicBezTo>
                  <a:cubicBezTo>
                    <a:pt x="186" y="624"/>
                    <a:pt x="186" y="626"/>
                    <a:pt x="186" y="628"/>
                  </a:cubicBezTo>
                  <a:cubicBezTo>
                    <a:pt x="186" y="640"/>
                    <a:pt x="191" y="656"/>
                    <a:pt x="186" y="661"/>
                  </a:cubicBezTo>
                  <a:cubicBezTo>
                    <a:pt x="176" y="671"/>
                    <a:pt x="159" y="675"/>
                    <a:pt x="144" y="682"/>
                  </a:cubicBezTo>
                  <a:cubicBezTo>
                    <a:pt x="140" y="658"/>
                    <a:pt x="137" y="637"/>
                    <a:pt x="134" y="616"/>
                  </a:cubicBezTo>
                  <a:cubicBezTo>
                    <a:pt x="114" y="490"/>
                    <a:pt x="95" y="364"/>
                    <a:pt x="76" y="238"/>
                  </a:cubicBezTo>
                  <a:cubicBezTo>
                    <a:pt x="71" y="203"/>
                    <a:pt x="65" y="168"/>
                    <a:pt x="61" y="133"/>
                  </a:cubicBezTo>
                  <a:cubicBezTo>
                    <a:pt x="60" y="128"/>
                    <a:pt x="63" y="121"/>
                    <a:pt x="66" y="118"/>
                  </a:cubicBezTo>
                  <a:cubicBezTo>
                    <a:pt x="79" y="103"/>
                    <a:pt x="93" y="89"/>
                    <a:pt x="107" y="74"/>
                  </a:cubicBezTo>
                  <a:cubicBezTo>
                    <a:pt x="108" y="74"/>
                    <a:pt x="108" y="73"/>
                    <a:pt x="107" y="73"/>
                  </a:cubicBezTo>
                  <a:cubicBezTo>
                    <a:pt x="99" y="67"/>
                    <a:pt x="88" y="55"/>
                    <a:pt x="85" y="57"/>
                  </a:cubicBezTo>
                  <a:cubicBezTo>
                    <a:pt x="71" y="65"/>
                    <a:pt x="57" y="76"/>
                    <a:pt x="47" y="89"/>
                  </a:cubicBezTo>
                  <a:cubicBezTo>
                    <a:pt x="30" y="116"/>
                    <a:pt x="41" y="145"/>
                    <a:pt x="46" y="173"/>
                  </a:cubicBezTo>
                  <a:cubicBezTo>
                    <a:pt x="60" y="263"/>
                    <a:pt x="74" y="353"/>
                    <a:pt x="88" y="443"/>
                  </a:cubicBezTo>
                  <a:cubicBezTo>
                    <a:pt x="89" y="447"/>
                    <a:pt x="89" y="450"/>
                    <a:pt x="89" y="454"/>
                  </a:cubicBezTo>
                  <a:lnTo>
                    <a:pt x="90" y="4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9852025" y="855663"/>
              <a:ext cx="493713" cy="874713"/>
            </a:xfrm>
            <a:custGeom>
              <a:avLst/>
              <a:gdLst>
                <a:gd name="T0" fmla="*/ 204 w 346"/>
                <a:gd name="T1" fmla="*/ 216 h 613"/>
                <a:gd name="T2" fmla="*/ 145 w 346"/>
                <a:gd name="T3" fmla="*/ 241 h 613"/>
                <a:gd name="T4" fmla="*/ 130 w 346"/>
                <a:gd name="T5" fmla="*/ 327 h 613"/>
                <a:gd name="T6" fmla="*/ 80 w 346"/>
                <a:gd name="T7" fmla="*/ 394 h 613"/>
                <a:gd name="T8" fmla="*/ 104 w 346"/>
                <a:gd name="T9" fmla="*/ 423 h 613"/>
                <a:gd name="T10" fmla="*/ 114 w 346"/>
                <a:gd name="T11" fmla="*/ 374 h 613"/>
                <a:gd name="T12" fmla="*/ 134 w 346"/>
                <a:gd name="T13" fmla="*/ 334 h 613"/>
                <a:gd name="T14" fmla="*/ 182 w 346"/>
                <a:gd name="T15" fmla="*/ 299 h 613"/>
                <a:gd name="T16" fmla="*/ 182 w 346"/>
                <a:gd name="T17" fmla="*/ 310 h 613"/>
                <a:gd name="T18" fmla="*/ 207 w 346"/>
                <a:gd name="T19" fmla="*/ 321 h 613"/>
                <a:gd name="T20" fmla="*/ 220 w 346"/>
                <a:gd name="T21" fmla="*/ 256 h 613"/>
                <a:gd name="T22" fmla="*/ 262 w 346"/>
                <a:gd name="T23" fmla="*/ 76 h 613"/>
                <a:gd name="T24" fmla="*/ 319 w 346"/>
                <a:gd name="T25" fmla="*/ 3 h 613"/>
                <a:gd name="T26" fmla="*/ 298 w 346"/>
                <a:gd name="T27" fmla="*/ 73 h 613"/>
                <a:gd name="T28" fmla="*/ 285 w 346"/>
                <a:gd name="T29" fmla="*/ 199 h 613"/>
                <a:gd name="T30" fmla="*/ 247 w 346"/>
                <a:gd name="T31" fmla="*/ 266 h 613"/>
                <a:gd name="T32" fmla="*/ 240 w 346"/>
                <a:gd name="T33" fmla="*/ 306 h 613"/>
                <a:gd name="T34" fmla="*/ 226 w 346"/>
                <a:gd name="T35" fmla="*/ 391 h 613"/>
                <a:gd name="T36" fmla="*/ 203 w 346"/>
                <a:gd name="T37" fmla="*/ 347 h 613"/>
                <a:gd name="T38" fmla="*/ 136 w 346"/>
                <a:gd name="T39" fmla="*/ 393 h 613"/>
                <a:gd name="T40" fmla="*/ 117 w 346"/>
                <a:gd name="T41" fmla="*/ 435 h 613"/>
                <a:gd name="T42" fmla="*/ 117 w 346"/>
                <a:gd name="T43" fmla="*/ 438 h 613"/>
                <a:gd name="T44" fmla="*/ 78 w 346"/>
                <a:gd name="T45" fmla="*/ 444 h 613"/>
                <a:gd name="T46" fmla="*/ 62 w 346"/>
                <a:gd name="T47" fmla="*/ 468 h 613"/>
                <a:gd name="T48" fmla="*/ 112 w 346"/>
                <a:gd name="T49" fmla="*/ 455 h 613"/>
                <a:gd name="T50" fmla="*/ 94 w 346"/>
                <a:gd name="T51" fmla="*/ 498 h 613"/>
                <a:gd name="T52" fmla="*/ 158 w 346"/>
                <a:gd name="T53" fmla="*/ 494 h 613"/>
                <a:gd name="T54" fmla="*/ 117 w 346"/>
                <a:gd name="T55" fmla="*/ 489 h 613"/>
                <a:gd name="T56" fmla="*/ 197 w 346"/>
                <a:gd name="T57" fmla="*/ 441 h 613"/>
                <a:gd name="T58" fmla="*/ 175 w 346"/>
                <a:gd name="T59" fmla="*/ 430 h 613"/>
                <a:gd name="T60" fmla="*/ 223 w 346"/>
                <a:gd name="T61" fmla="*/ 441 h 613"/>
                <a:gd name="T62" fmla="*/ 159 w 346"/>
                <a:gd name="T63" fmla="*/ 535 h 613"/>
                <a:gd name="T64" fmla="*/ 210 w 346"/>
                <a:gd name="T65" fmla="*/ 613 h 613"/>
                <a:gd name="T66" fmla="*/ 56 w 346"/>
                <a:gd name="T67" fmla="*/ 603 h 613"/>
                <a:gd name="T68" fmla="*/ 184 w 346"/>
                <a:gd name="T69" fmla="*/ 598 h 613"/>
                <a:gd name="T70" fmla="*/ 37 w 346"/>
                <a:gd name="T71" fmla="*/ 594 h 613"/>
                <a:gd name="T72" fmla="*/ 7 w 346"/>
                <a:gd name="T73" fmla="*/ 502 h 613"/>
                <a:gd name="T74" fmla="*/ 60 w 346"/>
                <a:gd name="T75" fmla="*/ 494 h 613"/>
                <a:gd name="T76" fmla="*/ 47 w 346"/>
                <a:gd name="T77" fmla="*/ 446 h 613"/>
                <a:gd name="T78" fmla="*/ 68 w 346"/>
                <a:gd name="T79" fmla="*/ 401 h 613"/>
                <a:gd name="T80" fmla="*/ 77 w 346"/>
                <a:gd name="T81" fmla="*/ 343 h 613"/>
                <a:gd name="T82" fmla="*/ 68 w 346"/>
                <a:gd name="T83" fmla="*/ 279 h 613"/>
                <a:gd name="T84" fmla="*/ 40 w 346"/>
                <a:gd name="T85" fmla="*/ 240 h 613"/>
                <a:gd name="T86" fmla="*/ 117 w 346"/>
                <a:gd name="T87" fmla="*/ 216 h 613"/>
                <a:gd name="T88" fmla="*/ 110 w 346"/>
                <a:gd name="T89" fmla="*/ 226 h 613"/>
                <a:gd name="T90" fmla="*/ 162 w 346"/>
                <a:gd name="T91" fmla="*/ 20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6" h="613">
                  <a:moveTo>
                    <a:pt x="213" y="184"/>
                  </a:moveTo>
                  <a:cubicBezTo>
                    <a:pt x="207" y="194"/>
                    <a:pt x="199" y="202"/>
                    <a:pt x="204" y="216"/>
                  </a:cubicBezTo>
                  <a:cubicBezTo>
                    <a:pt x="207" y="225"/>
                    <a:pt x="194" y="235"/>
                    <a:pt x="180" y="236"/>
                  </a:cubicBezTo>
                  <a:cubicBezTo>
                    <a:pt x="169" y="237"/>
                    <a:pt x="156" y="238"/>
                    <a:pt x="145" y="241"/>
                  </a:cubicBezTo>
                  <a:cubicBezTo>
                    <a:pt x="118" y="248"/>
                    <a:pt x="109" y="264"/>
                    <a:pt x="116" y="291"/>
                  </a:cubicBezTo>
                  <a:cubicBezTo>
                    <a:pt x="120" y="303"/>
                    <a:pt x="125" y="314"/>
                    <a:pt x="130" y="327"/>
                  </a:cubicBezTo>
                  <a:cubicBezTo>
                    <a:pt x="119" y="333"/>
                    <a:pt x="108" y="339"/>
                    <a:pt x="98" y="346"/>
                  </a:cubicBezTo>
                  <a:cubicBezTo>
                    <a:pt x="79" y="358"/>
                    <a:pt x="73" y="373"/>
                    <a:pt x="80" y="394"/>
                  </a:cubicBezTo>
                  <a:cubicBezTo>
                    <a:pt x="81" y="400"/>
                    <a:pt x="83" y="406"/>
                    <a:pt x="84" y="412"/>
                  </a:cubicBezTo>
                  <a:cubicBezTo>
                    <a:pt x="85" y="424"/>
                    <a:pt x="91" y="428"/>
                    <a:pt x="104" y="423"/>
                  </a:cubicBezTo>
                  <a:cubicBezTo>
                    <a:pt x="100" y="409"/>
                    <a:pt x="104" y="396"/>
                    <a:pt x="114" y="385"/>
                  </a:cubicBezTo>
                  <a:cubicBezTo>
                    <a:pt x="115" y="382"/>
                    <a:pt x="114" y="377"/>
                    <a:pt x="114" y="374"/>
                  </a:cubicBezTo>
                  <a:cubicBezTo>
                    <a:pt x="111" y="357"/>
                    <a:pt x="116" y="343"/>
                    <a:pt x="131" y="334"/>
                  </a:cubicBezTo>
                  <a:cubicBezTo>
                    <a:pt x="132" y="334"/>
                    <a:pt x="133" y="333"/>
                    <a:pt x="134" y="334"/>
                  </a:cubicBezTo>
                  <a:cubicBezTo>
                    <a:pt x="159" y="350"/>
                    <a:pt x="165" y="348"/>
                    <a:pt x="173" y="318"/>
                  </a:cubicBezTo>
                  <a:cubicBezTo>
                    <a:pt x="175" y="312"/>
                    <a:pt x="179" y="306"/>
                    <a:pt x="182" y="299"/>
                  </a:cubicBezTo>
                  <a:cubicBezTo>
                    <a:pt x="183" y="300"/>
                    <a:pt x="184" y="300"/>
                    <a:pt x="185" y="301"/>
                  </a:cubicBezTo>
                  <a:cubicBezTo>
                    <a:pt x="184" y="304"/>
                    <a:pt x="181" y="308"/>
                    <a:pt x="182" y="310"/>
                  </a:cubicBezTo>
                  <a:cubicBezTo>
                    <a:pt x="184" y="316"/>
                    <a:pt x="186" y="324"/>
                    <a:pt x="191" y="326"/>
                  </a:cubicBezTo>
                  <a:cubicBezTo>
                    <a:pt x="195" y="328"/>
                    <a:pt x="203" y="325"/>
                    <a:pt x="207" y="321"/>
                  </a:cubicBezTo>
                  <a:cubicBezTo>
                    <a:pt x="210" y="319"/>
                    <a:pt x="212" y="311"/>
                    <a:pt x="210" y="307"/>
                  </a:cubicBezTo>
                  <a:cubicBezTo>
                    <a:pt x="203" y="288"/>
                    <a:pt x="206" y="272"/>
                    <a:pt x="220" y="256"/>
                  </a:cubicBezTo>
                  <a:cubicBezTo>
                    <a:pt x="240" y="233"/>
                    <a:pt x="246" y="203"/>
                    <a:pt x="250" y="174"/>
                  </a:cubicBezTo>
                  <a:cubicBezTo>
                    <a:pt x="255" y="142"/>
                    <a:pt x="258" y="109"/>
                    <a:pt x="262" y="76"/>
                  </a:cubicBezTo>
                  <a:cubicBezTo>
                    <a:pt x="264" y="51"/>
                    <a:pt x="272" y="28"/>
                    <a:pt x="295" y="12"/>
                  </a:cubicBezTo>
                  <a:cubicBezTo>
                    <a:pt x="302" y="8"/>
                    <a:pt x="311" y="4"/>
                    <a:pt x="319" y="3"/>
                  </a:cubicBezTo>
                  <a:cubicBezTo>
                    <a:pt x="337" y="0"/>
                    <a:pt x="346" y="9"/>
                    <a:pt x="344" y="29"/>
                  </a:cubicBezTo>
                  <a:cubicBezTo>
                    <a:pt x="312" y="29"/>
                    <a:pt x="300" y="40"/>
                    <a:pt x="298" y="73"/>
                  </a:cubicBezTo>
                  <a:cubicBezTo>
                    <a:pt x="297" y="101"/>
                    <a:pt x="296" y="129"/>
                    <a:pt x="296" y="157"/>
                  </a:cubicBezTo>
                  <a:cubicBezTo>
                    <a:pt x="296" y="173"/>
                    <a:pt x="292" y="186"/>
                    <a:pt x="285" y="199"/>
                  </a:cubicBezTo>
                  <a:cubicBezTo>
                    <a:pt x="277" y="214"/>
                    <a:pt x="271" y="229"/>
                    <a:pt x="263" y="244"/>
                  </a:cubicBezTo>
                  <a:cubicBezTo>
                    <a:pt x="258" y="252"/>
                    <a:pt x="251" y="258"/>
                    <a:pt x="247" y="266"/>
                  </a:cubicBezTo>
                  <a:cubicBezTo>
                    <a:pt x="243" y="274"/>
                    <a:pt x="240" y="283"/>
                    <a:pt x="238" y="292"/>
                  </a:cubicBezTo>
                  <a:cubicBezTo>
                    <a:pt x="237" y="296"/>
                    <a:pt x="239" y="301"/>
                    <a:pt x="240" y="306"/>
                  </a:cubicBezTo>
                  <a:cubicBezTo>
                    <a:pt x="243" y="325"/>
                    <a:pt x="239" y="330"/>
                    <a:pt x="220" y="333"/>
                  </a:cubicBezTo>
                  <a:cubicBezTo>
                    <a:pt x="222" y="353"/>
                    <a:pt x="224" y="372"/>
                    <a:pt x="226" y="391"/>
                  </a:cubicBezTo>
                  <a:cubicBezTo>
                    <a:pt x="224" y="391"/>
                    <a:pt x="223" y="391"/>
                    <a:pt x="222" y="392"/>
                  </a:cubicBezTo>
                  <a:cubicBezTo>
                    <a:pt x="216" y="377"/>
                    <a:pt x="210" y="362"/>
                    <a:pt x="203" y="347"/>
                  </a:cubicBezTo>
                  <a:cubicBezTo>
                    <a:pt x="191" y="357"/>
                    <a:pt x="180" y="367"/>
                    <a:pt x="167" y="376"/>
                  </a:cubicBezTo>
                  <a:cubicBezTo>
                    <a:pt x="158" y="383"/>
                    <a:pt x="147" y="388"/>
                    <a:pt x="136" y="393"/>
                  </a:cubicBezTo>
                  <a:cubicBezTo>
                    <a:pt x="123" y="399"/>
                    <a:pt x="115" y="408"/>
                    <a:pt x="117" y="423"/>
                  </a:cubicBezTo>
                  <a:cubicBezTo>
                    <a:pt x="118" y="427"/>
                    <a:pt x="117" y="431"/>
                    <a:pt x="117" y="435"/>
                  </a:cubicBezTo>
                  <a:cubicBezTo>
                    <a:pt x="111" y="436"/>
                    <a:pt x="105" y="436"/>
                    <a:pt x="97" y="437"/>
                  </a:cubicBezTo>
                  <a:cubicBezTo>
                    <a:pt x="105" y="437"/>
                    <a:pt x="111" y="438"/>
                    <a:pt x="117" y="438"/>
                  </a:cubicBezTo>
                  <a:cubicBezTo>
                    <a:pt x="117" y="440"/>
                    <a:pt x="117" y="442"/>
                    <a:pt x="118" y="443"/>
                  </a:cubicBezTo>
                  <a:cubicBezTo>
                    <a:pt x="104" y="444"/>
                    <a:pt x="91" y="445"/>
                    <a:pt x="78" y="444"/>
                  </a:cubicBezTo>
                  <a:cubicBezTo>
                    <a:pt x="75" y="443"/>
                    <a:pt x="72" y="434"/>
                    <a:pt x="68" y="425"/>
                  </a:cubicBezTo>
                  <a:cubicBezTo>
                    <a:pt x="66" y="441"/>
                    <a:pt x="64" y="455"/>
                    <a:pt x="62" y="468"/>
                  </a:cubicBezTo>
                  <a:cubicBezTo>
                    <a:pt x="79" y="462"/>
                    <a:pt x="95" y="457"/>
                    <a:pt x="111" y="452"/>
                  </a:cubicBezTo>
                  <a:cubicBezTo>
                    <a:pt x="111" y="453"/>
                    <a:pt x="112" y="454"/>
                    <a:pt x="112" y="455"/>
                  </a:cubicBezTo>
                  <a:cubicBezTo>
                    <a:pt x="105" y="468"/>
                    <a:pt x="98" y="480"/>
                    <a:pt x="92" y="493"/>
                  </a:cubicBezTo>
                  <a:cubicBezTo>
                    <a:pt x="92" y="495"/>
                    <a:pt x="93" y="496"/>
                    <a:pt x="94" y="498"/>
                  </a:cubicBezTo>
                  <a:cubicBezTo>
                    <a:pt x="113" y="498"/>
                    <a:pt x="133" y="498"/>
                    <a:pt x="152" y="497"/>
                  </a:cubicBezTo>
                  <a:cubicBezTo>
                    <a:pt x="154" y="497"/>
                    <a:pt x="156" y="495"/>
                    <a:pt x="158" y="494"/>
                  </a:cubicBezTo>
                  <a:cubicBezTo>
                    <a:pt x="156" y="492"/>
                    <a:pt x="154" y="489"/>
                    <a:pt x="152" y="489"/>
                  </a:cubicBezTo>
                  <a:cubicBezTo>
                    <a:pt x="142" y="489"/>
                    <a:pt x="132" y="489"/>
                    <a:pt x="117" y="489"/>
                  </a:cubicBezTo>
                  <a:cubicBezTo>
                    <a:pt x="124" y="478"/>
                    <a:pt x="127" y="470"/>
                    <a:pt x="133" y="464"/>
                  </a:cubicBezTo>
                  <a:cubicBezTo>
                    <a:pt x="151" y="446"/>
                    <a:pt x="173" y="440"/>
                    <a:pt x="197" y="441"/>
                  </a:cubicBezTo>
                  <a:cubicBezTo>
                    <a:pt x="205" y="442"/>
                    <a:pt x="212" y="442"/>
                    <a:pt x="210" y="430"/>
                  </a:cubicBezTo>
                  <a:cubicBezTo>
                    <a:pt x="199" y="430"/>
                    <a:pt x="187" y="430"/>
                    <a:pt x="175" y="430"/>
                  </a:cubicBezTo>
                  <a:cubicBezTo>
                    <a:pt x="177" y="409"/>
                    <a:pt x="198" y="402"/>
                    <a:pt x="245" y="406"/>
                  </a:cubicBezTo>
                  <a:cubicBezTo>
                    <a:pt x="225" y="413"/>
                    <a:pt x="225" y="427"/>
                    <a:pt x="223" y="441"/>
                  </a:cubicBezTo>
                  <a:cubicBezTo>
                    <a:pt x="223" y="444"/>
                    <a:pt x="217" y="448"/>
                    <a:pt x="213" y="450"/>
                  </a:cubicBezTo>
                  <a:cubicBezTo>
                    <a:pt x="175" y="468"/>
                    <a:pt x="156" y="498"/>
                    <a:pt x="159" y="535"/>
                  </a:cubicBezTo>
                  <a:cubicBezTo>
                    <a:pt x="161" y="560"/>
                    <a:pt x="174" y="579"/>
                    <a:pt x="190" y="595"/>
                  </a:cubicBezTo>
                  <a:cubicBezTo>
                    <a:pt x="196" y="601"/>
                    <a:pt x="201" y="605"/>
                    <a:pt x="210" y="613"/>
                  </a:cubicBezTo>
                  <a:cubicBezTo>
                    <a:pt x="156" y="611"/>
                    <a:pt x="106" y="609"/>
                    <a:pt x="56" y="608"/>
                  </a:cubicBezTo>
                  <a:cubicBezTo>
                    <a:pt x="56" y="606"/>
                    <a:pt x="56" y="605"/>
                    <a:pt x="56" y="603"/>
                  </a:cubicBezTo>
                  <a:cubicBezTo>
                    <a:pt x="99" y="603"/>
                    <a:pt x="141" y="603"/>
                    <a:pt x="184" y="603"/>
                  </a:cubicBezTo>
                  <a:cubicBezTo>
                    <a:pt x="184" y="601"/>
                    <a:pt x="184" y="600"/>
                    <a:pt x="184" y="598"/>
                  </a:cubicBezTo>
                  <a:cubicBezTo>
                    <a:pt x="180" y="597"/>
                    <a:pt x="175" y="596"/>
                    <a:pt x="170" y="595"/>
                  </a:cubicBezTo>
                  <a:cubicBezTo>
                    <a:pt x="126" y="595"/>
                    <a:pt x="82" y="594"/>
                    <a:pt x="37" y="594"/>
                  </a:cubicBezTo>
                  <a:cubicBezTo>
                    <a:pt x="27" y="594"/>
                    <a:pt x="21" y="590"/>
                    <a:pt x="16" y="582"/>
                  </a:cubicBezTo>
                  <a:cubicBezTo>
                    <a:pt x="0" y="557"/>
                    <a:pt x="2" y="529"/>
                    <a:pt x="7" y="502"/>
                  </a:cubicBezTo>
                  <a:cubicBezTo>
                    <a:pt x="8" y="499"/>
                    <a:pt x="14" y="496"/>
                    <a:pt x="17" y="496"/>
                  </a:cubicBezTo>
                  <a:cubicBezTo>
                    <a:pt x="32" y="495"/>
                    <a:pt x="46" y="496"/>
                    <a:pt x="60" y="494"/>
                  </a:cubicBezTo>
                  <a:cubicBezTo>
                    <a:pt x="46" y="480"/>
                    <a:pt x="27" y="489"/>
                    <a:pt x="10" y="484"/>
                  </a:cubicBezTo>
                  <a:cubicBezTo>
                    <a:pt x="16" y="464"/>
                    <a:pt x="31" y="455"/>
                    <a:pt x="47" y="446"/>
                  </a:cubicBezTo>
                  <a:cubicBezTo>
                    <a:pt x="55" y="441"/>
                    <a:pt x="59" y="435"/>
                    <a:pt x="60" y="425"/>
                  </a:cubicBezTo>
                  <a:cubicBezTo>
                    <a:pt x="60" y="418"/>
                    <a:pt x="64" y="411"/>
                    <a:pt x="68" y="401"/>
                  </a:cubicBezTo>
                  <a:cubicBezTo>
                    <a:pt x="69" y="402"/>
                    <a:pt x="67" y="399"/>
                    <a:pt x="66" y="396"/>
                  </a:cubicBezTo>
                  <a:cubicBezTo>
                    <a:pt x="56" y="376"/>
                    <a:pt x="59" y="358"/>
                    <a:pt x="77" y="343"/>
                  </a:cubicBezTo>
                  <a:cubicBezTo>
                    <a:pt x="84" y="338"/>
                    <a:pt x="86" y="333"/>
                    <a:pt x="83" y="325"/>
                  </a:cubicBezTo>
                  <a:cubicBezTo>
                    <a:pt x="77" y="309"/>
                    <a:pt x="72" y="294"/>
                    <a:pt x="68" y="279"/>
                  </a:cubicBezTo>
                  <a:cubicBezTo>
                    <a:pt x="64" y="269"/>
                    <a:pt x="63" y="260"/>
                    <a:pt x="49" y="258"/>
                  </a:cubicBezTo>
                  <a:cubicBezTo>
                    <a:pt x="45" y="257"/>
                    <a:pt x="41" y="247"/>
                    <a:pt x="40" y="240"/>
                  </a:cubicBezTo>
                  <a:cubicBezTo>
                    <a:pt x="40" y="237"/>
                    <a:pt x="48" y="229"/>
                    <a:pt x="52" y="230"/>
                  </a:cubicBezTo>
                  <a:cubicBezTo>
                    <a:pt x="75" y="233"/>
                    <a:pt x="95" y="220"/>
                    <a:pt x="117" y="216"/>
                  </a:cubicBezTo>
                  <a:cubicBezTo>
                    <a:pt x="118" y="215"/>
                    <a:pt x="119" y="216"/>
                    <a:pt x="122" y="219"/>
                  </a:cubicBezTo>
                  <a:cubicBezTo>
                    <a:pt x="118" y="221"/>
                    <a:pt x="114" y="224"/>
                    <a:pt x="110" y="226"/>
                  </a:cubicBezTo>
                  <a:cubicBezTo>
                    <a:pt x="121" y="231"/>
                    <a:pt x="130" y="230"/>
                    <a:pt x="165" y="217"/>
                  </a:cubicBezTo>
                  <a:cubicBezTo>
                    <a:pt x="164" y="213"/>
                    <a:pt x="163" y="209"/>
                    <a:pt x="162" y="202"/>
                  </a:cubicBezTo>
                  <a:cubicBezTo>
                    <a:pt x="179" y="196"/>
                    <a:pt x="196" y="190"/>
                    <a:pt x="213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10944225" y="500063"/>
              <a:ext cx="1109663" cy="1500188"/>
            </a:xfrm>
            <a:custGeom>
              <a:avLst/>
              <a:gdLst>
                <a:gd name="T0" fmla="*/ 50 w 780"/>
                <a:gd name="T1" fmla="*/ 85 h 1053"/>
                <a:gd name="T2" fmla="*/ 631 w 780"/>
                <a:gd name="T3" fmla="*/ 228 h 1053"/>
                <a:gd name="T4" fmla="*/ 600 w 780"/>
                <a:gd name="T5" fmla="*/ 862 h 1053"/>
                <a:gd name="T6" fmla="*/ 0 w 780"/>
                <a:gd name="T7" fmla="*/ 944 h 1053"/>
                <a:gd name="T8" fmla="*/ 77 w 780"/>
                <a:gd name="T9" fmla="*/ 970 h 1053"/>
                <a:gd name="T10" fmla="*/ 383 w 780"/>
                <a:gd name="T11" fmla="*/ 971 h 1053"/>
                <a:gd name="T12" fmla="*/ 706 w 780"/>
                <a:gd name="T13" fmla="*/ 597 h 1053"/>
                <a:gd name="T14" fmla="*/ 396 w 780"/>
                <a:gd name="T15" fmla="*/ 87 h 1053"/>
                <a:gd name="T16" fmla="*/ 223 w 780"/>
                <a:gd name="T17" fmla="*/ 63 h 1053"/>
                <a:gd name="T18" fmla="*/ 89 w 780"/>
                <a:gd name="T19" fmla="*/ 75 h 1053"/>
                <a:gd name="T20" fmla="*/ 50 w 780"/>
                <a:gd name="T21" fmla="*/ 8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0" h="1053">
                  <a:moveTo>
                    <a:pt x="50" y="85"/>
                  </a:moveTo>
                  <a:cubicBezTo>
                    <a:pt x="228" y="0"/>
                    <a:pt x="479" y="34"/>
                    <a:pt x="631" y="228"/>
                  </a:cubicBezTo>
                  <a:cubicBezTo>
                    <a:pt x="780" y="417"/>
                    <a:pt x="767" y="684"/>
                    <a:pt x="600" y="862"/>
                  </a:cubicBezTo>
                  <a:cubicBezTo>
                    <a:pt x="435" y="1037"/>
                    <a:pt x="175" y="1053"/>
                    <a:pt x="0" y="944"/>
                  </a:cubicBezTo>
                  <a:cubicBezTo>
                    <a:pt x="25" y="953"/>
                    <a:pt x="51" y="964"/>
                    <a:pt x="77" y="970"/>
                  </a:cubicBezTo>
                  <a:cubicBezTo>
                    <a:pt x="179" y="993"/>
                    <a:pt x="282" y="1005"/>
                    <a:pt x="383" y="971"/>
                  </a:cubicBezTo>
                  <a:cubicBezTo>
                    <a:pt x="564" y="910"/>
                    <a:pt x="675" y="785"/>
                    <a:pt x="706" y="597"/>
                  </a:cubicBezTo>
                  <a:cubicBezTo>
                    <a:pt x="742" y="373"/>
                    <a:pt x="611" y="161"/>
                    <a:pt x="396" y="87"/>
                  </a:cubicBezTo>
                  <a:cubicBezTo>
                    <a:pt x="340" y="68"/>
                    <a:pt x="282" y="61"/>
                    <a:pt x="223" y="63"/>
                  </a:cubicBezTo>
                  <a:cubicBezTo>
                    <a:pt x="178" y="64"/>
                    <a:pt x="133" y="64"/>
                    <a:pt x="89" y="75"/>
                  </a:cubicBezTo>
                  <a:cubicBezTo>
                    <a:pt x="76" y="78"/>
                    <a:pt x="63" y="82"/>
                    <a:pt x="5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11115675" y="915988"/>
              <a:ext cx="273050" cy="419100"/>
            </a:xfrm>
            <a:custGeom>
              <a:avLst/>
              <a:gdLst>
                <a:gd name="T0" fmla="*/ 27 w 192"/>
                <a:gd name="T1" fmla="*/ 37 h 294"/>
                <a:gd name="T2" fmla="*/ 45 w 192"/>
                <a:gd name="T3" fmla="*/ 12 h 294"/>
                <a:gd name="T4" fmla="*/ 72 w 192"/>
                <a:gd name="T5" fmla="*/ 1 h 294"/>
                <a:gd name="T6" fmla="*/ 172 w 192"/>
                <a:gd name="T7" fmla="*/ 1 h 294"/>
                <a:gd name="T8" fmla="*/ 173 w 192"/>
                <a:gd name="T9" fmla="*/ 17 h 294"/>
                <a:gd name="T10" fmla="*/ 175 w 192"/>
                <a:gd name="T11" fmla="*/ 110 h 294"/>
                <a:gd name="T12" fmla="*/ 161 w 192"/>
                <a:gd name="T13" fmla="*/ 179 h 294"/>
                <a:gd name="T14" fmla="*/ 154 w 192"/>
                <a:gd name="T15" fmla="*/ 188 h 294"/>
                <a:gd name="T16" fmla="*/ 150 w 192"/>
                <a:gd name="T17" fmla="*/ 187 h 294"/>
                <a:gd name="T18" fmla="*/ 145 w 192"/>
                <a:gd name="T19" fmla="*/ 31 h 294"/>
                <a:gd name="T20" fmla="*/ 123 w 192"/>
                <a:gd name="T21" fmla="*/ 31 h 294"/>
                <a:gd name="T22" fmla="*/ 123 w 192"/>
                <a:gd name="T23" fmla="*/ 154 h 294"/>
                <a:gd name="T24" fmla="*/ 36 w 192"/>
                <a:gd name="T25" fmla="*/ 154 h 294"/>
                <a:gd name="T26" fmla="*/ 46 w 192"/>
                <a:gd name="T27" fmla="*/ 73 h 294"/>
                <a:gd name="T28" fmla="*/ 112 w 192"/>
                <a:gd name="T29" fmla="*/ 23 h 294"/>
                <a:gd name="T30" fmla="*/ 166 w 192"/>
                <a:gd name="T31" fmla="*/ 23 h 294"/>
                <a:gd name="T32" fmla="*/ 168 w 192"/>
                <a:gd name="T33" fmla="*/ 17 h 294"/>
                <a:gd name="T34" fmla="*/ 157 w 192"/>
                <a:gd name="T35" fmla="*/ 11 h 294"/>
                <a:gd name="T36" fmla="*/ 70 w 192"/>
                <a:gd name="T37" fmla="*/ 13 h 294"/>
                <a:gd name="T38" fmla="*/ 57 w 192"/>
                <a:gd name="T39" fmla="*/ 22 h 294"/>
                <a:gd name="T40" fmla="*/ 32 w 192"/>
                <a:gd name="T41" fmla="*/ 80 h 294"/>
                <a:gd name="T42" fmla="*/ 18 w 192"/>
                <a:gd name="T43" fmla="*/ 176 h 294"/>
                <a:gd name="T44" fmla="*/ 125 w 192"/>
                <a:gd name="T45" fmla="*/ 176 h 294"/>
                <a:gd name="T46" fmla="*/ 113 w 192"/>
                <a:gd name="T47" fmla="*/ 229 h 294"/>
                <a:gd name="T48" fmla="*/ 88 w 192"/>
                <a:gd name="T49" fmla="*/ 267 h 294"/>
                <a:gd name="T50" fmla="*/ 67 w 192"/>
                <a:gd name="T51" fmla="*/ 271 h 294"/>
                <a:gd name="T52" fmla="*/ 54 w 192"/>
                <a:gd name="T53" fmla="*/ 248 h 294"/>
                <a:gd name="T54" fmla="*/ 34 w 192"/>
                <a:gd name="T55" fmla="*/ 232 h 294"/>
                <a:gd name="T56" fmla="*/ 102 w 192"/>
                <a:gd name="T57" fmla="*/ 197 h 294"/>
                <a:gd name="T58" fmla="*/ 109 w 192"/>
                <a:gd name="T59" fmla="*/ 213 h 294"/>
                <a:gd name="T60" fmla="*/ 120 w 192"/>
                <a:gd name="T61" fmla="*/ 196 h 294"/>
                <a:gd name="T62" fmla="*/ 105 w 192"/>
                <a:gd name="T63" fmla="*/ 188 h 294"/>
                <a:gd name="T64" fmla="*/ 17 w 192"/>
                <a:gd name="T65" fmla="*/ 188 h 294"/>
                <a:gd name="T66" fmla="*/ 34 w 192"/>
                <a:gd name="T67" fmla="*/ 279 h 294"/>
                <a:gd name="T68" fmla="*/ 44 w 192"/>
                <a:gd name="T69" fmla="*/ 285 h 294"/>
                <a:gd name="T70" fmla="*/ 121 w 192"/>
                <a:gd name="T71" fmla="*/ 286 h 294"/>
                <a:gd name="T72" fmla="*/ 112 w 192"/>
                <a:gd name="T73" fmla="*/ 265 h 294"/>
                <a:gd name="T74" fmla="*/ 122 w 192"/>
                <a:gd name="T75" fmla="*/ 245 h 294"/>
                <a:gd name="T76" fmla="*/ 175 w 192"/>
                <a:gd name="T77" fmla="*/ 192 h 294"/>
                <a:gd name="T78" fmla="*/ 185 w 192"/>
                <a:gd name="T79" fmla="*/ 164 h 294"/>
                <a:gd name="T80" fmla="*/ 184 w 192"/>
                <a:gd name="T81" fmla="*/ 18 h 294"/>
                <a:gd name="T82" fmla="*/ 185 w 192"/>
                <a:gd name="T83" fmla="*/ 3 h 294"/>
                <a:gd name="T84" fmla="*/ 188 w 192"/>
                <a:gd name="T85" fmla="*/ 3 h 294"/>
                <a:gd name="T86" fmla="*/ 191 w 192"/>
                <a:gd name="T87" fmla="*/ 12 h 294"/>
                <a:gd name="T88" fmla="*/ 191 w 192"/>
                <a:gd name="T89" fmla="*/ 183 h 294"/>
                <a:gd name="T90" fmla="*/ 183 w 192"/>
                <a:gd name="T91" fmla="*/ 197 h 294"/>
                <a:gd name="T92" fmla="*/ 129 w 192"/>
                <a:gd name="T93" fmla="*/ 253 h 294"/>
                <a:gd name="T94" fmla="*/ 123 w 192"/>
                <a:gd name="T95" fmla="*/ 268 h 294"/>
                <a:gd name="T96" fmla="*/ 138 w 192"/>
                <a:gd name="T97" fmla="*/ 277 h 294"/>
                <a:gd name="T98" fmla="*/ 170 w 192"/>
                <a:gd name="T99" fmla="*/ 278 h 294"/>
                <a:gd name="T100" fmla="*/ 187 w 192"/>
                <a:gd name="T101" fmla="*/ 293 h 294"/>
                <a:gd name="T102" fmla="*/ 176 w 192"/>
                <a:gd name="T103" fmla="*/ 294 h 294"/>
                <a:gd name="T104" fmla="*/ 33 w 192"/>
                <a:gd name="T105" fmla="*/ 294 h 294"/>
                <a:gd name="T106" fmla="*/ 17 w 192"/>
                <a:gd name="T107" fmla="*/ 281 h 294"/>
                <a:gd name="T108" fmla="*/ 24 w 192"/>
                <a:gd name="T109" fmla="*/ 51 h 294"/>
                <a:gd name="T110" fmla="*/ 27 w 192"/>
                <a:gd name="T111" fmla="*/ 3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2" h="294">
                  <a:moveTo>
                    <a:pt x="27" y="37"/>
                  </a:moveTo>
                  <a:cubicBezTo>
                    <a:pt x="33" y="29"/>
                    <a:pt x="37" y="19"/>
                    <a:pt x="45" y="12"/>
                  </a:cubicBezTo>
                  <a:cubicBezTo>
                    <a:pt x="52" y="6"/>
                    <a:pt x="63" y="1"/>
                    <a:pt x="72" y="1"/>
                  </a:cubicBezTo>
                  <a:cubicBezTo>
                    <a:pt x="105" y="0"/>
                    <a:pt x="138" y="1"/>
                    <a:pt x="172" y="1"/>
                  </a:cubicBezTo>
                  <a:cubicBezTo>
                    <a:pt x="172" y="8"/>
                    <a:pt x="173" y="13"/>
                    <a:pt x="173" y="17"/>
                  </a:cubicBezTo>
                  <a:cubicBezTo>
                    <a:pt x="173" y="48"/>
                    <a:pt x="172" y="79"/>
                    <a:pt x="175" y="110"/>
                  </a:cubicBezTo>
                  <a:cubicBezTo>
                    <a:pt x="178" y="135"/>
                    <a:pt x="166" y="156"/>
                    <a:pt x="161" y="179"/>
                  </a:cubicBezTo>
                  <a:cubicBezTo>
                    <a:pt x="160" y="182"/>
                    <a:pt x="157" y="185"/>
                    <a:pt x="154" y="188"/>
                  </a:cubicBezTo>
                  <a:cubicBezTo>
                    <a:pt x="153" y="188"/>
                    <a:pt x="151" y="187"/>
                    <a:pt x="150" y="187"/>
                  </a:cubicBezTo>
                  <a:cubicBezTo>
                    <a:pt x="148" y="135"/>
                    <a:pt x="147" y="83"/>
                    <a:pt x="145" y="31"/>
                  </a:cubicBezTo>
                  <a:cubicBezTo>
                    <a:pt x="138" y="31"/>
                    <a:pt x="131" y="31"/>
                    <a:pt x="123" y="31"/>
                  </a:cubicBezTo>
                  <a:cubicBezTo>
                    <a:pt x="123" y="71"/>
                    <a:pt x="123" y="112"/>
                    <a:pt x="123" y="154"/>
                  </a:cubicBezTo>
                  <a:cubicBezTo>
                    <a:pt x="94" y="154"/>
                    <a:pt x="66" y="154"/>
                    <a:pt x="36" y="154"/>
                  </a:cubicBezTo>
                  <a:cubicBezTo>
                    <a:pt x="35" y="127"/>
                    <a:pt x="38" y="100"/>
                    <a:pt x="46" y="73"/>
                  </a:cubicBezTo>
                  <a:cubicBezTo>
                    <a:pt x="57" y="39"/>
                    <a:pt x="77" y="24"/>
                    <a:pt x="112" y="23"/>
                  </a:cubicBezTo>
                  <a:cubicBezTo>
                    <a:pt x="130" y="23"/>
                    <a:pt x="148" y="23"/>
                    <a:pt x="166" y="23"/>
                  </a:cubicBezTo>
                  <a:cubicBezTo>
                    <a:pt x="167" y="21"/>
                    <a:pt x="167" y="19"/>
                    <a:pt x="168" y="17"/>
                  </a:cubicBezTo>
                  <a:cubicBezTo>
                    <a:pt x="164" y="15"/>
                    <a:pt x="161" y="11"/>
                    <a:pt x="157" y="11"/>
                  </a:cubicBezTo>
                  <a:cubicBezTo>
                    <a:pt x="128" y="12"/>
                    <a:pt x="99" y="12"/>
                    <a:pt x="70" y="13"/>
                  </a:cubicBezTo>
                  <a:cubicBezTo>
                    <a:pt x="65" y="14"/>
                    <a:pt x="59" y="18"/>
                    <a:pt x="57" y="22"/>
                  </a:cubicBezTo>
                  <a:cubicBezTo>
                    <a:pt x="48" y="41"/>
                    <a:pt x="37" y="59"/>
                    <a:pt x="32" y="80"/>
                  </a:cubicBezTo>
                  <a:cubicBezTo>
                    <a:pt x="25" y="111"/>
                    <a:pt x="22" y="143"/>
                    <a:pt x="18" y="176"/>
                  </a:cubicBezTo>
                  <a:cubicBezTo>
                    <a:pt x="56" y="176"/>
                    <a:pt x="90" y="176"/>
                    <a:pt x="125" y="176"/>
                  </a:cubicBezTo>
                  <a:cubicBezTo>
                    <a:pt x="128" y="195"/>
                    <a:pt x="130" y="213"/>
                    <a:pt x="113" y="229"/>
                  </a:cubicBezTo>
                  <a:cubicBezTo>
                    <a:pt x="102" y="238"/>
                    <a:pt x="95" y="253"/>
                    <a:pt x="88" y="267"/>
                  </a:cubicBezTo>
                  <a:cubicBezTo>
                    <a:pt x="82" y="278"/>
                    <a:pt x="76" y="280"/>
                    <a:pt x="67" y="271"/>
                  </a:cubicBezTo>
                  <a:cubicBezTo>
                    <a:pt x="62" y="264"/>
                    <a:pt x="57" y="256"/>
                    <a:pt x="54" y="248"/>
                  </a:cubicBezTo>
                  <a:cubicBezTo>
                    <a:pt x="49" y="233"/>
                    <a:pt x="50" y="233"/>
                    <a:pt x="34" y="232"/>
                  </a:cubicBezTo>
                  <a:cubicBezTo>
                    <a:pt x="29" y="208"/>
                    <a:pt x="56" y="195"/>
                    <a:pt x="102" y="197"/>
                  </a:cubicBezTo>
                  <a:cubicBezTo>
                    <a:pt x="104" y="202"/>
                    <a:pt x="106" y="208"/>
                    <a:pt x="109" y="213"/>
                  </a:cubicBezTo>
                  <a:cubicBezTo>
                    <a:pt x="119" y="211"/>
                    <a:pt x="121" y="205"/>
                    <a:pt x="120" y="196"/>
                  </a:cubicBezTo>
                  <a:cubicBezTo>
                    <a:pt x="118" y="186"/>
                    <a:pt x="111" y="188"/>
                    <a:pt x="105" y="188"/>
                  </a:cubicBezTo>
                  <a:cubicBezTo>
                    <a:pt x="77" y="188"/>
                    <a:pt x="50" y="188"/>
                    <a:pt x="17" y="188"/>
                  </a:cubicBezTo>
                  <a:cubicBezTo>
                    <a:pt x="23" y="221"/>
                    <a:pt x="28" y="250"/>
                    <a:pt x="34" y="279"/>
                  </a:cubicBezTo>
                  <a:cubicBezTo>
                    <a:pt x="35" y="282"/>
                    <a:pt x="41" y="285"/>
                    <a:pt x="44" y="285"/>
                  </a:cubicBezTo>
                  <a:cubicBezTo>
                    <a:pt x="70" y="286"/>
                    <a:pt x="96" y="286"/>
                    <a:pt x="121" y="286"/>
                  </a:cubicBezTo>
                  <a:cubicBezTo>
                    <a:pt x="117" y="278"/>
                    <a:pt x="112" y="271"/>
                    <a:pt x="112" y="265"/>
                  </a:cubicBezTo>
                  <a:cubicBezTo>
                    <a:pt x="112" y="258"/>
                    <a:pt x="117" y="250"/>
                    <a:pt x="122" y="245"/>
                  </a:cubicBezTo>
                  <a:cubicBezTo>
                    <a:pt x="139" y="226"/>
                    <a:pt x="157" y="209"/>
                    <a:pt x="175" y="192"/>
                  </a:cubicBezTo>
                  <a:cubicBezTo>
                    <a:pt x="183" y="184"/>
                    <a:pt x="185" y="175"/>
                    <a:pt x="185" y="164"/>
                  </a:cubicBezTo>
                  <a:cubicBezTo>
                    <a:pt x="184" y="116"/>
                    <a:pt x="184" y="67"/>
                    <a:pt x="184" y="18"/>
                  </a:cubicBezTo>
                  <a:cubicBezTo>
                    <a:pt x="184" y="13"/>
                    <a:pt x="184" y="8"/>
                    <a:pt x="185" y="3"/>
                  </a:cubicBezTo>
                  <a:cubicBezTo>
                    <a:pt x="186" y="3"/>
                    <a:pt x="187" y="3"/>
                    <a:pt x="188" y="3"/>
                  </a:cubicBezTo>
                  <a:cubicBezTo>
                    <a:pt x="189" y="6"/>
                    <a:pt x="191" y="9"/>
                    <a:pt x="191" y="12"/>
                  </a:cubicBezTo>
                  <a:cubicBezTo>
                    <a:pt x="191" y="69"/>
                    <a:pt x="192" y="126"/>
                    <a:pt x="191" y="183"/>
                  </a:cubicBezTo>
                  <a:cubicBezTo>
                    <a:pt x="191" y="188"/>
                    <a:pt x="187" y="193"/>
                    <a:pt x="183" y="197"/>
                  </a:cubicBezTo>
                  <a:cubicBezTo>
                    <a:pt x="165" y="216"/>
                    <a:pt x="147" y="234"/>
                    <a:pt x="129" y="253"/>
                  </a:cubicBezTo>
                  <a:cubicBezTo>
                    <a:pt x="125" y="257"/>
                    <a:pt x="121" y="266"/>
                    <a:pt x="123" y="268"/>
                  </a:cubicBezTo>
                  <a:cubicBezTo>
                    <a:pt x="125" y="273"/>
                    <a:pt x="133" y="276"/>
                    <a:pt x="138" y="277"/>
                  </a:cubicBezTo>
                  <a:cubicBezTo>
                    <a:pt x="149" y="279"/>
                    <a:pt x="160" y="279"/>
                    <a:pt x="170" y="278"/>
                  </a:cubicBezTo>
                  <a:cubicBezTo>
                    <a:pt x="182" y="276"/>
                    <a:pt x="187" y="281"/>
                    <a:pt x="187" y="293"/>
                  </a:cubicBezTo>
                  <a:cubicBezTo>
                    <a:pt x="183" y="294"/>
                    <a:pt x="179" y="294"/>
                    <a:pt x="176" y="294"/>
                  </a:cubicBezTo>
                  <a:cubicBezTo>
                    <a:pt x="128" y="294"/>
                    <a:pt x="81" y="294"/>
                    <a:pt x="33" y="294"/>
                  </a:cubicBezTo>
                  <a:cubicBezTo>
                    <a:pt x="23" y="294"/>
                    <a:pt x="19" y="291"/>
                    <a:pt x="17" y="281"/>
                  </a:cubicBezTo>
                  <a:cubicBezTo>
                    <a:pt x="0" y="203"/>
                    <a:pt x="6" y="127"/>
                    <a:pt x="24" y="51"/>
                  </a:cubicBezTo>
                  <a:cubicBezTo>
                    <a:pt x="25" y="46"/>
                    <a:pt x="26" y="42"/>
                    <a:pt x="2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0083800" y="1423988"/>
              <a:ext cx="334963" cy="322263"/>
            </a:xfrm>
            <a:custGeom>
              <a:avLst/>
              <a:gdLst>
                <a:gd name="T0" fmla="*/ 235 w 235"/>
                <a:gd name="T1" fmla="*/ 207 h 227"/>
                <a:gd name="T2" fmla="*/ 124 w 235"/>
                <a:gd name="T3" fmla="*/ 217 h 227"/>
                <a:gd name="T4" fmla="*/ 117 w 235"/>
                <a:gd name="T5" fmla="*/ 163 h 227"/>
                <a:gd name="T6" fmla="*/ 104 w 235"/>
                <a:gd name="T7" fmla="*/ 112 h 227"/>
                <a:gd name="T8" fmla="*/ 80 w 235"/>
                <a:gd name="T9" fmla="*/ 62 h 227"/>
                <a:gd name="T10" fmla="*/ 78 w 235"/>
                <a:gd name="T11" fmla="*/ 98 h 227"/>
                <a:gd name="T12" fmla="*/ 110 w 235"/>
                <a:gd name="T13" fmla="*/ 196 h 227"/>
                <a:gd name="T14" fmla="*/ 114 w 235"/>
                <a:gd name="T15" fmla="*/ 216 h 227"/>
                <a:gd name="T16" fmla="*/ 18 w 235"/>
                <a:gd name="T17" fmla="*/ 171 h 227"/>
                <a:gd name="T18" fmla="*/ 37 w 235"/>
                <a:gd name="T19" fmla="*/ 77 h 227"/>
                <a:gd name="T20" fmla="*/ 52 w 235"/>
                <a:gd name="T21" fmla="*/ 65 h 227"/>
                <a:gd name="T22" fmla="*/ 72 w 235"/>
                <a:gd name="T23" fmla="*/ 33 h 227"/>
                <a:gd name="T24" fmla="*/ 81 w 235"/>
                <a:gd name="T25" fmla="*/ 18 h 227"/>
                <a:gd name="T26" fmla="*/ 122 w 235"/>
                <a:gd name="T27" fmla="*/ 136 h 227"/>
                <a:gd name="T28" fmla="*/ 131 w 235"/>
                <a:gd name="T29" fmla="*/ 121 h 227"/>
                <a:gd name="T30" fmla="*/ 108 w 235"/>
                <a:gd name="T31" fmla="*/ 32 h 227"/>
                <a:gd name="T32" fmla="*/ 88 w 235"/>
                <a:gd name="T33" fmla="*/ 6 h 227"/>
                <a:gd name="T34" fmla="*/ 114 w 235"/>
                <a:gd name="T35" fmla="*/ 21 h 227"/>
                <a:gd name="T36" fmla="*/ 136 w 235"/>
                <a:gd name="T37" fmla="*/ 102 h 227"/>
                <a:gd name="T38" fmla="*/ 165 w 235"/>
                <a:gd name="T39" fmla="*/ 158 h 227"/>
                <a:gd name="T40" fmla="*/ 225 w 235"/>
                <a:gd name="T41" fmla="*/ 201 h 227"/>
                <a:gd name="T42" fmla="*/ 235 w 235"/>
                <a:gd name="T43" fmla="*/ 205 h 227"/>
                <a:gd name="T44" fmla="*/ 235 w 235"/>
                <a:gd name="T45" fmla="*/ 20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5" h="227">
                  <a:moveTo>
                    <a:pt x="235" y="207"/>
                  </a:moveTo>
                  <a:cubicBezTo>
                    <a:pt x="198" y="210"/>
                    <a:pt x="161" y="213"/>
                    <a:pt x="124" y="217"/>
                  </a:cubicBezTo>
                  <a:cubicBezTo>
                    <a:pt x="122" y="198"/>
                    <a:pt x="120" y="180"/>
                    <a:pt x="117" y="163"/>
                  </a:cubicBezTo>
                  <a:cubicBezTo>
                    <a:pt x="113" y="145"/>
                    <a:pt x="110" y="128"/>
                    <a:pt x="104" y="112"/>
                  </a:cubicBezTo>
                  <a:cubicBezTo>
                    <a:pt x="98" y="95"/>
                    <a:pt x="89" y="80"/>
                    <a:pt x="80" y="62"/>
                  </a:cubicBezTo>
                  <a:cubicBezTo>
                    <a:pt x="68" y="82"/>
                    <a:pt x="68" y="82"/>
                    <a:pt x="78" y="98"/>
                  </a:cubicBezTo>
                  <a:cubicBezTo>
                    <a:pt x="97" y="127"/>
                    <a:pt x="104" y="162"/>
                    <a:pt x="110" y="196"/>
                  </a:cubicBezTo>
                  <a:cubicBezTo>
                    <a:pt x="112" y="202"/>
                    <a:pt x="113" y="209"/>
                    <a:pt x="114" y="216"/>
                  </a:cubicBezTo>
                  <a:cubicBezTo>
                    <a:pt x="72" y="227"/>
                    <a:pt x="39" y="206"/>
                    <a:pt x="18" y="171"/>
                  </a:cubicBezTo>
                  <a:cubicBezTo>
                    <a:pt x="0" y="140"/>
                    <a:pt x="8" y="103"/>
                    <a:pt x="37" y="77"/>
                  </a:cubicBezTo>
                  <a:cubicBezTo>
                    <a:pt x="41" y="73"/>
                    <a:pt x="46" y="68"/>
                    <a:pt x="52" y="65"/>
                  </a:cubicBezTo>
                  <a:cubicBezTo>
                    <a:pt x="66" y="58"/>
                    <a:pt x="75" y="50"/>
                    <a:pt x="72" y="33"/>
                  </a:cubicBezTo>
                  <a:cubicBezTo>
                    <a:pt x="72" y="29"/>
                    <a:pt x="77" y="25"/>
                    <a:pt x="81" y="18"/>
                  </a:cubicBezTo>
                  <a:cubicBezTo>
                    <a:pt x="95" y="60"/>
                    <a:pt x="109" y="97"/>
                    <a:pt x="122" y="136"/>
                  </a:cubicBezTo>
                  <a:cubicBezTo>
                    <a:pt x="131" y="134"/>
                    <a:pt x="134" y="130"/>
                    <a:pt x="131" y="121"/>
                  </a:cubicBezTo>
                  <a:cubicBezTo>
                    <a:pt x="123" y="91"/>
                    <a:pt x="117" y="61"/>
                    <a:pt x="108" y="32"/>
                  </a:cubicBezTo>
                  <a:cubicBezTo>
                    <a:pt x="105" y="22"/>
                    <a:pt x="95" y="15"/>
                    <a:pt x="88" y="6"/>
                  </a:cubicBezTo>
                  <a:cubicBezTo>
                    <a:pt x="96" y="0"/>
                    <a:pt x="110" y="6"/>
                    <a:pt x="114" y="21"/>
                  </a:cubicBezTo>
                  <a:cubicBezTo>
                    <a:pt x="122" y="48"/>
                    <a:pt x="130" y="75"/>
                    <a:pt x="136" y="102"/>
                  </a:cubicBezTo>
                  <a:cubicBezTo>
                    <a:pt x="141" y="124"/>
                    <a:pt x="155" y="140"/>
                    <a:pt x="165" y="158"/>
                  </a:cubicBezTo>
                  <a:cubicBezTo>
                    <a:pt x="179" y="182"/>
                    <a:pt x="197" y="198"/>
                    <a:pt x="225" y="201"/>
                  </a:cubicBezTo>
                  <a:cubicBezTo>
                    <a:pt x="228" y="202"/>
                    <a:pt x="231" y="204"/>
                    <a:pt x="235" y="205"/>
                  </a:cubicBezTo>
                  <a:cubicBezTo>
                    <a:pt x="235" y="206"/>
                    <a:pt x="235" y="206"/>
                    <a:pt x="235" y="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666413" y="1085850"/>
              <a:ext cx="246063" cy="298450"/>
            </a:xfrm>
            <a:custGeom>
              <a:avLst/>
              <a:gdLst>
                <a:gd name="T0" fmla="*/ 147 w 173"/>
                <a:gd name="T1" fmla="*/ 0 h 210"/>
                <a:gd name="T2" fmla="*/ 153 w 173"/>
                <a:gd name="T3" fmla="*/ 17 h 210"/>
                <a:gd name="T4" fmla="*/ 132 w 173"/>
                <a:gd name="T5" fmla="*/ 19 h 210"/>
                <a:gd name="T6" fmla="*/ 107 w 173"/>
                <a:gd name="T7" fmla="*/ 19 h 210"/>
                <a:gd name="T8" fmla="*/ 88 w 173"/>
                <a:gd name="T9" fmla="*/ 50 h 210"/>
                <a:gd name="T10" fmla="*/ 100 w 173"/>
                <a:gd name="T11" fmla="*/ 89 h 210"/>
                <a:gd name="T12" fmla="*/ 109 w 173"/>
                <a:gd name="T13" fmla="*/ 97 h 210"/>
                <a:gd name="T14" fmla="*/ 148 w 173"/>
                <a:gd name="T15" fmla="*/ 97 h 210"/>
                <a:gd name="T16" fmla="*/ 123 w 173"/>
                <a:gd name="T17" fmla="*/ 45 h 210"/>
                <a:gd name="T18" fmla="*/ 152 w 173"/>
                <a:gd name="T19" fmla="*/ 25 h 210"/>
                <a:gd name="T20" fmla="*/ 171 w 173"/>
                <a:gd name="T21" fmla="*/ 98 h 210"/>
                <a:gd name="T22" fmla="*/ 171 w 173"/>
                <a:gd name="T23" fmla="*/ 207 h 210"/>
                <a:gd name="T24" fmla="*/ 143 w 173"/>
                <a:gd name="T25" fmla="*/ 207 h 210"/>
                <a:gd name="T26" fmla="*/ 142 w 173"/>
                <a:gd name="T27" fmla="*/ 192 h 210"/>
                <a:gd name="T28" fmla="*/ 137 w 173"/>
                <a:gd name="T29" fmla="*/ 186 h 210"/>
                <a:gd name="T30" fmla="*/ 132 w 173"/>
                <a:gd name="T31" fmla="*/ 192 h 210"/>
                <a:gd name="T32" fmla="*/ 131 w 173"/>
                <a:gd name="T33" fmla="*/ 210 h 210"/>
                <a:gd name="T34" fmla="*/ 121 w 173"/>
                <a:gd name="T35" fmla="*/ 204 h 210"/>
                <a:gd name="T36" fmla="*/ 107 w 173"/>
                <a:gd name="T37" fmla="*/ 145 h 210"/>
                <a:gd name="T38" fmla="*/ 115 w 173"/>
                <a:gd name="T39" fmla="*/ 135 h 210"/>
                <a:gd name="T40" fmla="*/ 149 w 173"/>
                <a:gd name="T41" fmla="*/ 110 h 210"/>
                <a:gd name="T42" fmla="*/ 41 w 173"/>
                <a:gd name="T43" fmla="*/ 117 h 210"/>
                <a:gd name="T44" fmla="*/ 41 w 173"/>
                <a:gd name="T45" fmla="*/ 122 h 210"/>
                <a:gd name="T46" fmla="*/ 102 w 173"/>
                <a:gd name="T47" fmla="*/ 122 h 210"/>
                <a:gd name="T48" fmla="*/ 103 w 173"/>
                <a:gd name="T49" fmla="*/ 126 h 210"/>
                <a:gd name="T50" fmla="*/ 90 w 173"/>
                <a:gd name="T51" fmla="*/ 129 h 210"/>
                <a:gd name="T52" fmla="*/ 43 w 173"/>
                <a:gd name="T53" fmla="*/ 128 h 210"/>
                <a:gd name="T54" fmla="*/ 31 w 173"/>
                <a:gd name="T55" fmla="*/ 131 h 210"/>
                <a:gd name="T56" fmla="*/ 32 w 173"/>
                <a:gd name="T57" fmla="*/ 137 h 210"/>
                <a:gd name="T58" fmla="*/ 95 w 173"/>
                <a:gd name="T59" fmla="*/ 137 h 210"/>
                <a:gd name="T60" fmla="*/ 95 w 173"/>
                <a:gd name="T61" fmla="*/ 170 h 210"/>
                <a:gd name="T62" fmla="*/ 27 w 173"/>
                <a:gd name="T63" fmla="*/ 172 h 210"/>
                <a:gd name="T64" fmla="*/ 27 w 173"/>
                <a:gd name="T65" fmla="*/ 180 h 210"/>
                <a:gd name="T66" fmla="*/ 75 w 173"/>
                <a:gd name="T67" fmla="*/ 180 h 210"/>
                <a:gd name="T68" fmla="*/ 104 w 173"/>
                <a:gd name="T69" fmla="*/ 205 h 210"/>
                <a:gd name="T70" fmla="*/ 26 w 173"/>
                <a:gd name="T71" fmla="*/ 205 h 210"/>
                <a:gd name="T72" fmla="*/ 1 w 173"/>
                <a:gd name="T73" fmla="*/ 174 h 210"/>
                <a:gd name="T74" fmla="*/ 1 w 173"/>
                <a:gd name="T75" fmla="*/ 133 h 210"/>
                <a:gd name="T76" fmla="*/ 25 w 173"/>
                <a:gd name="T77" fmla="*/ 109 h 210"/>
                <a:gd name="T78" fmla="*/ 13 w 173"/>
                <a:gd name="T79" fmla="*/ 153 h 210"/>
                <a:gd name="T80" fmla="*/ 18 w 173"/>
                <a:gd name="T81" fmla="*/ 155 h 210"/>
                <a:gd name="T82" fmla="*/ 70 w 173"/>
                <a:gd name="T83" fmla="*/ 102 h 210"/>
                <a:gd name="T84" fmla="*/ 70 w 173"/>
                <a:gd name="T85" fmla="*/ 70 h 210"/>
                <a:gd name="T86" fmla="*/ 142 w 173"/>
                <a:gd name="T87" fmla="*/ 14 h 210"/>
                <a:gd name="T88" fmla="*/ 147 w 173"/>
                <a:gd name="T8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210">
                  <a:moveTo>
                    <a:pt x="147" y="0"/>
                  </a:moveTo>
                  <a:cubicBezTo>
                    <a:pt x="149" y="7"/>
                    <a:pt x="150" y="11"/>
                    <a:pt x="153" y="17"/>
                  </a:cubicBezTo>
                  <a:cubicBezTo>
                    <a:pt x="145" y="18"/>
                    <a:pt x="138" y="19"/>
                    <a:pt x="132" y="19"/>
                  </a:cubicBezTo>
                  <a:cubicBezTo>
                    <a:pt x="124" y="20"/>
                    <a:pt x="115" y="18"/>
                    <a:pt x="107" y="19"/>
                  </a:cubicBezTo>
                  <a:cubicBezTo>
                    <a:pt x="91" y="22"/>
                    <a:pt x="84" y="34"/>
                    <a:pt x="88" y="50"/>
                  </a:cubicBezTo>
                  <a:cubicBezTo>
                    <a:pt x="92" y="63"/>
                    <a:pt x="96" y="76"/>
                    <a:pt x="100" y="89"/>
                  </a:cubicBezTo>
                  <a:cubicBezTo>
                    <a:pt x="102" y="93"/>
                    <a:pt x="106" y="97"/>
                    <a:pt x="109" y="97"/>
                  </a:cubicBezTo>
                  <a:cubicBezTo>
                    <a:pt x="121" y="98"/>
                    <a:pt x="133" y="97"/>
                    <a:pt x="148" y="97"/>
                  </a:cubicBezTo>
                  <a:cubicBezTo>
                    <a:pt x="140" y="79"/>
                    <a:pt x="132" y="63"/>
                    <a:pt x="123" y="45"/>
                  </a:cubicBezTo>
                  <a:cubicBezTo>
                    <a:pt x="133" y="38"/>
                    <a:pt x="142" y="32"/>
                    <a:pt x="152" y="25"/>
                  </a:cubicBezTo>
                  <a:cubicBezTo>
                    <a:pt x="162" y="49"/>
                    <a:pt x="173" y="71"/>
                    <a:pt x="171" y="98"/>
                  </a:cubicBezTo>
                  <a:cubicBezTo>
                    <a:pt x="169" y="134"/>
                    <a:pt x="171" y="170"/>
                    <a:pt x="171" y="207"/>
                  </a:cubicBezTo>
                  <a:cubicBezTo>
                    <a:pt x="160" y="207"/>
                    <a:pt x="152" y="207"/>
                    <a:pt x="143" y="207"/>
                  </a:cubicBezTo>
                  <a:cubicBezTo>
                    <a:pt x="143" y="202"/>
                    <a:pt x="143" y="197"/>
                    <a:pt x="142" y="192"/>
                  </a:cubicBezTo>
                  <a:cubicBezTo>
                    <a:pt x="142" y="190"/>
                    <a:pt x="139" y="188"/>
                    <a:pt x="137" y="186"/>
                  </a:cubicBezTo>
                  <a:cubicBezTo>
                    <a:pt x="135" y="188"/>
                    <a:pt x="132" y="190"/>
                    <a:pt x="132" y="192"/>
                  </a:cubicBezTo>
                  <a:cubicBezTo>
                    <a:pt x="131" y="197"/>
                    <a:pt x="131" y="202"/>
                    <a:pt x="131" y="210"/>
                  </a:cubicBezTo>
                  <a:cubicBezTo>
                    <a:pt x="126" y="207"/>
                    <a:pt x="122" y="207"/>
                    <a:pt x="121" y="204"/>
                  </a:cubicBezTo>
                  <a:cubicBezTo>
                    <a:pt x="111" y="186"/>
                    <a:pt x="103" y="167"/>
                    <a:pt x="107" y="145"/>
                  </a:cubicBezTo>
                  <a:cubicBezTo>
                    <a:pt x="107" y="141"/>
                    <a:pt x="111" y="137"/>
                    <a:pt x="115" y="135"/>
                  </a:cubicBezTo>
                  <a:cubicBezTo>
                    <a:pt x="126" y="127"/>
                    <a:pt x="138" y="120"/>
                    <a:pt x="149" y="110"/>
                  </a:cubicBezTo>
                  <a:cubicBezTo>
                    <a:pt x="113" y="114"/>
                    <a:pt x="76" y="100"/>
                    <a:pt x="41" y="117"/>
                  </a:cubicBezTo>
                  <a:cubicBezTo>
                    <a:pt x="41" y="119"/>
                    <a:pt x="41" y="120"/>
                    <a:pt x="41" y="122"/>
                  </a:cubicBezTo>
                  <a:cubicBezTo>
                    <a:pt x="61" y="122"/>
                    <a:pt x="82" y="122"/>
                    <a:pt x="102" y="122"/>
                  </a:cubicBezTo>
                  <a:cubicBezTo>
                    <a:pt x="102" y="123"/>
                    <a:pt x="102" y="125"/>
                    <a:pt x="103" y="126"/>
                  </a:cubicBezTo>
                  <a:cubicBezTo>
                    <a:pt x="98" y="127"/>
                    <a:pt x="94" y="129"/>
                    <a:pt x="90" y="129"/>
                  </a:cubicBezTo>
                  <a:cubicBezTo>
                    <a:pt x="74" y="129"/>
                    <a:pt x="59" y="128"/>
                    <a:pt x="43" y="128"/>
                  </a:cubicBezTo>
                  <a:cubicBezTo>
                    <a:pt x="39" y="128"/>
                    <a:pt x="35" y="130"/>
                    <a:pt x="31" y="131"/>
                  </a:cubicBezTo>
                  <a:cubicBezTo>
                    <a:pt x="32" y="133"/>
                    <a:pt x="32" y="135"/>
                    <a:pt x="32" y="137"/>
                  </a:cubicBezTo>
                  <a:cubicBezTo>
                    <a:pt x="53" y="137"/>
                    <a:pt x="74" y="137"/>
                    <a:pt x="95" y="137"/>
                  </a:cubicBezTo>
                  <a:cubicBezTo>
                    <a:pt x="95" y="149"/>
                    <a:pt x="95" y="159"/>
                    <a:pt x="95" y="170"/>
                  </a:cubicBezTo>
                  <a:cubicBezTo>
                    <a:pt x="72" y="175"/>
                    <a:pt x="49" y="165"/>
                    <a:pt x="27" y="172"/>
                  </a:cubicBezTo>
                  <a:cubicBezTo>
                    <a:pt x="27" y="174"/>
                    <a:pt x="27" y="177"/>
                    <a:pt x="27" y="180"/>
                  </a:cubicBezTo>
                  <a:cubicBezTo>
                    <a:pt x="43" y="180"/>
                    <a:pt x="59" y="179"/>
                    <a:pt x="75" y="180"/>
                  </a:cubicBezTo>
                  <a:cubicBezTo>
                    <a:pt x="100" y="180"/>
                    <a:pt x="100" y="180"/>
                    <a:pt x="104" y="205"/>
                  </a:cubicBezTo>
                  <a:cubicBezTo>
                    <a:pt x="78" y="205"/>
                    <a:pt x="52" y="206"/>
                    <a:pt x="26" y="205"/>
                  </a:cubicBezTo>
                  <a:cubicBezTo>
                    <a:pt x="8" y="204"/>
                    <a:pt x="0" y="192"/>
                    <a:pt x="1" y="174"/>
                  </a:cubicBezTo>
                  <a:cubicBezTo>
                    <a:pt x="1" y="161"/>
                    <a:pt x="1" y="147"/>
                    <a:pt x="1" y="133"/>
                  </a:cubicBezTo>
                  <a:cubicBezTo>
                    <a:pt x="2" y="116"/>
                    <a:pt x="10" y="109"/>
                    <a:pt x="25" y="109"/>
                  </a:cubicBezTo>
                  <a:cubicBezTo>
                    <a:pt x="21" y="123"/>
                    <a:pt x="17" y="138"/>
                    <a:pt x="13" y="153"/>
                  </a:cubicBezTo>
                  <a:cubicBezTo>
                    <a:pt x="15" y="153"/>
                    <a:pt x="16" y="154"/>
                    <a:pt x="18" y="155"/>
                  </a:cubicBezTo>
                  <a:cubicBezTo>
                    <a:pt x="24" y="126"/>
                    <a:pt x="36" y="103"/>
                    <a:pt x="70" y="102"/>
                  </a:cubicBezTo>
                  <a:cubicBezTo>
                    <a:pt x="70" y="91"/>
                    <a:pt x="70" y="80"/>
                    <a:pt x="70" y="70"/>
                  </a:cubicBezTo>
                  <a:cubicBezTo>
                    <a:pt x="70" y="18"/>
                    <a:pt x="91" y="2"/>
                    <a:pt x="142" y="14"/>
                  </a:cubicBezTo>
                  <a:cubicBezTo>
                    <a:pt x="143" y="10"/>
                    <a:pt x="144" y="7"/>
                    <a:pt x="1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7" name="Freeform 13"/>
            <p:cNvSpPr>
              <a:spLocks/>
            </p:cNvSpPr>
            <p:nvPr userDrawn="1"/>
          </p:nvSpPr>
          <p:spPr bwMode="auto">
            <a:xfrm>
              <a:off x="10918825" y="935038"/>
              <a:ext cx="217488" cy="377825"/>
            </a:xfrm>
            <a:custGeom>
              <a:avLst/>
              <a:gdLst>
                <a:gd name="T0" fmla="*/ 44 w 152"/>
                <a:gd name="T1" fmla="*/ 5 h 265"/>
                <a:gd name="T2" fmla="*/ 64 w 152"/>
                <a:gd name="T3" fmla="*/ 70 h 265"/>
                <a:gd name="T4" fmla="*/ 80 w 152"/>
                <a:gd name="T5" fmla="*/ 105 h 265"/>
                <a:gd name="T6" fmla="*/ 76 w 152"/>
                <a:gd name="T7" fmla="*/ 108 h 265"/>
                <a:gd name="T8" fmla="*/ 38 w 152"/>
                <a:gd name="T9" fmla="*/ 79 h 265"/>
                <a:gd name="T10" fmla="*/ 15 w 152"/>
                <a:gd name="T11" fmla="*/ 206 h 265"/>
                <a:gd name="T12" fmla="*/ 25 w 152"/>
                <a:gd name="T13" fmla="*/ 126 h 265"/>
                <a:gd name="T14" fmla="*/ 29 w 152"/>
                <a:gd name="T15" fmla="*/ 126 h 265"/>
                <a:gd name="T16" fmla="*/ 45 w 152"/>
                <a:gd name="T17" fmla="*/ 196 h 265"/>
                <a:gd name="T18" fmla="*/ 54 w 152"/>
                <a:gd name="T19" fmla="*/ 228 h 265"/>
                <a:gd name="T20" fmla="*/ 93 w 152"/>
                <a:gd name="T21" fmla="*/ 256 h 265"/>
                <a:gd name="T22" fmla="*/ 125 w 152"/>
                <a:gd name="T23" fmla="*/ 226 h 265"/>
                <a:gd name="T24" fmla="*/ 126 w 152"/>
                <a:gd name="T25" fmla="*/ 150 h 265"/>
                <a:gd name="T26" fmla="*/ 90 w 152"/>
                <a:gd name="T27" fmla="*/ 82 h 265"/>
                <a:gd name="T28" fmla="*/ 56 w 152"/>
                <a:gd name="T29" fmla="*/ 19 h 265"/>
                <a:gd name="T30" fmla="*/ 62 w 152"/>
                <a:gd name="T31" fmla="*/ 11 h 265"/>
                <a:gd name="T32" fmla="*/ 122 w 152"/>
                <a:gd name="T33" fmla="*/ 1 h 265"/>
                <a:gd name="T34" fmla="*/ 150 w 152"/>
                <a:gd name="T35" fmla="*/ 32 h 265"/>
                <a:gd name="T36" fmla="*/ 141 w 152"/>
                <a:gd name="T37" fmla="*/ 89 h 265"/>
                <a:gd name="T38" fmla="*/ 134 w 152"/>
                <a:gd name="T39" fmla="*/ 248 h 265"/>
                <a:gd name="T40" fmla="*/ 120 w 152"/>
                <a:gd name="T41" fmla="*/ 264 h 265"/>
                <a:gd name="T42" fmla="*/ 55 w 152"/>
                <a:gd name="T43" fmla="*/ 264 h 265"/>
                <a:gd name="T44" fmla="*/ 9 w 152"/>
                <a:gd name="T45" fmla="*/ 222 h 265"/>
                <a:gd name="T46" fmla="*/ 19 w 152"/>
                <a:gd name="T47" fmla="*/ 69 h 265"/>
                <a:gd name="T48" fmla="*/ 31 w 152"/>
                <a:gd name="T49" fmla="*/ 19 h 265"/>
                <a:gd name="T50" fmla="*/ 40 w 152"/>
                <a:gd name="T51" fmla="*/ 3 h 265"/>
                <a:gd name="T52" fmla="*/ 44 w 152"/>
                <a:gd name="T53" fmla="*/ 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265">
                  <a:moveTo>
                    <a:pt x="44" y="5"/>
                  </a:moveTo>
                  <a:cubicBezTo>
                    <a:pt x="40" y="30"/>
                    <a:pt x="52" y="50"/>
                    <a:pt x="64" y="70"/>
                  </a:cubicBezTo>
                  <a:cubicBezTo>
                    <a:pt x="70" y="81"/>
                    <a:pt x="75" y="93"/>
                    <a:pt x="80" y="105"/>
                  </a:cubicBezTo>
                  <a:cubicBezTo>
                    <a:pt x="79" y="106"/>
                    <a:pt x="77" y="107"/>
                    <a:pt x="76" y="108"/>
                  </a:cubicBezTo>
                  <a:cubicBezTo>
                    <a:pt x="64" y="99"/>
                    <a:pt x="52" y="89"/>
                    <a:pt x="38" y="79"/>
                  </a:cubicBezTo>
                  <a:cubicBezTo>
                    <a:pt x="16" y="120"/>
                    <a:pt x="4" y="160"/>
                    <a:pt x="15" y="206"/>
                  </a:cubicBezTo>
                  <a:cubicBezTo>
                    <a:pt x="18" y="179"/>
                    <a:pt x="22" y="152"/>
                    <a:pt x="25" y="126"/>
                  </a:cubicBezTo>
                  <a:cubicBezTo>
                    <a:pt x="26" y="126"/>
                    <a:pt x="28" y="126"/>
                    <a:pt x="29" y="126"/>
                  </a:cubicBezTo>
                  <a:cubicBezTo>
                    <a:pt x="34" y="150"/>
                    <a:pt x="39" y="173"/>
                    <a:pt x="45" y="196"/>
                  </a:cubicBezTo>
                  <a:cubicBezTo>
                    <a:pt x="47" y="207"/>
                    <a:pt x="50" y="218"/>
                    <a:pt x="54" y="228"/>
                  </a:cubicBezTo>
                  <a:cubicBezTo>
                    <a:pt x="62" y="251"/>
                    <a:pt x="69" y="255"/>
                    <a:pt x="93" y="256"/>
                  </a:cubicBezTo>
                  <a:cubicBezTo>
                    <a:pt x="124" y="257"/>
                    <a:pt x="124" y="257"/>
                    <a:pt x="125" y="226"/>
                  </a:cubicBezTo>
                  <a:cubicBezTo>
                    <a:pt x="125" y="201"/>
                    <a:pt x="125" y="176"/>
                    <a:pt x="126" y="150"/>
                  </a:cubicBezTo>
                  <a:cubicBezTo>
                    <a:pt x="126" y="121"/>
                    <a:pt x="116" y="98"/>
                    <a:pt x="90" y="82"/>
                  </a:cubicBezTo>
                  <a:cubicBezTo>
                    <a:pt x="67" y="69"/>
                    <a:pt x="62" y="43"/>
                    <a:pt x="56" y="19"/>
                  </a:cubicBezTo>
                  <a:cubicBezTo>
                    <a:pt x="56" y="17"/>
                    <a:pt x="59" y="12"/>
                    <a:pt x="62" y="11"/>
                  </a:cubicBezTo>
                  <a:cubicBezTo>
                    <a:pt x="82" y="7"/>
                    <a:pt x="102" y="1"/>
                    <a:pt x="122" y="1"/>
                  </a:cubicBezTo>
                  <a:cubicBezTo>
                    <a:pt x="142" y="0"/>
                    <a:pt x="152" y="12"/>
                    <a:pt x="150" y="32"/>
                  </a:cubicBezTo>
                  <a:cubicBezTo>
                    <a:pt x="149" y="51"/>
                    <a:pt x="144" y="70"/>
                    <a:pt x="141" y="89"/>
                  </a:cubicBezTo>
                  <a:cubicBezTo>
                    <a:pt x="132" y="142"/>
                    <a:pt x="128" y="194"/>
                    <a:pt x="134" y="248"/>
                  </a:cubicBezTo>
                  <a:cubicBezTo>
                    <a:pt x="136" y="260"/>
                    <a:pt x="132" y="265"/>
                    <a:pt x="120" y="264"/>
                  </a:cubicBezTo>
                  <a:cubicBezTo>
                    <a:pt x="98" y="263"/>
                    <a:pt x="76" y="264"/>
                    <a:pt x="55" y="264"/>
                  </a:cubicBezTo>
                  <a:cubicBezTo>
                    <a:pt x="25" y="262"/>
                    <a:pt x="13" y="251"/>
                    <a:pt x="9" y="222"/>
                  </a:cubicBezTo>
                  <a:cubicBezTo>
                    <a:pt x="0" y="170"/>
                    <a:pt x="8" y="119"/>
                    <a:pt x="19" y="69"/>
                  </a:cubicBezTo>
                  <a:cubicBezTo>
                    <a:pt x="22" y="52"/>
                    <a:pt x="26" y="36"/>
                    <a:pt x="31" y="19"/>
                  </a:cubicBezTo>
                  <a:cubicBezTo>
                    <a:pt x="33" y="14"/>
                    <a:pt x="37" y="9"/>
                    <a:pt x="40" y="3"/>
                  </a:cubicBezTo>
                  <a:cubicBezTo>
                    <a:pt x="41" y="4"/>
                    <a:pt x="43" y="4"/>
                    <a:pt x="4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0128250" y="493713"/>
              <a:ext cx="687388" cy="365125"/>
            </a:xfrm>
            <a:custGeom>
              <a:avLst/>
              <a:gdLst>
                <a:gd name="T0" fmla="*/ 304 w 483"/>
                <a:gd name="T1" fmla="*/ 128 h 257"/>
                <a:gd name="T2" fmla="*/ 289 w 483"/>
                <a:gd name="T3" fmla="*/ 131 h 257"/>
                <a:gd name="T4" fmla="*/ 288 w 483"/>
                <a:gd name="T5" fmla="*/ 136 h 257"/>
                <a:gd name="T6" fmla="*/ 327 w 483"/>
                <a:gd name="T7" fmla="*/ 144 h 257"/>
                <a:gd name="T8" fmla="*/ 338 w 483"/>
                <a:gd name="T9" fmla="*/ 146 h 257"/>
                <a:gd name="T10" fmla="*/ 481 w 483"/>
                <a:gd name="T11" fmla="*/ 253 h 257"/>
                <a:gd name="T12" fmla="*/ 483 w 483"/>
                <a:gd name="T13" fmla="*/ 257 h 257"/>
                <a:gd name="T14" fmla="*/ 425 w 483"/>
                <a:gd name="T15" fmla="*/ 243 h 257"/>
                <a:gd name="T16" fmla="*/ 417 w 483"/>
                <a:gd name="T17" fmla="*/ 238 h 257"/>
                <a:gd name="T18" fmla="*/ 259 w 483"/>
                <a:gd name="T19" fmla="*/ 133 h 257"/>
                <a:gd name="T20" fmla="*/ 11 w 483"/>
                <a:gd name="T21" fmla="*/ 27 h 257"/>
                <a:gd name="T22" fmla="*/ 0 w 483"/>
                <a:gd name="T23" fmla="*/ 21 h 257"/>
                <a:gd name="T24" fmla="*/ 1 w 483"/>
                <a:gd name="T25" fmla="*/ 0 h 257"/>
                <a:gd name="T26" fmla="*/ 64 w 483"/>
                <a:gd name="T27" fmla="*/ 27 h 257"/>
                <a:gd name="T28" fmla="*/ 64 w 483"/>
                <a:gd name="T29" fmla="*/ 29 h 257"/>
                <a:gd name="T30" fmla="*/ 46 w 483"/>
                <a:gd name="T31" fmla="*/ 31 h 257"/>
                <a:gd name="T32" fmla="*/ 46 w 483"/>
                <a:gd name="T33" fmla="*/ 34 h 257"/>
                <a:gd name="T34" fmla="*/ 60 w 483"/>
                <a:gd name="T35" fmla="*/ 36 h 257"/>
                <a:gd name="T36" fmla="*/ 102 w 483"/>
                <a:gd name="T37" fmla="*/ 46 h 257"/>
                <a:gd name="T38" fmla="*/ 292 w 483"/>
                <a:gd name="T39" fmla="*/ 122 h 257"/>
                <a:gd name="T40" fmla="*/ 304 w 483"/>
                <a:gd name="T4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3" h="257">
                  <a:moveTo>
                    <a:pt x="304" y="128"/>
                  </a:moveTo>
                  <a:cubicBezTo>
                    <a:pt x="297" y="129"/>
                    <a:pt x="293" y="130"/>
                    <a:pt x="289" y="131"/>
                  </a:cubicBezTo>
                  <a:cubicBezTo>
                    <a:pt x="289" y="132"/>
                    <a:pt x="288" y="134"/>
                    <a:pt x="288" y="136"/>
                  </a:cubicBezTo>
                  <a:cubicBezTo>
                    <a:pt x="301" y="139"/>
                    <a:pt x="314" y="142"/>
                    <a:pt x="327" y="144"/>
                  </a:cubicBezTo>
                  <a:cubicBezTo>
                    <a:pt x="330" y="145"/>
                    <a:pt x="335" y="144"/>
                    <a:pt x="338" y="146"/>
                  </a:cubicBezTo>
                  <a:cubicBezTo>
                    <a:pt x="394" y="170"/>
                    <a:pt x="445" y="202"/>
                    <a:pt x="481" y="253"/>
                  </a:cubicBezTo>
                  <a:cubicBezTo>
                    <a:pt x="482" y="255"/>
                    <a:pt x="483" y="257"/>
                    <a:pt x="483" y="257"/>
                  </a:cubicBezTo>
                  <a:cubicBezTo>
                    <a:pt x="464" y="252"/>
                    <a:pt x="444" y="248"/>
                    <a:pt x="425" y="243"/>
                  </a:cubicBezTo>
                  <a:cubicBezTo>
                    <a:pt x="422" y="242"/>
                    <a:pt x="419" y="240"/>
                    <a:pt x="417" y="238"/>
                  </a:cubicBezTo>
                  <a:cubicBezTo>
                    <a:pt x="373" y="191"/>
                    <a:pt x="317" y="159"/>
                    <a:pt x="259" y="133"/>
                  </a:cubicBezTo>
                  <a:cubicBezTo>
                    <a:pt x="177" y="96"/>
                    <a:pt x="94" y="62"/>
                    <a:pt x="11" y="27"/>
                  </a:cubicBezTo>
                  <a:cubicBezTo>
                    <a:pt x="7" y="25"/>
                    <a:pt x="4" y="23"/>
                    <a:pt x="0" y="21"/>
                  </a:cubicBezTo>
                  <a:cubicBezTo>
                    <a:pt x="0" y="15"/>
                    <a:pt x="0" y="8"/>
                    <a:pt x="1" y="0"/>
                  </a:cubicBezTo>
                  <a:cubicBezTo>
                    <a:pt x="22" y="9"/>
                    <a:pt x="43" y="18"/>
                    <a:pt x="64" y="27"/>
                  </a:cubicBezTo>
                  <a:cubicBezTo>
                    <a:pt x="64" y="28"/>
                    <a:pt x="64" y="29"/>
                    <a:pt x="64" y="29"/>
                  </a:cubicBezTo>
                  <a:cubicBezTo>
                    <a:pt x="58" y="30"/>
                    <a:pt x="52" y="30"/>
                    <a:pt x="46" y="31"/>
                  </a:cubicBezTo>
                  <a:cubicBezTo>
                    <a:pt x="46" y="32"/>
                    <a:pt x="46" y="33"/>
                    <a:pt x="46" y="34"/>
                  </a:cubicBezTo>
                  <a:cubicBezTo>
                    <a:pt x="50" y="35"/>
                    <a:pt x="55" y="35"/>
                    <a:pt x="60" y="36"/>
                  </a:cubicBezTo>
                  <a:cubicBezTo>
                    <a:pt x="74" y="39"/>
                    <a:pt x="89" y="41"/>
                    <a:pt x="102" y="46"/>
                  </a:cubicBezTo>
                  <a:cubicBezTo>
                    <a:pt x="166" y="71"/>
                    <a:pt x="229" y="97"/>
                    <a:pt x="292" y="122"/>
                  </a:cubicBezTo>
                  <a:cubicBezTo>
                    <a:pt x="295" y="124"/>
                    <a:pt x="298" y="125"/>
                    <a:pt x="304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0142538" y="865188"/>
              <a:ext cx="101600" cy="254000"/>
            </a:xfrm>
            <a:custGeom>
              <a:avLst/>
              <a:gdLst>
                <a:gd name="T0" fmla="*/ 10 w 72"/>
                <a:gd name="T1" fmla="*/ 178 h 178"/>
                <a:gd name="T2" fmla="*/ 4 w 72"/>
                <a:gd name="T3" fmla="*/ 108 h 178"/>
                <a:gd name="T4" fmla="*/ 0 w 72"/>
                <a:gd name="T5" fmla="*/ 16 h 178"/>
                <a:gd name="T6" fmla="*/ 9 w 72"/>
                <a:gd name="T7" fmla="*/ 4 h 178"/>
                <a:gd name="T8" fmla="*/ 46 w 72"/>
                <a:gd name="T9" fmla="*/ 12 h 178"/>
                <a:gd name="T10" fmla="*/ 40 w 72"/>
                <a:gd name="T11" fmla="*/ 25 h 178"/>
                <a:gd name="T12" fmla="*/ 72 w 72"/>
                <a:gd name="T13" fmla="*/ 12 h 178"/>
                <a:gd name="T14" fmla="*/ 61 w 72"/>
                <a:gd name="T15" fmla="*/ 29 h 178"/>
                <a:gd name="T16" fmla="*/ 48 w 72"/>
                <a:gd name="T17" fmla="*/ 37 h 178"/>
                <a:gd name="T18" fmla="*/ 7 w 72"/>
                <a:gd name="T19" fmla="*/ 40 h 178"/>
                <a:gd name="T20" fmla="*/ 7 w 72"/>
                <a:gd name="T21" fmla="*/ 61 h 178"/>
                <a:gd name="T22" fmla="*/ 51 w 72"/>
                <a:gd name="T23" fmla="*/ 61 h 178"/>
                <a:gd name="T24" fmla="*/ 50 w 72"/>
                <a:gd name="T25" fmla="*/ 81 h 178"/>
                <a:gd name="T26" fmla="*/ 39 w 72"/>
                <a:gd name="T27" fmla="*/ 147 h 178"/>
                <a:gd name="T28" fmla="*/ 28 w 72"/>
                <a:gd name="T29" fmla="*/ 163 h 178"/>
                <a:gd name="T30" fmla="*/ 10 w 72"/>
                <a:gd name="T31" fmla="*/ 178 h 178"/>
                <a:gd name="T32" fmla="*/ 10 w 72"/>
                <a:gd name="T3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178">
                  <a:moveTo>
                    <a:pt x="10" y="178"/>
                  </a:moveTo>
                  <a:cubicBezTo>
                    <a:pt x="8" y="155"/>
                    <a:pt x="6" y="132"/>
                    <a:pt x="4" y="108"/>
                  </a:cubicBezTo>
                  <a:cubicBezTo>
                    <a:pt x="2" y="78"/>
                    <a:pt x="1" y="47"/>
                    <a:pt x="0" y="16"/>
                  </a:cubicBezTo>
                  <a:cubicBezTo>
                    <a:pt x="0" y="12"/>
                    <a:pt x="5" y="5"/>
                    <a:pt x="9" y="4"/>
                  </a:cubicBezTo>
                  <a:cubicBezTo>
                    <a:pt x="22" y="0"/>
                    <a:pt x="35" y="3"/>
                    <a:pt x="46" y="12"/>
                  </a:cubicBezTo>
                  <a:cubicBezTo>
                    <a:pt x="44" y="17"/>
                    <a:pt x="42" y="21"/>
                    <a:pt x="40" y="25"/>
                  </a:cubicBezTo>
                  <a:cubicBezTo>
                    <a:pt x="51" y="21"/>
                    <a:pt x="57" y="6"/>
                    <a:pt x="72" y="12"/>
                  </a:cubicBezTo>
                  <a:cubicBezTo>
                    <a:pt x="68" y="17"/>
                    <a:pt x="66" y="24"/>
                    <a:pt x="61" y="29"/>
                  </a:cubicBezTo>
                  <a:cubicBezTo>
                    <a:pt x="58" y="33"/>
                    <a:pt x="53" y="37"/>
                    <a:pt x="48" y="37"/>
                  </a:cubicBezTo>
                  <a:cubicBezTo>
                    <a:pt x="35" y="39"/>
                    <a:pt x="21" y="39"/>
                    <a:pt x="7" y="40"/>
                  </a:cubicBezTo>
                  <a:cubicBezTo>
                    <a:pt x="7" y="47"/>
                    <a:pt x="7" y="53"/>
                    <a:pt x="7" y="61"/>
                  </a:cubicBezTo>
                  <a:cubicBezTo>
                    <a:pt x="21" y="61"/>
                    <a:pt x="35" y="61"/>
                    <a:pt x="51" y="61"/>
                  </a:cubicBezTo>
                  <a:cubicBezTo>
                    <a:pt x="51" y="68"/>
                    <a:pt x="51" y="75"/>
                    <a:pt x="50" y="81"/>
                  </a:cubicBezTo>
                  <a:cubicBezTo>
                    <a:pt x="47" y="103"/>
                    <a:pt x="43" y="125"/>
                    <a:pt x="39" y="147"/>
                  </a:cubicBezTo>
                  <a:cubicBezTo>
                    <a:pt x="37" y="153"/>
                    <a:pt x="33" y="159"/>
                    <a:pt x="28" y="163"/>
                  </a:cubicBezTo>
                  <a:cubicBezTo>
                    <a:pt x="23" y="169"/>
                    <a:pt x="16" y="173"/>
                    <a:pt x="10" y="178"/>
                  </a:cubicBezTo>
                  <a:cubicBezTo>
                    <a:pt x="10" y="178"/>
                    <a:pt x="10" y="178"/>
                    <a:pt x="1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10953750" y="889000"/>
              <a:ext cx="420688" cy="88900"/>
            </a:xfrm>
            <a:custGeom>
              <a:avLst/>
              <a:gdLst>
                <a:gd name="T0" fmla="*/ 141 w 295"/>
                <a:gd name="T1" fmla="*/ 56 h 62"/>
                <a:gd name="T2" fmla="*/ 135 w 295"/>
                <a:gd name="T3" fmla="*/ 62 h 62"/>
                <a:gd name="T4" fmla="*/ 135 w 295"/>
                <a:gd name="T5" fmla="*/ 56 h 62"/>
                <a:gd name="T6" fmla="*/ 96 w 295"/>
                <a:gd name="T7" fmla="*/ 22 h 62"/>
                <a:gd name="T8" fmla="*/ 31 w 295"/>
                <a:gd name="T9" fmla="*/ 25 h 62"/>
                <a:gd name="T10" fmla="*/ 0 w 295"/>
                <a:gd name="T11" fmla="*/ 31 h 62"/>
                <a:gd name="T12" fmla="*/ 28 w 295"/>
                <a:gd name="T13" fmla="*/ 4 h 62"/>
                <a:gd name="T14" fmla="*/ 240 w 295"/>
                <a:gd name="T15" fmla="*/ 0 h 62"/>
                <a:gd name="T16" fmla="*/ 295 w 295"/>
                <a:gd name="T17" fmla="*/ 8 h 62"/>
                <a:gd name="T18" fmla="*/ 294 w 295"/>
                <a:gd name="T19" fmla="*/ 12 h 62"/>
                <a:gd name="T20" fmla="*/ 283 w 295"/>
                <a:gd name="T21" fmla="*/ 13 h 62"/>
                <a:gd name="T22" fmla="*/ 191 w 295"/>
                <a:gd name="T23" fmla="*/ 10 h 62"/>
                <a:gd name="T24" fmla="*/ 141 w 295"/>
                <a:gd name="T25" fmla="*/ 57 h 62"/>
                <a:gd name="T26" fmla="*/ 141 w 295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5" h="62">
                  <a:moveTo>
                    <a:pt x="141" y="56"/>
                  </a:moveTo>
                  <a:cubicBezTo>
                    <a:pt x="139" y="58"/>
                    <a:pt x="138" y="59"/>
                    <a:pt x="135" y="62"/>
                  </a:cubicBezTo>
                  <a:cubicBezTo>
                    <a:pt x="135" y="60"/>
                    <a:pt x="135" y="58"/>
                    <a:pt x="135" y="56"/>
                  </a:cubicBezTo>
                  <a:cubicBezTo>
                    <a:pt x="132" y="28"/>
                    <a:pt x="124" y="21"/>
                    <a:pt x="96" y="22"/>
                  </a:cubicBezTo>
                  <a:cubicBezTo>
                    <a:pt x="74" y="23"/>
                    <a:pt x="53" y="23"/>
                    <a:pt x="31" y="25"/>
                  </a:cubicBezTo>
                  <a:cubicBezTo>
                    <a:pt x="20" y="25"/>
                    <a:pt x="10" y="29"/>
                    <a:pt x="0" y="31"/>
                  </a:cubicBezTo>
                  <a:cubicBezTo>
                    <a:pt x="1" y="17"/>
                    <a:pt x="12" y="5"/>
                    <a:pt x="28" y="4"/>
                  </a:cubicBezTo>
                  <a:cubicBezTo>
                    <a:pt x="99" y="2"/>
                    <a:pt x="169" y="0"/>
                    <a:pt x="240" y="0"/>
                  </a:cubicBezTo>
                  <a:cubicBezTo>
                    <a:pt x="258" y="0"/>
                    <a:pt x="276" y="5"/>
                    <a:pt x="295" y="8"/>
                  </a:cubicBezTo>
                  <a:cubicBezTo>
                    <a:pt x="295" y="9"/>
                    <a:pt x="295" y="11"/>
                    <a:pt x="294" y="12"/>
                  </a:cubicBezTo>
                  <a:cubicBezTo>
                    <a:pt x="291" y="13"/>
                    <a:pt x="287" y="13"/>
                    <a:pt x="283" y="13"/>
                  </a:cubicBezTo>
                  <a:cubicBezTo>
                    <a:pt x="252" y="12"/>
                    <a:pt x="221" y="11"/>
                    <a:pt x="191" y="10"/>
                  </a:cubicBezTo>
                  <a:cubicBezTo>
                    <a:pt x="161" y="8"/>
                    <a:pt x="142" y="26"/>
                    <a:pt x="141" y="57"/>
                  </a:cubicBezTo>
                  <a:cubicBezTo>
                    <a:pt x="141" y="56"/>
                    <a:pt x="141" y="56"/>
                    <a:pt x="14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9990138" y="812800"/>
              <a:ext cx="66675" cy="346075"/>
            </a:xfrm>
            <a:custGeom>
              <a:avLst/>
              <a:gdLst>
                <a:gd name="T0" fmla="*/ 7 w 46"/>
                <a:gd name="T1" fmla="*/ 0 h 243"/>
                <a:gd name="T2" fmla="*/ 37 w 46"/>
                <a:gd name="T3" fmla="*/ 183 h 243"/>
                <a:gd name="T4" fmla="*/ 46 w 46"/>
                <a:gd name="T5" fmla="*/ 238 h 243"/>
                <a:gd name="T6" fmla="*/ 30 w 46"/>
                <a:gd name="T7" fmla="*/ 243 h 243"/>
                <a:gd name="T8" fmla="*/ 8 w 46"/>
                <a:gd name="T9" fmla="*/ 0 h 243"/>
                <a:gd name="T10" fmla="*/ 7 w 46"/>
                <a:gd name="T1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43">
                  <a:moveTo>
                    <a:pt x="7" y="0"/>
                  </a:moveTo>
                  <a:cubicBezTo>
                    <a:pt x="17" y="61"/>
                    <a:pt x="27" y="122"/>
                    <a:pt x="37" y="183"/>
                  </a:cubicBezTo>
                  <a:cubicBezTo>
                    <a:pt x="40" y="200"/>
                    <a:pt x="43" y="218"/>
                    <a:pt x="46" y="238"/>
                  </a:cubicBezTo>
                  <a:cubicBezTo>
                    <a:pt x="41" y="239"/>
                    <a:pt x="36" y="241"/>
                    <a:pt x="30" y="243"/>
                  </a:cubicBezTo>
                  <a:cubicBezTo>
                    <a:pt x="20" y="161"/>
                    <a:pt x="0" y="82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10120313" y="1119188"/>
              <a:ext cx="66675" cy="133350"/>
            </a:xfrm>
            <a:custGeom>
              <a:avLst/>
              <a:gdLst>
                <a:gd name="T0" fmla="*/ 47 w 47"/>
                <a:gd name="T1" fmla="*/ 0 h 94"/>
                <a:gd name="T2" fmla="*/ 0 w 47"/>
                <a:gd name="T3" fmla="*/ 94 h 94"/>
                <a:gd name="T4" fmla="*/ 7 w 47"/>
                <a:gd name="T5" fmla="*/ 76 h 94"/>
                <a:gd name="T6" fmla="*/ 47 w 47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94">
                  <a:moveTo>
                    <a:pt x="47" y="0"/>
                  </a:moveTo>
                  <a:cubicBezTo>
                    <a:pt x="47" y="39"/>
                    <a:pt x="31" y="70"/>
                    <a:pt x="0" y="94"/>
                  </a:cubicBezTo>
                  <a:cubicBezTo>
                    <a:pt x="2" y="88"/>
                    <a:pt x="2" y="80"/>
                    <a:pt x="7" y="76"/>
                  </a:cubicBezTo>
                  <a:cubicBezTo>
                    <a:pt x="28" y="54"/>
                    <a:pt x="39" y="28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  <p:sp>
        <p:nvSpPr>
          <p:cNvPr id="3" name="AutoShape 3"/>
          <p:cNvSpPr>
            <a:spLocks noChangeAspect="1" noChangeArrowheads="1" noTextEdit="1"/>
          </p:cNvSpPr>
          <p:nvPr userDrawn="1"/>
        </p:nvSpPr>
        <p:spPr bwMode="auto">
          <a:xfrm>
            <a:off x="2065325" y="-47624"/>
            <a:ext cx="1266825" cy="6858000"/>
          </a:xfrm>
          <a:prstGeom prst="rect">
            <a:avLst/>
          </a:prstGeom>
          <a:solidFill>
            <a:srgbClr val="F5A7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grpSp>
        <p:nvGrpSpPr>
          <p:cNvPr id="123" name="Grupo 122"/>
          <p:cNvGrpSpPr/>
          <p:nvPr userDrawn="1"/>
        </p:nvGrpSpPr>
        <p:grpSpPr>
          <a:xfrm>
            <a:off x="7117060" y="-135278"/>
            <a:ext cx="1284288" cy="6858000"/>
            <a:chOff x="-12700" y="4763"/>
            <a:chExt cx="1284288" cy="685800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-9525" y="4763"/>
              <a:ext cx="285750" cy="311150"/>
            </a:xfrm>
            <a:custGeom>
              <a:avLst/>
              <a:gdLst>
                <a:gd name="T0" fmla="*/ 61 w 64"/>
                <a:gd name="T1" fmla="*/ 0 h 74"/>
                <a:gd name="T2" fmla="*/ 62 w 64"/>
                <a:gd name="T3" fmla="*/ 4 h 74"/>
                <a:gd name="T4" fmla="*/ 60 w 64"/>
                <a:gd name="T5" fmla="*/ 16 h 74"/>
                <a:gd name="T6" fmla="*/ 22 w 64"/>
                <a:gd name="T7" fmla="*/ 63 h 74"/>
                <a:gd name="T8" fmla="*/ 18 w 64"/>
                <a:gd name="T9" fmla="*/ 68 h 74"/>
                <a:gd name="T10" fmla="*/ 5 w 64"/>
                <a:gd name="T11" fmla="*/ 71 h 74"/>
                <a:gd name="T12" fmla="*/ 3 w 64"/>
                <a:gd name="T13" fmla="*/ 57 h 74"/>
                <a:gd name="T14" fmla="*/ 4 w 64"/>
                <a:gd name="T15" fmla="*/ 55 h 74"/>
                <a:gd name="T16" fmla="*/ 3 w 64"/>
                <a:gd name="T17" fmla="*/ 42 h 74"/>
                <a:gd name="T18" fmla="*/ 3 w 64"/>
                <a:gd name="T19" fmla="*/ 39 h 74"/>
                <a:gd name="T20" fmla="*/ 4 w 64"/>
                <a:gd name="T21" fmla="*/ 26 h 74"/>
                <a:gd name="T22" fmla="*/ 24 w 64"/>
                <a:gd name="T23" fmla="*/ 2 h 74"/>
                <a:gd name="T24" fmla="*/ 25 w 64"/>
                <a:gd name="T25" fmla="*/ 0 h 74"/>
                <a:gd name="T26" fmla="*/ 61 w 64"/>
                <a:gd name="T2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4">
                  <a:moveTo>
                    <a:pt x="61" y="0"/>
                  </a:moveTo>
                  <a:cubicBezTo>
                    <a:pt x="61" y="1"/>
                    <a:pt x="61" y="2"/>
                    <a:pt x="62" y="4"/>
                  </a:cubicBezTo>
                  <a:cubicBezTo>
                    <a:pt x="64" y="9"/>
                    <a:pt x="64" y="12"/>
                    <a:pt x="60" y="16"/>
                  </a:cubicBezTo>
                  <a:cubicBezTo>
                    <a:pt x="47" y="32"/>
                    <a:pt x="35" y="48"/>
                    <a:pt x="22" y="63"/>
                  </a:cubicBezTo>
                  <a:cubicBezTo>
                    <a:pt x="20" y="65"/>
                    <a:pt x="19" y="67"/>
                    <a:pt x="18" y="68"/>
                  </a:cubicBezTo>
                  <a:cubicBezTo>
                    <a:pt x="14" y="73"/>
                    <a:pt x="9" y="74"/>
                    <a:pt x="5" y="71"/>
                  </a:cubicBezTo>
                  <a:cubicBezTo>
                    <a:pt x="1" y="67"/>
                    <a:pt x="0" y="62"/>
                    <a:pt x="3" y="57"/>
                  </a:cubicBezTo>
                  <a:cubicBezTo>
                    <a:pt x="3" y="56"/>
                    <a:pt x="3" y="56"/>
                    <a:pt x="4" y="55"/>
                  </a:cubicBezTo>
                  <a:cubicBezTo>
                    <a:pt x="1" y="51"/>
                    <a:pt x="0" y="47"/>
                    <a:pt x="3" y="42"/>
                  </a:cubicBezTo>
                  <a:cubicBezTo>
                    <a:pt x="3" y="41"/>
                    <a:pt x="3" y="40"/>
                    <a:pt x="3" y="39"/>
                  </a:cubicBezTo>
                  <a:cubicBezTo>
                    <a:pt x="0" y="34"/>
                    <a:pt x="1" y="30"/>
                    <a:pt x="4" y="26"/>
                  </a:cubicBezTo>
                  <a:cubicBezTo>
                    <a:pt x="11" y="18"/>
                    <a:pt x="17" y="10"/>
                    <a:pt x="24" y="2"/>
                  </a:cubicBezTo>
                  <a:cubicBezTo>
                    <a:pt x="24" y="1"/>
                    <a:pt x="24" y="0"/>
                    <a:pt x="25" y="0"/>
                  </a:cubicBezTo>
                  <a:cubicBezTo>
                    <a:pt x="37" y="0"/>
                    <a:pt x="49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973138" y="4763"/>
              <a:ext cx="288925" cy="306388"/>
            </a:xfrm>
            <a:custGeom>
              <a:avLst/>
              <a:gdLst>
                <a:gd name="T0" fmla="*/ 39 w 65"/>
                <a:gd name="T1" fmla="*/ 0 h 73"/>
                <a:gd name="T2" fmla="*/ 60 w 65"/>
                <a:gd name="T3" fmla="*/ 25 h 73"/>
                <a:gd name="T4" fmla="*/ 62 w 65"/>
                <a:gd name="T5" fmla="*/ 39 h 73"/>
                <a:gd name="T6" fmla="*/ 62 w 65"/>
                <a:gd name="T7" fmla="*/ 42 h 73"/>
                <a:gd name="T8" fmla="*/ 61 w 65"/>
                <a:gd name="T9" fmla="*/ 55 h 73"/>
                <a:gd name="T10" fmla="*/ 63 w 65"/>
                <a:gd name="T11" fmla="*/ 60 h 73"/>
                <a:gd name="T12" fmla="*/ 59 w 65"/>
                <a:gd name="T13" fmla="*/ 71 h 73"/>
                <a:gd name="T14" fmla="*/ 48 w 65"/>
                <a:gd name="T15" fmla="*/ 69 h 73"/>
                <a:gd name="T16" fmla="*/ 31 w 65"/>
                <a:gd name="T17" fmla="*/ 49 h 73"/>
                <a:gd name="T18" fmla="*/ 5 w 65"/>
                <a:gd name="T19" fmla="*/ 17 h 73"/>
                <a:gd name="T20" fmla="*/ 3 w 65"/>
                <a:gd name="T21" fmla="*/ 3 h 73"/>
                <a:gd name="T22" fmla="*/ 3 w 65"/>
                <a:gd name="T23" fmla="*/ 0 h 73"/>
                <a:gd name="T24" fmla="*/ 39 w 65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3">
                  <a:moveTo>
                    <a:pt x="39" y="0"/>
                  </a:moveTo>
                  <a:cubicBezTo>
                    <a:pt x="46" y="8"/>
                    <a:pt x="53" y="16"/>
                    <a:pt x="60" y="25"/>
                  </a:cubicBezTo>
                  <a:cubicBezTo>
                    <a:pt x="63" y="29"/>
                    <a:pt x="65" y="34"/>
                    <a:pt x="62" y="39"/>
                  </a:cubicBezTo>
                  <a:cubicBezTo>
                    <a:pt x="61" y="40"/>
                    <a:pt x="61" y="41"/>
                    <a:pt x="62" y="42"/>
                  </a:cubicBezTo>
                  <a:cubicBezTo>
                    <a:pt x="64" y="46"/>
                    <a:pt x="64" y="51"/>
                    <a:pt x="61" y="55"/>
                  </a:cubicBezTo>
                  <a:cubicBezTo>
                    <a:pt x="62" y="57"/>
                    <a:pt x="63" y="58"/>
                    <a:pt x="63" y="60"/>
                  </a:cubicBezTo>
                  <a:cubicBezTo>
                    <a:pt x="64" y="65"/>
                    <a:pt x="62" y="69"/>
                    <a:pt x="59" y="71"/>
                  </a:cubicBezTo>
                  <a:cubicBezTo>
                    <a:pt x="55" y="73"/>
                    <a:pt x="51" y="73"/>
                    <a:pt x="48" y="69"/>
                  </a:cubicBezTo>
                  <a:cubicBezTo>
                    <a:pt x="42" y="62"/>
                    <a:pt x="37" y="56"/>
                    <a:pt x="31" y="49"/>
                  </a:cubicBezTo>
                  <a:cubicBezTo>
                    <a:pt x="22" y="38"/>
                    <a:pt x="14" y="28"/>
                    <a:pt x="5" y="17"/>
                  </a:cubicBezTo>
                  <a:cubicBezTo>
                    <a:pt x="1" y="13"/>
                    <a:pt x="0" y="8"/>
                    <a:pt x="3" y="3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15" y="0"/>
                    <a:pt x="27" y="0"/>
                    <a:pt x="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284163" y="4763"/>
              <a:ext cx="271463" cy="257175"/>
            </a:xfrm>
            <a:custGeom>
              <a:avLst/>
              <a:gdLst>
                <a:gd name="T0" fmla="*/ 61 w 61"/>
                <a:gd name="T1" fmla="*/ 0 h 61"/>
                <a:gd name="T2" fmla="*/ 44 w 61"/>
                <a:gd name="T3" fmla="*/ 21 h 61"/>
                <a:gd name="T4" fmla="*/ 17 w 61"/>
                <a:gd name="T5" fmla="*/ 54 h 61"/>
                <a:gd name="T6" fmla="*/ 2 w 61"/>
                <a:gd name="T7" fmla="*/ 51 h 61"/>
                <a:gd name="T8" fmla="*/ 3 w 61"/>
                <a:gd name="T9" fmla="*/ 41 h 61"/>
                <a:gd name="T10" fmla="*/ 2 w 61"/>
                <a:gd name="T11" fmla="*/ 31 h 61"/>
                <a:gd name="T12" fmla="*/ 2 w 61"/>
                <a:gd name="T13" fmla="*/ 22 h 61"/>
                <a:gd name="T14" fmla="*/ 4 w 61"/>
                <a:gd name="T15" fmla="*/ 12 h 61"/>
                <a:gd name="T16" fmla="*/ 14 w 61"/>
                <a:gd name="T17" fmla="*/ 0 h 61"/>
                <a:gd name="T18" fmla="*/ 61 w 61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1">
                  <a:moveTo>
                    <a:pt x="61" y="0"/>
                  </a:moveTo>
                  <a:cubicBezTo>
                    <a:pt x="56" y="7"/>
                    <a:pt x="50" y="14"/>
                    <a:pt x="44" y="21"/>
                  </a:cubicBezTo>
                  <a:cubicBezTo>
                    <a:pt x="35" y="32"/>
                    <a:pt x="26" y="43"/>
                    <a:pt x="17" y="54"/>
                  </a:cubicBezTo>
                  <a:cubicBezTo>
                    <a:pt x="12" y="61"/>
                    <a:pt x="3" y="59"/>
                    <a:pt x="2" y="51"/>
                  </a:cubicBezTo>
                  <a:cubicBezTo>
                    <a:pt x="1" y="48"/>
                    <a:pt x="3" y="44"/>
                    <a:pt x="3" y="41"/>
                  </a:cubicBezTo>
                  <a:cubicBezTo>
                    <a:pt x="3" y="38"/>
                    <a:pt x="1" y="34"/>
                    <a:pt x="2" y="31"/>
                  </a:cubicBezTo>
                  <a:cubicBezTo>
                    <a:pt x="2" y="28"/>
                    <a:pt x="3" y="25"/>
                    <a:pt x="2" y="22"/>
                  </a:cubicBezTo>
                  <a:cubicBezTo>
                    <a:pt x="0" y="18"/>
                    <a:pt x="1" y="15"/>
                    <a:pt x="4" y="12"/>
                  </a:cubicBezTo>
                  <a:cubicBezTo>
                    <a:pt x="7" y="8"/>
                    <a:pt x="10" y="4"/>
                    <a:pt x="14" y="0"/>
                  </a:cubicBezTo>
                  <a:cubicBezTo>
                    <a:pt x="30" y="0"/>
                    <a:pt x="46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693738" y="4763"/>
              <a:ext cx="274638" cy="247650"/>
            </a:xfrm>
            <a:custGeom>
              <a:avLst/>
              <a:gdLst>
                <a:gd name="T0" fmla="*/ 48 w 62"/>
                <a:gd name="T1" fmla="*/ 0 h 59"/>
                <a:gd name="T2" fmla="*/ 56 w 62"/>
                <a:gd name="T3" fmla="*/ 10 h 59"/>
                <a:gd name="T4" fmla="*/ 58 w 62"/>
                <a:gd name="T5" fmla="*/ 26 h 59"/>
                <a:gd name="T6" fmla="*/ 59 w 62"/>
                <a:gd name="T7" fmla="*/ 40 h 59"/>
                <a:gd name="T8" fmla="*/ 59 w 62"/>
                <a:gd name="T9" fmla="*/ 43 h 59"/>
                <a:gd name="T10" fmla="*/ 57 w 62"/>
                <a:gd name="T11" fmla="*/ 56 h 59"/>
                <a:gd name="T12" fmla="*/ 45 w 62"/>
                <a:gd name="T13" fmla="*/ 55 h 59"/>
                <a:gd name="T14" fmla="*/ 1 w 62"/>
                <a:gd name="T15" fmla="*/ 1 h 59"/>
                <a:gd name="T16" fmla="*/ 0 w 62"/>
                <a:gd name="T17" fmla="*/ 0 h 59"/>
                <a:gd name="T18" fmla="*/ 48 w 62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59">
                  <a:moveTo>
                    <a:pt x="48" y="0"/>
                  </a:moveTo>
                  <a:cubicBezTo>
                    <a:pt x="51" y="3"/>
                    <a:pt x="54" y="7"/>
                    <a:pt x="56" y="10"/>
                  </a:cubicBezTo>
                  <a:cubicBezTo>
                    <a:pt x="61" y="16"/>
                    <a:pt x="62" y="19"/>
                    <a:pt x="58" y="26"/>
                  </a:cubicBezTo>
                  <a:cubicBezTo>
                    <a:pt x="61" y="31"/>
                    <a:pt x="62" y="35"/>
                    <a:pt x="59" y="40"/>
                  </a:cubicBezTo>
                  <a:cubicBezTo>
                    <a:pt x="58" y="40"/>
                    <a:pt x="59" y="42"/>
                    <a:pt x="59" y="43"/>
                  </a:cubicBezTo>
                  <a:cubicBezTo>
                    <a:pt x="61" y="48"/>
                    <a:pt x="61" y="53"/>
                    <a:pt x="57" y="56"/>
                  </a:cubicBezTo>
                  <a:cubicBezTo>
                    <a:pt x="53" y="59"/>
                    <a:pt x="48" y="59"/>
                    <a:pt x="45" y="55"/>
                  </a:cubicBezTo>
                  <a:cubicBezTo>
                    <a:pt x="30" y="37"/>
                    <a:pt x="16" y="19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6" y="0"/>
                    <a:pt x="32" y="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4763" y="4763"/>
              <a:ext cx="66675" cy="25400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0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0" y="6"/>
                    <a:pt x="3" y="6"/>
                    <a:pt x="0" y="0"/>
                  </a:cubicBezTo>
                  <a:cubicBezTo>
                    <a:pt x="5" y="0"/>
                    <a:pt x="10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82688" y="4763"/>
              <a:ext cx="66675" cy="25400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0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1" y="6"/>
                    <a:pt x="4" y="6"/>
                    <a:pt x="0" y="0"/>
                  </a:cubicBezTo>
                  <a:cubicBezTo>
                    <a:pt x="5" y="0"/>
                    <a:pt x="10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684213" y="3552825"/>
              <a:ext cx="293688" cy="455613"/>
            </a:xfrm>
            <a:custGeom>
              <a:avLst/>
              <a:gdLst>
                <a:gd name="T0" fmla="*/ 3 w 66"/>
                <a:gd name="T1" fmla="*/ 20 h 108"/>
                <a:gd name="T2" fmla="*/ 2 w 66"/>
                <a:gd name="T3" fmla="*/ 8 h 108"/>
                <a:gd name="T4" fmla="*/ 19 w 66"/>
                <a:gd name="T5" fmla="*/ 6 h 108"/>
                <a:gd name="T6" fmla="*/ 46 w 66"/>
                <a:gd name="T7" fmla="*/ 40 h 108"/>
                <a:gd name="T8" fmla="*/ 62 w 66"/>
                <a:gd name="T9" fmla="*/ 58 h 108"/>
                <a:gd name="T10" fmla="*/ 64 w 66"/>
                <a:gd name="T11" fmla="*/ 72 h 108"/>
                <a:gd name="T12" fmla="*/ 64 w 66"/>
                <a:gd name="T13" fmla="*/ 75 h 108"/>
                <a:gd name="T14" fmla="*/ 64 w 66"/>
                <a:gd name="T15" fmla="*/ 76 h 108"/>
                <a:gd name="T16" fmla="*/ 63 w 66"/>
                <a:gd name="T17" fmla="*/ 88 h 108"/>
                <a:gd name="T18" fmla="*/ 64 w 66"/>
                <a:gd name="T19" fmla="*/ 99 h 108"/>
                <a:gd name="T20" fmla="*/ 46 w 66"/>
                <a:gd name="T21" fmla="*/ 102 h 108"/>
                <a:gd name="T22" fmla="*/ 22 w 66"/>
                <a:gd name="T23" fmla="*/ 72 h 108"/>
                <a:gd name="T24" fmla="*/ 4 w 66"/>
                <a:gd name="T25" fmla="*/ 49 h 108"/>
                <a:gd name="T26" fmla="*/ 2 w 66"/>
                <a:gd name="T27" fmla="*/ 36 h 108"/>
                <a:gd name="T28" fmla="*/ 2 w 66"/>
                <a:gd name="T29" fmla="*/ 33 h 108"/>
                <a:gd name="T30" fmla="*/ 3 w 66"/>
                <a:gd name="T31" fmla="*/ 2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08">
                  <a:moveTo>
                    <a:pt x="3" y="20"/>
                  </a:moveTo>
                  <a:cubicBezTo>
                    <a:pt x="1" y="16"/>
                    <a:pt x="0" y="12"/>
                    <a:pt x="2" y="8"/>
                  </a:cubicBezTo>
                  <a:cubicBezTo>
                    <a:pt x="5" y="1"/>
                    <a:pt x="14" y="0"/>
                    <a:pt x="19" y="6"/>
                  </a:cubicBezTo>
                  <a:cubicBezTo>
                    <a:pt x="28" y="17"/>
                    <a:pt x="37" y="28"/>
                    <a:pt x="46" y="40"/>
                  </a:cubicBezTo>
                  <a:cubicBezTo>
                    <a:pt x="51" y="46"/>
                    <a:pt x="57" y="52"/>
                    <a:pt x="62" y="58"/>
                  </a:cubicBezTo>
                  <a:cubicBezTo>
                    <a:pt x="65" y="63"/>
                    <a:pt x="66" y="67"/>
                    <a:pt x="64" y="72"/>
                  </a:cubicBezTo>
                  <a:cubicBezTo>
                    <a:pt x="63" y="73"/>
                    <a:pt x="64" y="74"/>
                    <a:pt x="64" y="75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6" y="80"/>
                    <a:pt x="64" y="84"/>
                    <a:pt x="63" y="88"/>
                  </a:cubicBezTo>
                  <a:cubicBezTo>
                    <a:pt x="62" y="91"/>
                    <a:pt x="66" y="95"/>
                    <a:pt x="64" y="99"/>
                  </a:cubicBezTo>
                  <a:cubicBezTo>
                    <a:pt x="62" y="107"/>
                    <a:pt x="52" y="108"/>
                    <a:pt x="46" y="102"/>
                  </a:cubicBezTo>
                  <a:cubicBezTo>
                    <a:pt x="38" y="92"/>
                    <a:pt x="30" y="82"/>
                    <a:pt x="22" y="72"/>
                  </a:cubicBezTo>
                  <a:cubicBezTo>
                    <a:pt x="16" y="65"/>
                    <a:pt x="10" y="57"/>
                    <a:pt x="4" y="49"/>
                  </a:cubicBezTo>
                  <a:cubicBezTo>
                    <a:pt x="0" y="45"/>
                    <a:pt x="0" y="41"/>
                    <a:pt x="2" y="36"/>
                  </a:cubicBezTo>
                  <a:cubicBezTo>
                    <a:pt x="3" y="35"/>
                    <a:pt x="3" y="34"/>
                    <a:pt x="2" y="33"/>
                  </a:cubicBezTo>
                  <a:cubicBezTo>
                    <a:pt x="0" y="27"/>
                    <a:pt x="0" y="26"/>
                    <a:pt x="3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973138" y="3621088"/>
              <a:ext cx="298450" cy="441325"/>
            </a:xfrm>
            <a:custGeom>
              <a:avLst/>
              <a:gdLst>
                <a:gd name="T0" fmla="*/ 4 w 67"/>
                <a:gd name="T1" fmla="*/ 33 h 105"/>
                <a:gd name="T2" fmla="*/ 4 w 67"/>
                <a:gd name="T3" fmla="*/ 18 h 105"/>
                <a:gd name="T4" fmla="*/ 2 w 67"/>
                <a:gd name="T5" fmla="*/ 13 h 105"/>
                <a:gd name="T6" fmla="*/ 6 w 67"/>
                <a:gd name="T7" fmla="*/ 2 h 105"/>
                <a:gd name="T8" fmla="*/ 20 w 67"/>
                <a:gd name="T9" fmla="*/ 4 h 105"/>
                <a:gd name="T10" fmla="*/ 34 w 67"/>
                <a:gd name="T11" fmla="*/ 21 h 105"/>
                <a:gd name="T12" fmla="*/ 62 w 67"/>
                <a:gd name="T13" fmla="*/ 56 h 105"/>
                <a:gd name="T14" fmla="*/ 64 w 67"/>
                <a:gd name="T15" fmla="*/ 71 h 105"/>
                <a:gd name="T16" fmla="*/ 65 w 67"/>
                <a:gd name="T17" fmla="*/ 74 h 105"/>
                <a:gd name="T18" fmla="*/ 65 w 67"/>
                <a:gd name="T19" fmla="*/ 85 h 105"/>
                <a:gd name="T20" fmla="*/ 64 w 67"/>
                <a:gd name="T21" fmla="*/ 88 h 105"/>
                <a:gd name="T22" fmla="*/ 62 w 67"/>
                <a:gd name="T23" fmla="*/ 102 h 105"/>
                <a:gd name="T24" fmla="*/ 48 w 67"/>
                <a:gd name="T25" fmla="*/ 101 h 105"/>
                <a:gd name="T26" fmla="*/ 39 w 67"/>
                <a:gd name="T27" fmla="*/ 90 h 105"/>
                <a:gd name="T28" fmla="*/ 5 w 67"/>
                <a:gd name="T29" fmla="*/ 49 h 105"/>
                <a:gd name="T30" fmla="*/ 4 w 67"/>
                <a:gd name="T31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05">
                  <a:moveTo>
                    <a:pt x="4" y="33"/>
                  </a:moveTo>
                  <a:cubicBezTo>
                    <a:pt x="1" y="28"/>
                    <a:pt x="1" y="23"/>
                    <a:pt x="4" y="18"/>
                  </a:cubicBezTo>
                  <a:cubicBezTo>
                    <a:pt x="3" y="17"/>
                    <a:pt x="2" y="15"/>
                    <a:pt x="2" y="13"/>
                  </a:cubicBezTo>
                  <a:cubicBezTo>
                    <a:pt x="1" y="9"/>
                    <a:pt x="3" y="4"/>
                    <a:pt x="6" y="2"/>
                  </a:cubicBezTo>
                  <a:cubicBezTo>
                    <a:pt x="11" y="0"/>
                    <a:pt x="16" y="0"/>
                    <a:pt x="20" y="4"/>
                  </a:cubicBezTo>
                  <a:cubicBezTo>
                    <a:pt x="25" y="10"/>
                    <a:pt x="29" y="16"/>
                    <a:pt x="34" y="21"/>
                  </a:cubicBezTo>
                  <a:cubicBezTo>
                    <a:pt x="43" y="33"/>
                    <a:pt x="53" y="45"/>
                    <a:pt x="62" y="56"/>
                  </a:cubicBezTo>
                  <a:cubicBezTo>
                    <a:pt x="66" y="61"/>
                    <a:pt x="67" y="65"/>
                    <a:pt x="64" y="71"/>
                  </a:cubicBezTo>
                  <a:cubicBezTo>
                    <a:pt x="64" y="71"/>
                    <a:pt x="64" y="73"/>
                    <a:pt x="65" y="74"/>
                  </a:cubicBezTo>
                  <a:cubicBezTo>
                    <a:pt x="66" y="78"/>
                    <a:pt x="66" y="81"/>
                    <a:pt x="65" y="85"/>
                  </a:cubicBezTo>
                  <a:cubicBezTo>
                    <a:pt x="64" y="86"/>
                    <a:pt x="64" y="87"/>
                    <a:pt x="64" y="88"/>
                  </a:cubicBezTo>
                  <a:cubicBezTo>
                    <a:pt x="67" y="94"/>
                    <a:pt x="66" y="99"/>
                    <a:pt x="62" y="102"/>
                  </a:cubicBezTo>
                  <a:cubicBezTo>
                    <a:pt x="58" y="105"/>
                    <a:pt x="51" y="105"/>
                    <a:pt x="48" y="101"/>
                  </a:cubicBezTo>
                  <a:cubicBezTo>
                    <a:pt x="45" y="97"/>
                    <a:pt x="42" y="93"/>
                    <a:pt x="39" y="90"/>
                  </a:cubicBezTo>
                  <a:cubicBezTo>
                    <a:pt x="28" y="76"/>
                    <a:pt x="17" y="62"/>
                    <a:pt x="5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693738" y="4714875"/>
              <a:ext cx="284163" cy="442913"/>
            </a:xfrm>
            <a:custGeom>
              <a:avLst/>
              <a:gdLst>
                <a:gd name="T0" fmla="*/ 0 w 64"/>
                <a:gd name="T1" fmla="*/ 39 h 105"/>
                <a:gd name="T2" fmla="*/ 2 w 64"/>
                <a:gd name="T3" fmla="*/ 25 h 105"/>
                <a:gd name="T4" fmla="*/ 1 w 64"/>
                <a:gd name="T5" fmla="*/ 10 h 105"/>
                <a:gd name="T6" fmla="*/ 7 w 64"/>
                <a:gd name="T7" fmla="*/ 1 h 105"/>
                <a:gd name="T8" fmla="*/ 17 w 64"/>
                <a:gd name="T9" fmla="*/ 4 h 105"/>
                <a:gd name="T10" fmla="*/ 37 w 64"/>
                <a:gd name="T11" fmla="*/ 28 h 105"/>
                <a:gd name="T12" fmla="*/ 59 w 64"/>
                <a:gd name="T13" fmla="*/ 56 h 105"/>
                <a:gd name="T14" fmla="*/ 62 w 64"/>
                <a:gd name="T15" fmla="*/ 70 h 105"/>
                <a:gd name="T16" fmla="*/ 62 w 64"/>
                <a:gd name="T17" fmla="*/ 74 h 105"/>
                <a:gd name="T18" fmla="*/ 62 w 64"/>
                <a:gd name="T19" fmla="*/ 84 h 105"/>
                <a:gd name="T20" fmla="*/ 62 w 64"/>
                <a:gd name="T21" fmla="*/ 89 h 105"/>
                <a:gd name="T22" fmla="*/ 59 w 64"/>
                <a:gd name="T23" fmla="*/ 102 h 105"/>
                <a:gd name="T24" fmla="*/ 47 w 64"/>
                <a:gd name="T25" fmla="*/ 100 h 105"/>
                <a:gd name="T26" fmla="*/ 4 w 64"/>
                <a:gd name="T27" fmla="*/ 47 h 105"/>
                <a:gd name="T28" fmla="*/ 0 w 64"/>
                <a:gd name="T29" fmla="*/ 3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0" y="39"/>
                  </a:moveTo>
                  <a:cubicBezTo>
                    <a:pt x="4" y="35"/>
                    <a:pt x="1" y="30"/>
                    <a:pt x="2" y="25"/>
                  </a:cubicBezTo>
                  <a:cubicBezTo>
                    <a:pt x="2" y="20"/>
                    <a:pt x="3" y="15"/>
                    <a:pt x="1" y="10"/>
                  </a:cubicBezTo>
                  <a:cubicBezTo>
                    <a:pt x="1" y="6"/>
                    <a:pt x="3" y="3"/>
                    <a:pt x="7" y="1"/>
                  </a:cubicBezTo>
                  <a:cubicBezTo>
                    <a:pt x="10" y="0"/>
                    <a:pt x="14" y="0"/>
                    <a:pt x="17" y="4"/>
                  </a:cubicBezTo>
                  <a:cubicBezTo>
                    <a:pt x="23" y="12"/>
                    <a:pt x="30" y="20"/>
                    <a:pt x="37" y="28"/>
                  </a:cubicBezTo>
                  <a:cubicBezTo>
                    <a:pt x="44" y="37"/>
                    <a:pt x="52" y="47"/>
                    <a:pt x="59" y="56"/>
                  </a:cubicBezTo>
                  <a:cubicBezTo>
                    <a:pt x="63" y="60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3" y="77"/>
                    <a:pt x="63" y="81"/>
                    <a:pt x="62" y="84"/>
                  </a:cubicBezTo>
                  <a:cubicBezTo>
                    <a:pt x="61" y="85"/>
                    <a:pt x="61" y="87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3" y="82"/>
                    <a:pt x="18" y="65"/>
                    <a:pt x="4" y="47"/>
                  </a:cubicBezTo>
                  <a:cubicBezTo>
                    <a:pt x="2" y="45"/>
                    <a:pt x="2" y="42"/>
                    <a:pt x="0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693738" y="4424363"/>
              <a:ext cx="284163" cy="442913"/>
            </a:xfrm>
            <a:custGeom>
              <a:avLst/>
              <a:gdLst>
                <a:gd name="T0" fmla="*/ 0 w 64"/>
                <a:gd name="T1" fmla="*/ 40 h 105"/>
                <a:gd name="T2" fmla="*/ 2 w 64"/>
                <a:gd name="T3" fmla="*/ 25 h 105"/>
                <a:gd name="T4" fmla="*/ 1 w 64"/>
                <a:gd name="T5" fmla="*/ 11 h 105"/>
                <a:gd name="T6" fmla="*/ 7 w 64"/>
                <a:gd name="T7" fmla="*/ 2 h 105"/>
                <a:gd name="T8" fmla="*/ 17 w 64"/>
                <a:gd name="T9" fmla="*/ 5 h 105"/>
                <a:gd name="T10" fmla="*/ 41 w 64"/>
                <a:gd name="T11" fmla="*/ 33 h 105"/>
                <a:gd name="T12" fmla="*/ 60 w 64"/>
                <a:gd name="T13" fmla="*/ 57 h 105"/>
                <a:gd name="T14" fmla="*/ 62 w 64"/>
                <a:gd name="T15" fmla="*/ 70 h 105"/>
                <a:gd name="T16" fmla="*/ 62 w 64"/>
                <a:gd name="T17" fmla="*/ 74 h 105"/>
                <a:gd name="T18" fmla="*/ 62 w 64"/>
                <a:gd name="T19" fmla="*/ 85 h 105"/>
                <a:gd name="T20" fmla="*/ 62 w 64"/>
                <a:gd name="T21" fmla="*/ 89 h 105"/>
                <a:gd name="T22" fmla="*/ 59 w 64"/>
                <a:gd name="T23" fmla="*/ 102 h 105"/>
                <a:gd name="T24" fmla="*/ 47 w 64"/>
                <a:gd name="T25" fmla="*/ 100 h 105"/>
                <a:gd name="T26" fmla="*/ 4 w 64"/>
                <a:gd name="T27" fmla="*/ 47 h 105"/>
                <a:gd name="T28" fmla="*/ 0 w 64"/>
                <a:gd name="T29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0" y="40"/>
                  </a:moveTo>
                  <a:cubicBezTo>
                    <a:pt x="4" y="35"/>
                    <a:pt x="1" y="30"/>
                    <a:pt x="2" y="25"/>
                  </a:cubicBezTo>
                  <a:cubicBezTo>
                    <a:pt x="2" y="20"/>
                    <a:pt x="2" y="16"/>
                    <a:pt x="1" y="11"/>
                  </a:cubicBezTo>
                  <a:cubicBezTo>
                    <a:pt x="1" y="7"/>
                    <a:pt x="3" y="4"/>
                    <a:pt x="7" y="2"/>
                  </a:cubicBezTo>
                  <a:cubicBezTo>
                    <a:pt x="10" y="0"/>
                    <a:pt x="14" y="1"/>
                    <a:pt x="17" y="5"/>
                  </a:cubicBezTo>
                  <a:cubicBezTo>
                    <a:pt x="25" y="14"/>
                    <a:pt x="33" y="24"/>
                    <a:pt x="41" y="33"/>
                  </a:cubicBezTo>
                  <a:cubicBezTo>
                    <a:pt x="47" y="41"/>
                    <a:pt x="53" y="49"/>
                    <a:pt x="60" y="57"/>
                  </a:cubicBezTo>
                  <a:cubicBezTo>
                    <a:pt x="63" y="61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3" y="78"/>
                    <a:pt x="63" y="81"/>
                    <a:pt x="62" y="85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6" y="105"/>
                    <a:pt x="51" y="105"/>
                    <a:pt x="47" y="100"/>
                  </a:cubicBezTo>
                  <a:cubicBezTo>
                    <a:pt x="33" y="83"/>
                    <a:pt x="18" y="65"/>
                    <a:pt x="4" y="47"/>
                  </a:cubicBezTo>
                  <a:cubicBezTo>
                    <a:pt x="2" y="45"/>
                    <a:pt x="2" y="43"/>
                    <a:pt x="0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987425" y="3906838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2 w 64"/>
                <a:gd name="T5" fmla="*/ 89 h 106"/>
                <a:gd name="T6" fmla="*/ 59 w 64"/>
                <a:gd name="T7" fmla="*/ 103 h 106"/>
                <a:gd name="T8" fmla="*/ 47 w 64"/>
                <a:gd name="T9" fmla="*/ 100 h 106"/>
                <a:gd name="T10" fmla="*/ 4 w 64"/>
                <a:gd name="T11" fmla="*/ 48 h 106"/>
                <a:gd name="T12" fmla="*/ 2 w 64"/>
                <a:gd name="T13" fmla="*/ 35 h 106"/>
                <a:gd name="T14" fmla="*/ 2 w 64"/>
                <a:gd name="T15" fmla="*/ 31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7 h 106"/>
                <a:gd name="T22" fmla="*/ 17 w 64"/>
                <a:gd name="T23" fmla="*/ 5 h 106"/>
                <a:gd name="T24" fmla="*/ 41 w 64"/>
                <a:gd name="T25" fmla="*/ 34 h 106"/>
                <a:gd name="T26" fmla="*/ 59 w 64"/>
                <a:gd name="T27" fmla="*/ 57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4" y="81"/>
                    <a:pt x="61" y="86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100"/>
                    <a:pt x="59" y="103"/>
                  </a:cubicBezTo>
                  <a:cubicBezTo>
                    <a:pt x="55" y="106"/>
                    <a:pt x="50" y="105"/>
                    <a:pt x="47" y="100"/>
                  </a:cubicBezTo>
                  <a:cubicBezTo>
                    <a:pt x="32" y="83"/>
                    <a:pt x="18" y="65"/>
                    <a:pt x="4" y="48"/>
                  </a:cubicBezTo>
                  <a:cubicBezTo>
                    <a:pt x="1" y="44"/>
                    <a:pt x="0" y="40"/>
                    <a:pt x="2" y="35"/>
                  </a:cubicBezTo>
                  <a:cubicBezTo>
                    <a:pt x="3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7"/>
                    <a:pt x="3" y="23"/>
                    <a:pt x="3" y="19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5" y="0"/>
                    <a:pt x="12" y="0"/>
                    <a:pt x="17" y="5"/>
                  </a:cubicBezTo>
                  <a:cubicBezTo>
                    <a:pt x="25" y="15"/>
                    <a:pt x="33" y="25"/>
                    <a:pt x="41" y="34"/>
                  </a:cubicBezTo>
                  <a:cubicBezTo>
                    <a:pt x="47" y="42"/>
                    <a:pt x="53" y="49"/>
                    <a:pt x="59" y="57"/>
                  </a:cubicBezTo>
                  <a:cubicBezTo>
                    <a:pt x="64" y="62"/>
                    <a:pt x="64" y="66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93738" y="3848100"/>
              <a:ext cx="284163" cy="446088"/>
            </a:xfrm>
            <a:custGeom>
              <a:avLst/>
              <a:gdLst>
                <a:gd name="T0" fmla="*/ 4 w 64"/>
                <a:gd name="T1" fmla="*/ 18 h 106"/>
                <a:gd name="T2" fmla="*/ 2 w 64"/>
                <a:gd name="T3" fmla="*/ 14 h 106"/>
                <a:gd name="T4" fmla="*/ 5 w 64"/>
                <a:gd name="T5" fmla="*/ 3 h 106"/>
                <a:gd name="T6" fmla="*/ 17 w 64"/>
                <a:gd name="T7" fmla="*/ 5 h 106"/>
                <a:gd name="T8" fmla="*/ 42 w 64"/>
                <a:gd name="T9" fmla="*/ 35 h 106"/>
                <a:gd name="T10" fmla="*/ 60 w 64"/>
                <a:gd name="T11" fmla="*/ 57 h 106"/>
                <a:gd name="T12" fmla="*/ 62 w 64"/>
                <a:gd name="T13" fmla="*/ 70 h 106"/>
                <a:gd name="T14" fmla="*/ 62 w 64"/>
                <a:gd name="T15" fmla="*/ 74 h 106"/>
                <a:gd name="T16" fmla="*/ 62 w 64"/>
                <a:gd name="T17" fmla="*/ 75 h 106"/>
                <a:gd name="T18" fmla="*/ 61 w 64"/>
                <a:gd name="T19" fmla="*/ 87 h 106"/>
                <a:gd name="T20" fmla="*/ 62 w 64"/>
                <a:gd name="T21" fmla="*/ 98 h 106"/>
                <a:gd name="T22" fmla="*/ 47 w 64"/>
                <a:gd name="T23" fmla="*/ 100 h 106"/>
                <a:gd name="T24" fmla="*/ 24 w 64"/>
                <a:gd name="T25" fmla="*/ 72 h 106"/>
                <a:gd name="T26" fmla="*/ 5 w 64"/>
                <a:gd name="T27" fmla="*/ 49 h 106"/>
                <a:gd name="T28" fmla="*/ 3 w 64"/>
                <a:gd name="T29" fmla="*/ 34 h 106"/>
                <a:gd name="T30" fmla="*/ 3 w 64"/>
                <a:gd name="T31" fmla="*/ 32 h 106"/>
                <a:gd name="T32" fmla="*/ 4 w 64"/>
                <a:gd name="T33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6">
                  <a:moveTo>
                    <a:pt x="4" y="18"/>
                  </a:moveTo>
                  <a:cubicBezTo>
                    <a:pt x="3" y="17"/>
                    <a:pt x="2" y="15"/>
                    <a:pt x="2" y="14"/>
                  </a:cubicBezTo>
                  <a:cubicBezTo>
                    <a:pt x="0" y="10"/>
                    <a:pt x="2" y="5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25" y="15"/>
                    <a:pt x="34" y="25"/>
                    <a:pt x="42" y="35"/>
                  </a:cubicBezTo>
                  <a:cubicBezTo>
                    <a:pt x="48" y="42"/>
                    <a:pt x="54" y="50"/>
                    <a:pt x="60" y="57"/>
                  </a:cubicBezTo>
                  <a:cubicBezTo>
                    <a:pt x="63" y="61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2" y="74"/>
                    <a:pt x="62" y="74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0"/>
                    <a:pt x="64" y="94"/>
                    <a:pt x="62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39" y="91"/>
                    <a:pt x="32" y="82"/>
                    <a:pt x="24" y="72"/>
                  </a:cubicBezTo>
                  <a:cubicBezTo>
                    <a:pt x="18" y="64"/>
                    <a:pt x="11" y="56"/>
                    <a:pt x="5" y="49"/>
                  </a:cubicBezTo>
                  <a:cubicBezTo>
                    <a:pt x="1" y="44"/>
                    <a:pt x="0" y="40"/>
                    <a:pt x="3" y="34"/>
                  </a:cubicBezTo>
                  <a:cubicBezTo>
                    <a:pt x="3" y="34"/>
                    <a:pt x="3" y="32"/>
                    <a:pt x="3" y="32"/>
                  </a:cubicBezTo>
                  <a:cubicBezTo>
                    <a:pt x="0" y="27"/>
                    <a:pt x="1" y="23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693738" y="5578475"/>
              <a:ext cx="284163" cy="446088"/>
            </a:xfrm>
            <a:custGeom>
              <a:avLst/>
              <a:gdLst>
                <a:gd name="T0" fmla="*/ 4 w 64"/>
                <a:gd name="T1" fmla="*/ 18 h 106"/>
                <a:gd name="T2" fmla="*/ 2 w 64"/>
                <a:gd name="T3" fmla="*/ 16 h 106"/>
                <a:gd name="T4" fmla="*/ 5 w 64"/>
                <a:gd name="T5" fmla="*/ 3 h 106"/>
                <a:gd name="T6" fmla="*/ 17 w 64"/>
                <a:gd name="T7" fmla="*/ 4 h 106"/>
                <a:gd name="T8" fmla="*/ 61 w 64"/>
                <a:gd name="T9" fmla="*/ 58 h 106"/>
                <a:gd name="T10" fmla="*/ 62 w 64"/>
                <a:gd name="T11" fmla="*/ 69 h 106"/>
                <a:gd name="T12" fmla="*/ 62 w 64"/>
                <a:gd name="T13" fmla="*/ 75 h 106"/>
                <a:gd name="T14" fmla="*/ 61 w 64"/>
                <a:gd name="T15" fmla="*/ 86 h 106"/>
                <a:gd name="T16" fmla="*/ 62 w 64"/>
                <a:gd name="T17" fmla="*/ 98 h 106"/>
                <a:gd name="T18" fmla="*/ 47 w 64"/>
                <a:gd name="T19" fmla="*/ 100 h 106"/>
                <a:gd name="T20" fmla="*/ 30 w 64"/>
                <a:gd name="T21" fmla="*/ 79 h 106"/>
                <a:gd name="T22" fmla="*/ 4 w 64"/>
                <a:gd name="T23" fmla="*/ 48 h 106"/>
                <a:gd name="T24" fmla="*/ 3 w 64"/>
                <a:gd name="T25" fmla="*/ 35 h 106"/>
                <a:gd name="T26" fmla="*/ 3 w 64"/>
                <a:gd name="T27" fmla="*/ 32 h 106"/>
                <a:gd name="T28" fmla="*/ 4 w 64"/>
                <a:gd name="T29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18"/>
                  </a:moveTo>
                  <a:cubicBezTo>
                    <a:pt x="3" y="17"/>
                    <a:pt x="3" y="17"/>
                    <a:pt x="2" y="16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9" y="0"/>
                    <a:pt x="13" y="0"/>
                    <a:pt x="17" y="4"/>
                  </a:cubicBezTo>
                  <a:cubicBezTo>
                    <a:pt x="32" y="22"/>
                    <a:pt x="46" y="40"/>
                    <a:pt x="61" y="58"/>
                  </a:cubicBezTo>
                  <a:cubicBezTo>
                    <a:pt x="63" y="61"/>
                    <a:pt x="64" y="65"/>
                    <a:pt x="62" y="69"/>
                  </a:cubicBezTo>
                  <a:cubicBezTo>
                    <a:pt x="61" y="71"/>
                    <a:pt x="61" y="73"/>
                    <a:pt x="62" y="75"/>
                  </a:cubicBezTo>
                  <a:cubicBezTo>
                    <a:pt x="64" y="79"/>
                    <a:pt x="62" y="82"/>
                    <a:pt x="61" y="86"/>
                  </a:cubicBezTo>
                  <a:cubicBezTo>
                    <a:pt x="61" y="90"/>
                    <a:pt x="64" y="93"/>
                    <a:pt x="62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41" y="93"/>
                    <a:pt x="36" y="86"/>
                    <a:pt x="30" y="79"/>
                  </a:cubicBezTo>
                  <a:cubicBezTo>
                    <a:pt x="21" y="69"/>
                    <a:pt x="13" y="59"/>
                    <a:pt x="4" y="48"/>
                  </a:cubicBezTo>
                  <a:cubicBezTo>
                    <a:pt x="1" y="43"/>
                    <a:pt x="0" y="40"/>
                    <a:pt x="3" y="35"/>
                  </a:cubicBezTo>
                  <a:cubicBezTo>
                    <a:pt x="3" y="34"/>
                    <a:pt x="3" y="32"/>
                    <a:pt x="3" y="32"/>
                  </a:cubicBezTo>
                  <a:cubicBezTo>
                    <a:pt x="0" y="27"/>
                    <a:pt x="1" y="23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693738" y="5287963"/>
              <a:ext cx="284163" cy="441325"/>
            </a:xfrm>
            <a:custGeom>
              <a:avLst/>
              <a:gdLst>
                <a:gd name="T0" fmla="*/ 61 w 64"/>
                <a:gd name="T1" fmla="*/ 86 h 105"/>
                <a:gd name="T2" fmla="*/ 63 w 64"/>
                <a:gd name="T3" fmla="*/ 96 h 105"/>
                <a:gd name="T4" fmla="*/ 57 w 64"/>
                <a:gd name="T5" fmla="*/ 104 h 105"/>
                <a:gd name="T6" fmla="*/ 47 w 64"/>
                <a:gd name="T7" fmla="*/ 101 h 105"/>
                <a:gd name="T8" fmla="*/ 17 w 64"/>
                <a:gd name="T9" fmla="*/ 64 h 105"/>
                <a:gd name="T10" fmla="*/ 5 w 64"/>
                <a:gd name="T11" fmla="*/ 49 h 105"/>
                <a:gd name="T12" fmla="*/ 4 w 64"/>
                <a:gd name="T13" fmla="*/ 33 h 105"/>
                <a:gd name="T14" fmla="*/ 3 w 64"/>
                <a:gd name="T15" fmla="*/ 20 h 105"/>
                <a:gd name="T16" fmla="*/ 3 w 64"/>
                <a:gd name="T17" fmla="*/ 17 h 105"/>
                <a:gd name="T18" fmla="*/ 5 w 64"/>
                <a:gd name="T19" fmla="*/ 3 h 105"/>
                <a:gd name="T20" fmla="*/ 17 w 64"/>
                <a:gd name="T21" fmla="*/ 6 h 105"/>
                <a:gd name="T22" fmla="*/ 48 w 64"/>
                <a:gd name="T23" fmla="*/ 43 h 105"/>
                <a:gd name="T24" fmla="*/ 61 w 64"/>
                <a:gd name="T25" fmla="*/ 59 h 105"/>
                <a:gd name="T26" fmla="*/ 62 w 64"/>
                <a:gd name="T27" fmla="*/ 70 h 105"/>
                <a:gd name="T28" fmla="*/ 61 w 64"/>
                <a:gd name="T29" fmla="*/ 74 h 105"/>
                <a:gd name="T30" fmla="*/ 61 w 64"/>
                <a:gd name="T31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1" y="86"/>
                  </a:moveTo>
                  <a:cubicBezTo>
                    <a:pt x="62" y="90"/>
                    <a:pt x="63" y="93"/>
                    <a:pt x="63" y="96"/>
                  </a:cubicBezTo>
                  <a:cubicBezTo>
                    <a:pt x="63" y="100"/>
                    <a:pt x="60" y="103"/>
                    <a:pt x="57" y="104"/>
                  </a:cubicBezTo>
                  <a:cubicBezTo>
                    <a:pt x="53" y="105"/>
                    <a:pt x="50" y="104"/>
                    <a:pt x="47" y="101"/>
                  </a:cubicBezTo>
                  <a:cubicBezTo>
                    <a:pt x="37" y="89"/>
                    <a:pt x="27" y="76"/>
                    <a:pt x="17" y="64"/>
                  </a:cubicBezTo>
                  <a:cubicBezTo>
                    <a:pt x="13" y="59"/>
                    <a:pt x="9" y="54"/>
                    <a:pt x="5" y="49"/>
                  </a:cubicBezTo>
                  <a:cubicBezTo>
                    <a:pt x="0" y="44"/>
                    <a:pt x="0" y="39"/>
                    <a:pt x="4" y="33"/>
                  </a:cubicBezTo>
                  <a:cubicBezTo>
                    <a:pt x="1" y="29"/>
                    <a:pt x="0" y="25"/>
                    <a:pt x="3" y="20"/>
                  </a:cubicBezTo>
                  <a:cubicBezTo>
                    <a:pt x="3" y="19"/>
                    <a:pt x="3" y="18"/>
                    <a:pt x="3" y="17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10" y="0"/>
                    <a:pt x="14" y="1"/>
                    <a:pt x="17" y="6"/>
                  </a:cubicBezTo>
                  <a:cubicBezTo>
                    <a:pt x="28" y="18"/>
                    <a:pt x="38" y="31"/>
                    <a:pt x="48" y="43"/>
                  </a:cubicBezTo>
                  <a:cubicBezTo>
                    <a:pt x="52" y="49"/>
                    <a:pt x="56" y="54"/>
                    <a:pt x="61" y="59"/>
                  </a:cubicBezTo>
                  <a:cubicBezTo>
                    <a:pt x="64" y="63"/>
                    <a:pt x="64" y="66"/>
                    <a:pt x="62" y="70"/>
                  </a:cubicBezTo>
                  <a:cubicBezTo>
                    <a:pt x="61" y="71"/>
                    <a:pt x="61" y="73"/>
                    <a:pt x="61" y="74"/>
                  </a:cubicBezTo>
                  <a:cubicBezTo>
                    <a:pt x="64" y="78"/>
                    <a:pt x="64" y="83"/>
                    <a:pt x="6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693738" y="4133850"/>
              <a:ext cx="284163" cy="450850"/>
            </a:xfrm>
            <a:custGeom>
              <a:avLst/>
              <a:gdLst>
                <a:gd name="T0" fmla="*/ 4 w 64"/>
                <a:gd name="T1" fmla="*/ 33 h 107"/>
                <a:gd name="T2" fmla="*/ 3 w 64"/>
                <a:gd name="T3" fmla="*/ 20 h 107"/>
                <a:gd name="T4" fmla="*/ 2 w 64"/>
                <a:gd name="T5" fmla="*/ 16 h 107"/>
                <a:gd name="T6" fmla="*/ 5 w 64"/>
                <a:gd name="T7" fmla="*/ 4 h 107"/>
                <a:gd name="T8" fmla="*/ 17 w 64"/>
                <a:gd name="T9" fmla="*/ 5 h 107"/>
                <a:gd name="T10" fmla="*/ 61 w 64"/>
                <a:gd name="T11" fmla="*/ 59 h 107"/>
                <a:gd name="T12" fmla="*/ 62 w 64"/>
                <a:gd name="T13" fmla="*/ 70 h 107"/>
                <a:gd name="T14" fmla="*/ 62 w 64"/>
                <a:gd name="T15" fmla="*/ 75 h 107"/>
                <a:gd name="T16" fmla="*/ 61 w 64"/>
                <a:gd name="T17" fmla="*/ 87 h 107"/>
                <a:gd name="T18" fmla="*/ 62 w 64"/>
                <a:gd name="T19" fmla="*/ 99 h 107"/>
                <a:gd name="T20" fmla="*/ 47 w 64"/>
                <a:gd name="T21" fmla="*/ 101 h 107"/>
                <a:gd name="T22" fmla="*/ 21 w 64"/>
                <a:gd name="T23" fmla="*/ 69 h 107"/>
                <a:gd name="T24" fmla="*/ 6 w 64"/>
                <a:gd name="T25" fmla="*/ 50 h 107"/>
                <a:gd name="T26" fmla="*/ 4 w 64"/>
                <a:gd name="T2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7">
                  <a:moveTo>
                    <a:pt x="4" y="33"/>
                  </a:moveTo>
                  <a:cubicBezTo>
                    <a:pt x="1" y="29"/>
                    <a:pt x="0" y="25"/>
                    <a:pt x="3" y="20"/>
                  </a:cubicBezTo>
                  <a:cubicBezTo>
                    <a:pt x="3" y="19"/>
                    <a:pt x="3" y="18"/>
                    <a:pt x="2" y="16"/>
                  </a:cubicBezTo>
                  <a:cubicBezTo>
                    <a:pt x="0" y="12"/>
                    <a:pt x="1" y="6"/>
                    <a:pt x="5" y="4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32" y="23"/>
                    <a:pt x="46" y="41"/>
                    <a:pt x="61" y="59"/>
                  </a:cubicBezTo>
                  <a:cubicBezTo>
                    <a:pt x="63" y="62"/>
                    <a:pt x="64" y="66"/>
                    <a:pt x="62" y="70"/>
                  </a:cubicBezTo>
                  <a:cubicBezTo>
                    <a:pt x="61" y="72"/>
                    <a:pt x="61" y="74"/>
                    <a:pt x="62" y="75"/>
                  </a:cubicBezTo>
                  <a:cubicBezTo>
                    <a:pt x="64" y="80"/>
                    <a:pt x="61" y="83"/>
                    <a:pt x="61" y="87"/>
                  </a:cubicBezTo>
                  <a:cubicBezTo>
                    <a:pt x="61" y="91"/>
                    <a:pt x="64" y="94"/>
                    <a:pt x="62" y="99"/>
                  </a:cubicBezTo>
                  <a:cubicBezTo>
                    <a:pt x="60" y="105"/>
                    <a:pt x="52" y="107"/>
                    <a:pt x="47" y="101"/>
                  </a:cubicBezTo>
                  <a:cubicBezTo>
                    <a:pt x="38" y="90"/>
                    <a:pt x="30" y="79"/>
                    <a:pt x="21" y="69"/>
                  </a:cubicBezTo>
                  <a:cubicBezTo>
                    <a:pt x="16" y="62"/>
                    <a:pt x="11" y="56"/>
                    <a:pt x="6" y="50"/>
                  </a:cubicBezTo>
                  <a:cubicBezTo>
                    <a:pt x="0" y="44"/>
                    <a:pt x="0" y="41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" name="Freeform 20"/>
            <p:cNvSpPr>
              <a:spLocks/>
            </p:cNvSpPr>
            <p:nvPr userDrawn="1"/>
          </p:nvSpPr>
          <p:spPr bwMode="auto">
            <a:xfrm>
              <a:off x="684213" y="1250950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1 w 64"/>
                <a:gd name="T5" fmla="*/ 89 h 106"/>
                <a:gd name="T6" fmla="*/ 59 w 64"/>
                <a:gd name="T7" fmla="*/ 103 h 106"/>
                <a:gd name="T8" fmla="*/ 46 w 64"/>
                <a:gd name="T9" fmla="*/ 101 h 106"/>
                <a:gd name="T10" fmla="*/ 3 w 64"/>
                <a:gd name="T11" fmla="*/ 48 h 106"/>
                <a:gd name="T12" fmla="*/ 2 w 64"/>
                <a:gd name="T13" fmla="*/ 36 h 106"/>
                <a:gd name="T14" fmla="*/ 2 w 64"/>
                <a:gd name="T15" fmla="*/ 31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7 h 106"/>
                <a:gd name="T22" fmla="*/ 17 w 64"/>
                <a:gd name="T23" fmla="*/ 6 h 106"/>
                <a:gd name="T24" fmla="*/ 42 w 64"/>
                <a:gd name="T25" fmla="*/ 37 h 106"/>
                <a:gd name="T26" fmla="*/ 58 w 64"/>
                <a:gd name="T27" fmla="*/ 56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3" y="82"/>
                    <a:pt x="61" y="86"/>
                  </a:cubicBezTo>
                  <a:cubicBezTo>
                    <a:pt x="60" y="87"/>
                    <a:pt x="61" y="88"/>
                    <a:pt x="61" y="89"/>
                  </a:cubicBezTo>
                  <a:cubicBezTo>
                    <a:pt x="63" y="95"/>
                    <a:pt x="63" y="100"/>
                    <a:pt x="59" y="103"/>
                  </a:cubicBezTo>
                  <a:cubicBezTo>
                    <a:pt x="55" y="106"/>
                    <a:pt x="50" y="105"/>
                    <a:pt x="46" y="101"/>
                  </a:cubicBezTo>
                  <a:cubicBezTo>
                    <a:pt x="32" y="83"/>
                    <a:pt x="18" y="66"/>
                    <a:pt x="3" y="48"/>
                  </a:cubicBezTo>
                  <a:cubicBezTo>
                    <a:pt x="0" y="44"/>
                    <a:pt x="0" y="40"/>
                    <a:pt x="2" y="36"/>
                  </a:cubicBezTo>
                  <a:cubicBezTo>
                    <a:pt x="2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7"/>
                    <a:pt x="2" y="23"/>
                    <a:pt x="3" y="19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5" y="1"/>
                    <a:pt x="12" y="0"/>
                    <a:pt x="17" y="6"/>
                  </a:cubicBezTo>
                  <a:cubicBezTo>
                    <a:pt x="25" y="16"/>
                    <a:pt x="34" y="26"/>
                    <a:pt x="42" y="37"/>
                  </a:cubicBezTo>
                  <a:cubicBezTo>
                    <a:pt x="47" y="43"/>
                    <a:pt x="53" y="50"/>
                    <a:pt x="58" y="56"/>
                  </a:cubicBezTo>
                  <a:cubicBezTo>
                    <a:pt x="63" y="63"/>
                    <a:pt x="64" y="65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987425" y="5637213"/>
              <a:ext cx="284163" cy="446088"/>
            </a:xfrm>
            <a:custGeom>
              <a:avLst/>
              <a:gdLst>
                <a:gd name="T0" fmla="*/ 60 w 64"/>
                <a:gd name="T1" fmla="*/ 72 h 106"/>
                <a:gd name="T2" fmla="*/ 60 w 64"/>
                <a:gd name="T3" fmla="*/ 87 h 106"/>
                <a:gd name="T4" fmla="*/ 61 w 64"/>
                <a:gd name="T5" fmla="*/ 88 h 106"/>
                <a:gd name="T6" fmla="*/ 60 w 64"/>
                <a:gd name="T7" fmla="*/ 102 h 106"/>
                <a:gd name="T8" fmla="*/ 47 w 64"/>
                <a:gd name="T9" fmla="*/ 100 h 106"/>
                <a:gd name="T10" fmla="*/ 33 w 64"/>
                <a:gd name="T11" fmla="*/ 84 h 106"/>
                <a:gd name="T12" fmla="*/ 5 w 64"/>
                <a:gd name="T13" fmla="*/ 49 h 106"/>
                <a:gd name="T14" fmla="*/ 4 w 64"/>
                <a:gd name="T15" fmla="*/ 33 h 106"/>
                <a:gd name="T16" fmla="*/ 3 w 64"/>
                <a:gd name="T17" fmla="*/ 20 h 106"/>
                <a:gd name="T18" fmla="*/ 2 w 64"/>
                <a:gd name="T19" fmla="*/ 17 h 106"/>
                <a:gd name="T20" fmla="*/ 5 w 64"/>
                <a:gd name="T21" fmla="*/ 3 h 106"/>
                <a:gd name="T22" fmla="*/ 17 w 64"/>
                <a:gd name="T23" fmla="*/ 5 h 106"/>
                <a:gd name="T24" fmla="*/ 59 w 64"/>
                <a:gd name="T25" fmla="*/ 57 h 106"/>
                <a:gd name="T26" fmla="*/ 60 w 64"/>
                <a:gd name="T27" fmla="*/ 7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60" y="72"/>
                  </a:moveTo>
                  <a:cubicBezTo>
                    <a:pt x="64" y="77"/>
                    <a:pt x="64" y="82"/>
                    <a:pt x="60" y="87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4" y="94"/>
                    <a:pt x="63" y="99"/>
                    <a:pt x="60" y="102"/>
                  </a:cubicBezTo>
                  <a:cubicBezTo>
                    <a:pt x="56" y="106"/>
                    <a:pt x="50" y="105"/>
                    <a:pt x="47" y="100"/>
                  </a:cubicBezTo>
                  <a:cubicBezTo>
                    <a:pt x="42" y="95"/>
                    <a:pt x="38" y="89"/>
                    <a:pt x="33" y="84"/>
                  </a:cubicBezTo>
                  <a:cubicBezTo>
                    <a:pt x="24" y="72"/>
                    <a:pt x="14" y="61"/>
                    <a:pt x="5" y="49"/>
                  </a:cubicBezTo>
                  <a:cubicBezTo>
                    <a:pt x="0" y="43"/>
                    <a:pt x="0" y="40"/>
                    <a:pt x="4" y="33"/>
                  </a:cubicBezTo>
                  <a:cubicBezTo>
                    <a:pt x="1" y="29"/>
                    <a:pt x="0" y="24"/>
                    <a:pt x="3" y="20"/>
                  </a:cubicBezTo>
                  <a:cubicBezTo>
                    <a:pt x="3" y="19"/>
                    <a:pt x="3" y="18"/>
                    <a:pt x="2" y="17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31" y="22"/>
                    <a:pt x="45" y="39"/>
                    <a:pt x="59" y="57"/>
                  </a:cubicBezTo>
                  <a:cubicBezTo>
                    <a:pt x="64" y="62"/>
                    <a:pt x="64" y="66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" name="Freeform 22"/>
            <p:cNvSpPr>
              <a:spLocks/>
            </p:cNvSpPr>
            <p:nvPr userDrawn="1"/>
          </p:nvSpPr>
          <p:spPr bwMode="auto">
            <a:xfrm>
              <a:off x="973138" y="446088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20 h 106"/>
                <a:gd name="T4" fmla="*/ 3 w 64"/>
                <a:gd name="T5" fmla="*/ 17 h 106"/>
                <a:gd name="T6" fmla="*/ 5 w 64"/>
                <a:gd name="T7" fmla="*/ 3 h 106"/>
                <a:gd name="T8" fmla="*/ 18 w 64"/>
                <a:gd name="T9" fmla="*/ 5 h 106"/>
                <a:gd name="T10" fmla="*/ 61 w 64"/>
                <a:gd name="T11" fmla="*/ 58 h 106"/>
                <a:gd name="T12" fmla="*/ 62 w 64"/>
                <a:gd name="T13" fmla="*/ 71 h 106"/>
                <a:gd name="T14" fmla="*/ 62 w 64"/>
                <a:gd name="T15" fmla="*/ 74 h 106"/>
                <a:gd name="T16" fmla="*/ 62 w 64"/>
                <a:gd name="T17" fmla="*/ 75 h 106"/>
                <a:gd name="T18" fmla="*/ 61 w 64"/>
                <a:gd name="T19" fmla="*/ 87 h 106"/>
                <a:gd name="T20" fmla="*/ 62 w 64"/>
                <a:gd name="T21" fmla="*/ 99 h 106"/>
                <a:gd name="T22" fmla="*/ 47 w 64"/>
                <a:gd name="T23" fmla="*/ 101 h 106"/>
                <a:gd name="T24" fmla="*/ 25 w 64"/>
                <a:gd name="T25" fmla="*/ 74 h 106"/>
                <a:gd name="T26" fmla="*/ 6 w 64"/>
                <a:gd name="T27" fmla="*/ 50 h 106"/>
                <a:gd name="T28" fmla="*/ 4 w 64"/>
                <a:gd name="T29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9"/>
                    <a:pt x="1" y="25"/>
                    <a:pt x="3" y="20"/>
                  </a:cubicBezTo>
                  <a:cubicBezTo>
                    <a:pt x="4" y="19"/>
                    <a:pt x="3" y="18"/>
                    <a:pt x="3" y="17"/>
                  </a:cubicBezTo>
                  <a:cubicBezTo>
                    <a:pt x="1" y="12"/>
                    <a:pt x="1" y="6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32" y="23"/>
                    <a:pt x="46" y="41"/>
                    <a:pt x="61" y="58"/>
                  </a:cubicBezTo>
                  <a:cubicBezTo>
                    <a:pt x="64" y="62"/>
                    <a:pt x="64" y="66"/>
                    <a:pt x="62" y="71"/>
                  </a:cubicBezTo>
                  <a:cubicBezTo>
                    <a:pt x="62" y="72"/>
                    <a:pt x="62" y="73"/>
                    <a:pt x="62" y="74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1"/>
                    <a:pt x="64" y="95"/>
                    <a:pt x="62" y="99"/>
                  </a:cubicBezTo>
                  <a:cubicBezTo>
                    <a:pt x="60" y="105"/>
                    <a:pt x="52" y="106"/>
                    <a:pt x="47" y="101"/>
                  </a:cubicBezTo>
                  <a:cubicBezTo>
                    <a:pt x="40" y="92"/>
                    <a:pt x="33" y="83"/>
                    <a:pt x="25" y="74"/>
                  </a:cubicBezTo>
                  <a:cubicBezTo>
                    <a:pt x="19" y="66"/>
                    <a:pt x="12" y="58"/>
                    <a:pt x="6" y="50"/>
                  </a:cubicBezTo>
                  <a:cubicBezTo>
                    <a:pt x="1" y="44"/>
                    <a:pt x="0" y="41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3" name="Freeform 23"/>
            <p:cNvSpPr>
              <a:spLocks/>
            </p:cNvSpPr>
            <p:nvPr userDrawn="1"/>
          </p:nvSpPr>
          <p:spPr bwMode="auto">
            <a:xfrm>
              <a:off x="987425" y="4487863"/>
              <a:ext cx="284163" cy="438150"/>
            </a:xfrm>
            <a:custGeom>
              <a:avLst/>
              <a:gdLst>
                <a:gd name="T0" fmla="*/ 4 w 64"/>
                <a:gd name="T1" fmla="*/ 18 h 104"/>
                <a:gd name="T2" fmla="*/ 3 w 64"/>
                <a:gd name="T3" fmla="*/ 5 h 104"/>
                <a:gd name="T4" fmla="*/ 11 w 64"/>
                <a:gd name="T5" fmla="*/ 1 h 104"/>
                <a:gd name="T6" fmla="*/ 17 w 64"/>
                <a:gd name="T7" fmla="*/ 4 h 104"/>
                <a:gd name="T8" fmla="*/ 60 w 64"/>
                <a:gd name="T9" fmla="*/ 57 h 104"/>
                <a:gd name="T10" fmla="*/ 62 w 64"/>
                <a:gd name="T11" fmla="*/ 69 h 104"/>
                <a:gd name="T12" fmla="*/ 61 w 64"/>
                <a:gd name="T13" fmla="*/ 73 h 104"/>
                <a:gd name="T14" fmla="*/ 60 w 64"/>
                <a:gd name="T15" fmla="*/ 86 h 104"/>
                <a:gd name="T16" fmla="*/ 61 w 64"/>
                <a:gd name="T17" fmla="*/ 88 h 104"/>
                <a:gd name="T18" fmla="*/ 59 w 64"/>
                <a:gd name="T19" fmla="*/ 101 h 104"/>
                <a:gd name="T20" fmla="*/ 47 w 64"/>
                <a:gd name="T21" fmla="*/ 99 h 104"/>
                <a:gd name="T22" fmla="*/ 30 w 64"/>
                <a:gd name="T23" fmla="*/ 78 h 104"/>
                <a:gd name="T24" fmla="*/ 5 w 64"/>
                <a:gd name="T25" fmla="*/ 48 h 104"/>
                <a:gd name="T26" fmla="*/ 3 w 64"/>
                <a:gd name="T27" fmla="*/ 34 h 104"/>
                <a:gd name="T28" fmla="*/ 3 w 64"/>
                <a:gd name="T29" fmla="*/ 31 h 104"/>
                <a:gd name="T30" fmla="*/ 4 w 64"/>
                <a:gd name="T31" fmla="*/ 1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4">
                  <a:moveTo>
                    <a:pt x="4" y="18"/>
                  </a:moveTo>
                  <a:cubicBezTo>
                    <a:pt x="1" y="13"/>
                    <a:pt x="0" y="9"/>
                    <a:pt x="3" y="5"/>
                  </a:cubicBezTo>
                  <a:cubicBezTo>
                    <a:pt x="5" y="1"/>
                    <a:pt x="8" y="0"/>
                    <a:pt x="11" y="1"/>
                  </a:cubicBezTo>
                  <a:cubicBezTo>
                    <a:pt x="13" y="1"/>
                    <a:pt x="16" y="2"/>
                    <a:pt x="17" y="4"/>
                  </a:cubicBezTo>
                  <a:cubicBezTo>
                    <a:pt x="32" y="22"/>
                    <a:pt x="46" y="39"/>
                    <a:pt x="60" y="57"/>
                  </a:cubicBezTo>
                  <a:cubicBezTo>
                    <a:pt x="63" y="61"/>
                    <a:pt x="64" y="65"/>
                    <a:pt x="62" y="69"/>
                  </a:cubicBezTo>
                  <a:cubicBezTo>
                    <a:pt x="61" y="70"/>
                    <a:pt x="61" y="72"/>
                    <a:pt x="61" y="73"/>
                  </a:cubicBezTo>
                  <a:cubicBezTo>
                    <a:pt x="64" y="78"/>
                    <a:pt x="63" y="82"/>
                    <a:pt x="60" y="86"/>
                  </a:cubicBezTo>
                  <a:cubicBezTo>
                    <a:pt x="61" y="86"/>
                    <a:pt x="61" y="87"/>
                    <a:pt x="61" y="88"/>
                  </a:cubicBezTo>
                  <a:cubicBezTo>
                    <a:pt x="64" y="93"/>
                    <a:pt x="63" y="98"/>
                    <a:pt x="59" y="101"/>
                  </a:cubicBezTo>
                  <a:cubicBezTo>
                    <a:pt x="55" y="104"/>
                    <a:pt x="50" y="104"/>
                    <a:pt x="47" y="99"/>
                  </a:cubicBezTo>
                  <a:cubicBezTo>
                    <a:pt x="41" y="93"/>
                    <a:pt x="35" y="85"/>
                    <a:pt x="30" y="78"/>
                  </a:cubicBezTo>
                  <a:cubicBezTo>
                    <a:pt x="21" y="68"/>
                    <a:pt x="13" y="58"/>
                    <a:pt x="5" y="48"/>
                  </a:cubicBezTo>
                  <a:cubicBezTo>
                    <a:pt x="1" y="44"/>
                    <a:pt x="0" y="39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0" y="26"/>
                    <a:pt x="1" y="22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4" name="Freeform 24"/>
            <p:cNvSpPr>
              <a:spLocks/>
            </p:cNvSpPr>
            <p:nvPr userDrawn="1"/>
          </p:nvSpPr>
          <p:spPr bwMode="auto">
            <a:xfrm>
              <a:off x="987425" y="4197350"/>
              <a:ext cx="284163" cy="442913"/>
            </a:xfrm>
            <a:custGeom>
              <a:avLst/>
              <a:gdLst>
                <a:gd name="T0" fmla="*/ 60 w 64"/>
                <a:gd name="T1" fmla="*/ 72 h 105"/>
                <a:gd name="T2" fmla="*/ 61 w 64"/>
                <a:gd name="T3" fmla="*/ 85 h 105"/>
                <a:gd name="T4" fmla="*/ 62 w 64"/>
                <a:gd name="T5" fmla="*/ 89 h 105"/>
                <a:gd name="T6" fmla="*/ 59 w 64"/>
                <a:gd name="T7" fmla="*/ 102 h 105"/>
                <a:gd name="T8" fmla="*/ 47 w 64"/>
                <a:gd name="T9" fmla="*/ 100 h 105"/>
                <a:gd name="T10" fmla="*/ 4 w 64"/>
                <a:gd name="T11" fmla="*/ 48 h 105"/>
                <a:gd name="T12" fmla="*/ 2 w 64"/>
                <a:gd name="T13" fmla="*/ 35 h 105"/>
                <a:gd name="T14" fmla="*/ 3 w 64"/>
                <a:gd name="T15" fmla="*/ 32 h 105"/>
                <a:gd name="T16" fmla="*/ 3 w 64"/>
                <a:gd name="T17" fmla="*/ 18 h 105"/>
                <a:gd name="T18" fmla="*/ 2 w 64"/>
                <a:gd name="T19" fmla="*/ 16 h 105"/>
                <a:gd name="T20" fmla="*/ 5 w 64"/>
                <a:gd name="T21" fmla="*/ 3 h 105"/>
                <a:gd name="T22" fmla="*/ 17 w 64"/>
                <a:gd name="T23" fmla="*/ 4 h 105"/>
                <a:gd name="T24" fmla="*/ 36 w 64"/>
                <a:gd name="T25" fmla="*/ 28 h 105"/>
                <a:gd name="T26" fmla="*/ 59 w 64"/>
                <a:gd name="T27" fmla="*/ 56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6"/>
                    <a:pt x="64" y="81"/>
                    <a:pt x="61" y="85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2" y="83"/>
                    <a:pt x="18" y="65"/>
                    <a:pt x="4" y="48"/>
                  </a:cubicBezTo>
                  <a:cubicBezTo>
                    <a:pt x="1" y="43"/>
                    <a:pt x="0" y="40"/>
                    <a:pt x="2" y="35"/>
                  </a:cubicBezTo>
                  <a:cubicBezTo>
                    <a:pt x="3" y="34"/>
                    <a:pt x="3" y="33"/>
                    <a:pt x="3" y="32"/>
                  </a:cubicBezTo>
                  <a:cubicBezTo>
                    <a:pt x="0" y="24"/>
                    <a:pt x="0" y="24"/>
                    <a:pt x="3" y="18"/>
                  </a:cubicBezTo>
                  <a:cubicBezTo>
                    <a:pt x="3" y="17"/>
                    <a:pt x="3" y="17"/>
                    <a:pt x="2" y="16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23" y="12"/>
                    <a:pt x="30" y="20"/>
                    <a:pt x="36" y="28"/>
                  </a:cubicBezTo>
                  <a:cubicBezTo>
                    <a:pt x="44" y="37"/>
                    <a:pt x="52" y="47"/>
                    <a:pt x="59" y="56"/>
                  </a:cubicBezTo>
                  <a:cubicBezTo>
                    <a:pt x="64" y="62"/>
                    <a:pt x="64" y="65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5" name="Freeform 25"/>
            <p:cNvSpPr>
              <a:spLocks/>
            </p:cNvSpPr>
            <p:nvPr userDrawn="1"/>
          </p:nvSpPr>
          <p:spPr bwMode="auto">
            <a:xfrm>
              <a:off x="684213" y="3271838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0 w 64"/>
                <a:gd name="T3" fmla="*/ 87 h 105"/>
                <a:gd name="T4" fmla="*/ 61 w 64"/>
                <a:gd name="T5" fmla="*/ 89 h 105"/>
                <a:gd name="T6" fmla="*/ 59 w 64"/>
                <a:gd name="T7" fmla="*/ 102 h 105"/>
                <a:gd name="T8" fmla="*/ 47 w 64"/>
                <a:gd name="T9" fmla="*/ 101 h 105"/>
                <a:gd name="T10" fmla="*/ 28 w 64"/>
                <a:gd name="T11" fmla="*/ 78 h 105"/>
                <a:gd name="T12" fmla="*/ 4 w 64"/>
                <a:gd name="T13" fmla="*/ 48 h 105"/>
                <a:gd name="T14" fmla="*/ 2 w 64"/>
                <a:gd name="T15" fmla="*/ 35 h 105"/>
                <a:gd name="T16" fmla="*/ 2 w 64"/>
                <a:gd name="T17" fmla="*/ 31 h 105"/>
                <a:gd name="T18" fmla="*/ 2 w 64"/>
                <a:gd name="T19" fmla="*/ 20 h 105"/>
                <a:gd name="T20" fmla="*/ 2 w 64"/>
                <a:gd name="T21" fmla="*/ 16 h 105"/>
                <a:gd name="T22" fmla="*/ 4 w 64"/>
                <a:gd name="T23" fmla="*/ 3 h 105"/>
                <a:gd name="T24" fmla="*/ 16 w 64"/>
                <a:gd name="T25" fmla="*/ 4 h 105"/>
                <a:gd name="T26" fmla="*/ 60 w 64"/>
                <a:gd name="T27" fmla="*/ 58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2"/>
                    <a:pt x="60" y="87"/>
                  </a:cubicBezTo>
                  <a:cubicBezTo>
                    <a:pt x="60" y="87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1"/>
                  </a:cubicBezTo>
                  <a:cubicBezTo>
                    <a:pt x="40" y="93"/>
                    <a:pt x="34" y="85"/>
                    <a:pt x="28" y="78"/>
                  </a:cubicBezTo>
                  <a:cubicBezTo>
                    <a:pt x="20" y="68"/>
                    <a:pt x="12" y="58"/>
                    <a:pt x="4" y="48"/>
                  </a:cubicBezTo>
                  <a:cubicBezTo>
                    <a:pt x="0" y="43"/>
                    <a:pt x="0" y="40"/>
                    <a:pt x="2" y="35"/>
                  </a:cubicBezTo>
                  <a:cubicBezTo>
                    <a:pt x="3" y="34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2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6" y="4"/>
                  </a:cubicBezTo>
                  <a:cubicBezTo>
                    <a:pt x="31" y="22"/>
                    <a:pt x="46" y="40"/>
                    <a:pt x="60" y="58"/>
                  </a:cubicBezTo>
                  <a:cubicBezTo>
                    <a:pt x="64" y="63"/>
                    <a:pt x="63" y="68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6" name="Freeform 26"/>
            <p:cNvSpPr>
              <a:spLocks/>
            </p:cNvSpPr>
            <p:nvPr userDrawn="1"/>
          </p:nvSpPr>
          <p:spPr bwMode="auto">
            <a:xfrm>
              <a:off x="987425" y="5351463"/>
              <a:ext cx="284163" cy="441325"/>
            </a:xfrm>
            <a:custGeom>
              <a:avLst/>
              <a:gdLst>
                <a:gd name="T0" fmla="*/ 3 w 64"/>
                <a:gd name="T1" fmla="*/ 33 h 105"/>
                <a:gd name="T2" fmla="*/ 3 w 64"/>
                <a:gd name="T3" fmla="*/ 20 h 105"/>
                <a:gd name="T4" fmla="*/ 2 w 64"/>
                <a:gd name="T5" fmla="*/ 16 h 105"/>
                <a:gd name="T6" fmla="*/ 5 w 64"/>
                <a:gd name="T7" fmla="*/ 3 h 105"/>
                <a:gd name="T8" fmla="*/ 18 w 64"/>
                <a:gd name="T9" fmla="*/ 5 h 105"/>
                <a:gd name="T10" fmla="*/ 59 w 64"/>
                <a:gd name="T11" fmla="*/ 56 h 105"/>
                <a:gd name="T12" fmla="*/ 61 w 64"/>
                <a:gd name="T13" fmla="*/ 72 h 105"/>
                <a:gd name="T14" fmla="*/ 60 w 64"/>
                <a:gd name="T15" fmla="*/ 87 h 105"/>
                <a:gd name="T16" fmla="*/ 61 w 64"/>
                <a:gd name="T17" fmla="*/ 88 h 105"/>
                <a:gd name="T18" fmla="*/ 60 w 64"/>
                <a:gd name="T19" fmla="*/ 102 h 105"/>
                <a:gd name="T20" fmla="*/ 47 w 64"/>
                <a:gd name="T21" fmla="*/ 100 h 105"/>
                <a:gd name="T22" fmla="*/ 18 w 64"/>
                <a:gd name="T23" fmla="*/ 65 h 105"/>
                <a:gd name="T24" fmla="*/ 5 w 64"/>
                <a:gd name="T25" fmla="*/ 49 h 105"/>
                <a:gd name="T26" fmla="*/ 3 w 64"/>
                <a:gd name="T27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3" y="33"/>
                  </a:moveTo>
                  <a:cubicBezTo>
                    <a:pt x="1" y="28"/>
                    <a:pt x="1" y="24"/>
                    <a:pt x="3" y="20"/>
                  </a:cubicBezTo>
                  <a:cubicBezTo>
                    <a:pt x="3" y="19"/>
                    <a:pt x="3" y="17"/>
                    <a:pt x="2" y="16"/>
                  </a:cubicBezTo>
                  <a:cubicBezTo>
                    <a:pt x="0" y="11"/>
                    <a:pt x="1" y="5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31" y="22"/>
                    <a:pt x="45" y="39"/>
                    <a:pt x="59" y="56"/>
                  </a:cubicBezTo>
                  <a:cubicBezTo>
                    <a:pt x="64" y="62"/>
                    <a:pt x="64" y="65"/>
                    <a:pt x="61" y="72"/>
                  </a:cubicBezTo>
                  <a:cubicBezTo>
                    <a:pt x="64" y="78"/>
                    <a:pt x="64" y="80"/>
                    <a:pt x="60" y="87"/>
                  </a:cubicBezTo>
                  <a:cubicBezTo>
                    <a:pt x="61" y="87"/>
                    <a:pt x="61" y="87"/>
                    <a:pt x="61" y="88"/>
                  </a:cubicBezTo>
                  <a:cubicBezTo>
                    <a:pt x="64" y="93"/>
                    <a:pt x="63" y="99"/>
                    <a:pt x="60" y="102"/>
                  </a:cubicBezTo>
                  <a:cubicBezTo>
                    <a:pt x="56" y="105"/>
                    <a:pt x="50" y="104"/>
                    <a:pt x="47" y="100"/>
                  </a:cubicBezTo>
                  <a:cubicBezTo>
                    <a:pt x="37" y="88"/>
                    <a:pt x="28" y="77"/>
                    <a:pt x="18" y="65"/>
                  </a:cubicBezTo>
                  <a:cubicBezTo>
                    <a:pt x="14" y="60"/>
                    <a:pt x="9" y="54"/>
                    <a:pt x="5" y="49"/>
                  </a:cubicBezTo>
                  <a:cubicBezTo>
                    <a:pt x="0" y="43"/>
                    <a:pt x="0" y="40"/>
                    <a:pt x="3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7" name="Freeform 27"/>
            <p:cNvSpPr>
              <a:spLocks/>
            </p:cNvSpPr>
            <p:nvPr userDrawn="1"/>
          </p:nvSpPr>
          <p:spPr bwMode="auto">
            <a:xfrm>
              <a:off x="684213" y="2981325"/>
              <a:ext cx="284163" cy="441325"/>
            </a:xfrm>
            <a:custGeom>
              <a:avLst/>
              <a:gdLst>
                <a:gd name="T0" fmla="*/ 60 w 64"/>
                <a:gd name="T1" fmla="*/ 87 h 105"/>
                <a:gd name="T2" fmla="*/ 62 w 64"/>
                <a:gd name="T3" fmla="*/ 92 h 105"/>
                <a:gd name="T4" fmla="*/ 58 w 64"/>
                <a:gd name="T5" fmla="*/ 103 h 105"/>
                <a:gd name="T6" fmla="*/ 47 w 64"/>
                <a:gd name="T7" fmla="*/ 101 h 105"/>
                <a:gd name="T8" fmla="*/ 3 w 64"/>
                <a:gd name="T9" fmla="*/ 48 h 105"/>
                <a:gd name="T10" fmla="*/ 2 w 64"/>
                <a:gd name="T11" fmla="*/ 35 h 105"/>
                <a:gd name="T12" fmla="*/ 2 w 64"/>
                <a:gd name="T13" fmla="*/ 32 h 105"/>
                <a:gd name="T14" fmla="*/ 2 w 64"/>
                <a:gd name="T15" fmla="*/ 31 h 105"/>
                <a:gd name="T16" fmla="*/ 2 w 64"/>
                <a:gd name="T17" fmla="*/ 19 h 105"/>
                <a:gd name="T18" fmla="*/ 1 w 64"/>
                <a:gd name="T19" fmla="*/ 7 h 105"/>
                <a:gd name="T20" fmla="*/ 17 w 64"/>
                <a:gd name="T21" fmla="*/ 5 h 105"/>
                <a:gd name="T22" fmla="*/ 38 w 64"/>
                <a:gd name="T23" fmla="*/ 31 h 105"/>
                <a:gd name="T24" fmla="*/ 59 w 64"/>
                <a:gd name="T25" fmla="*/ 57 h 105"/>
                <a:gd name="T26" fmla="*/ 61 w 64"/>
                <a:gd name="T27" fmla="*/ 71 h 105"/>
                <a:gd name="T28" fmla="*/ 61 w 64"/>
                <a:gd name="T29" fmla="*/ 74 h 105"/>
                <a:gd name="T30" fmla="*/ 60 w 64"/>
                <a:gd name="T31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0" y="87"/>
                  </a:moveTo>
                  <a:cubicBezTo>
                    <a:pt x="61" y="89"/>
                    <a:pt x="62" y="90"/>
                    <a:pt x="62" y="92"/>
                  </a:cubicBezTo>
                  <a:cubicBezTo>
                    <a:pt x="63" y="96"/>
                    <a:pt x="62" y="101"/>
                    <a:pt x="58" y="103"/>
                  </a:cubicBezTo>
                  <a:cubicBezTo>
                    <a:pt x="54" y="105"/>
                    <a:pt x="50" y="105"/>
                    <a:pt x="47" y="101"/>
                  </a:cubicBezTo>
                  <a:cubicBezTo>
                    <a:pt x="32" y="83"/>
                    <a:pt x="18" y="66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2" y="32"/>
                    <a:pt x="2" y="31"/>
                    <a:pt x="2" y="31"/>
                  </a:cubicBezTo>
                  <a:cubicBezTo>
                    <a:pt x="0" y="27"/>
                    <a:pt x="2" y="23"/>
                    <a:pt x="2" y="19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4" y="1"/>
                    <a:pt x="12" y="0"/>
                    <a:pt x="17" y="5"/>
                  </a:cubicBezTo>
                  <a:cubicBezTo>
                    <a:pt x="24" y="14"/>
                    <a:pt x="31" y="22"/>
                    <a:pt x="38" y="31"/>
                  </a:cubicBezTo>
                  <a:cubicBezTo>
                    <a:pt x="45" y="40"/>
                    <a:pt x="52" y="48"/>
                    <a:pt x="59" y="57"/>
                  </a:cubicBezTo>
                  <a:cubicBezTo>
                    <a:pt x="62" y="61"/>
                    <a:pt x="64" y="66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8"/>
                    <a:pt x="63" y="83"/>
                    <a:pt x="60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8" name="Freeform 28"/>
            <p:cNvSpPr>
              <a:spLocks/>
            </p:cNvSpPr>
            <p:nvPr userDrawn="1"/>
          </p:nvSpPr>
          <p:spPr bwMode="auto">
            <a:xfrm>
              <a:off x="973138" y="736600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19 h 106"/>
                <a:gd name="T4" fmla="*/ 3 w 64"/>
                <a:gd name="T5" fmla="*/ 16 h 106"/>
                <a:gd name="T6" fmla="*/ 5 w 64"/>
                <a:gd name="T7" fmla="*/ 3 h 106"/>
                <a:gd name="T8" fmla="*/ 17 w 64"/>
                <a:gd name="T9" fmla="*/ 5 h 106"/>
                <a:gd name="T10" fmla="*/ 61 w 64"/>
                <a:gd name="T11" fmla="*/ 58 h 106"/>
                <a:gd name="T12" fmla="*/ 62 w 64"/>
                <a:gd name="T13" fmla="*/ 70 h 106"/>
                <a:gd name="T14" fmla="*/ 62 w 64"/>
                <a:gd name="T15" fmla="*/ 75 h 106"/>
                <a:gd name="T16" fmla="*/ 62 w 64"/>
                <a:gd name="T17" fmla="*/ 75 h 106"/>
                <a:gd name="T18" fmla="*/ 61 w 64"/>
                <a:gd name="T19" fmla="*/ 87 h 106"/>
                <a:gd name="T20" fmla="*/ 63 w 64"/>
                <a:gd name="T21" fmla="*/ 98 h 106"/>
                <a:gd name="T22" fmla="*/ 48 w 64"/>
                <a:gd name="T23" fmla="*/ 101 h 106"/>
                <a:gd name="T24" fmla="*/ 33 w 64"/>
                <a:gd name="T25" fmla="*/ 82 h 106"/>
                <a:gd name="T26" fmla="*/ 5 w 64"/>
                <a:gd name="T27" fmla="*/ 49 h 106"/>
                <a:gd name="T28" fmla="*/ 4 w 64"/>
                <a:gd name="T29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9"/>
                    <a:pt x="1" y="24"/>
                    <a:pt x="3" y="19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1" y="11"/>
                    <a:pt x="2" y="6"/>
                    <a:pt x="5" y="3"/>
                  </a:cubicBezTo>
                  <a:cubicBezTo>
                    <a:pt x="9" y="0"/>
                    <a:pt x="14" y="0"/>
                    <a:pt x="17" y="5"/>
                  </a:cubicBezTo>
                  <a:cubicBezTo>
                    <a:pt x="32" y="22"/>
                    <a:pt x="46" y="40"/>
                    <a:pt x="61" y="58"/>
                  </a:cubicBezTo>
                  <a:cubicBezTo>
                    <a:pt x="64" y="61"/>
                    <a:pt x="64" y="65"/>
                    <a:pt x="62" y="70"/>
                  </a:cubicBezTo>
                  <a:cubicBezTo>
                    <a:pt x="62" y="71"/>
                    <a:pt x="62" y="73"/>
                    <a:pt x="62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0"/>
                    <a:pt x="64" y="94"/>
                    <a:pt x="63" y="98"/>
                  </a:cubicBezTo>
                  <a:cubicBezTo>
                    <a:pt x="60" y="105"/>
                    <a:pt x="52" y="106"/>
                    <a:pt x="48" y="101"/>
                  </a:cubicBezTo>
                  <a:cubicBezTo>
                    <a:pt x="43" y="95"/>
                    <a:pt x="38" y="89"/>
                    <a:pt x="33" y="82"/>
                  </a:cubicBezTo>
                  <a:cubicBezTo>
                    <a:pt x="24" y="71"/>
                    <a:pt x="14" y="60"/>
                    <a:pt x="5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9" name="Freeform 29"/>
            <p:cNvSpPr>
              <a:spLocks/>
            </p:cNvSpPr>
            <p:nvPr userDrawn="1"/>
          </p:nvSpPr>
          <p:spPr bwMode="auto">
            <a:xfrm>
              <a:off x="684213" y="1541463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1 w 64"/>
                <a:gd name="T3" fmla="*/ 86 h 105"/>
                <a:gd name="T4" fmla="*/ 61 w 64"/>
                <a:gd name="T5" fmla="*/ 89 h 105"/>
                <a:gd name="T6" fmla="*/ 59 w 64"/>
                <a:gd name="T7" fmla="*/ 102 h 105"/>
                <a:gd name="T8" fmla="*/ 47 w 64"/>
                <a:gd name="T9" fmla="*/ 101 h 105"/>
                <a:gd name="T10" fmla="*/ 3 w 64"/>
                <a:gd name="T11" fmla="*/ 47 h 105"/>
                <a:gd name="T12" fmla="*/ 2 w 64"/>
                <a:gd name="T13" fmla="*/ 35 h 105"/>
                <a:gd name="T14" fmla="*/ 2 w 64"/>
                <a:gd name="T15" fmla="*/ 31 h 105"/>
                <a:gd name="T16" fmla="*/ 2 w 64"/>
                <a:gd name="T17" fmla="*/ 20 h 105"/>
                <a:gd name="T18" fmla="*/ 2 w 64"/>
                <a:gd name="T19" fmla="*/ 16 h 105"/>
                <a:gd name="T20" fmla="*/ 4 w 64"/>
                <a:gd name="T21" fmla="*/ 3 h 105"/>
                <a:gd name="T22" fmla="*/ 17 w 64"/>
                <a:gd name="T23" fmla="*/ 5 h 105"/>
                <a:gd name="T24" fmla="*/ 39 w 64"/>
                <a:gd name="T25" fmla="*/ 32 h 105"/>
                <a:gd name="T26" fmla="*/ 58 w 64"/>
                <a:gd name="T27" fmla="*/ 56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1"/>
                    <a:pt x="61" y="86"/>
                  </a:cubicBezTo>
                  <a:cubicBezTo>
                    <a:pt x="60" y="86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1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7" y="5"/>
                  </a:cubicBezTo>
                  <a:cubicBezTo>
                    <a:pt x="24" y="14"/>
                    <a:pt x="31" y="23"/>
                    <a:pt x="39" y="32"/>
                  </a:cubicBezTo>
                  <a:cubicBezTo>
                    <a:pt x="45" y="40"/>
                    <a:pt x="52" y="48"/>
                    <a:pt x="58" y="56"/>
                  </a:cubicBezTo>
                  <a:cubicBezTo>
                    <a:pt x="63" y="62"/>
                    <a:pt x="64" y="65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5" name="Freeform 30"/>
            <p:cNvSpPr>
              <a:spLocks/>
            </p:cNvSpPr>
            <p:nvPr userDrawn="1"/>
          </p:nvSpPr>
          <p:spPr bwMode="auto">
            <a:xfrm>
              <a:off x="684213" y="101600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0 w 64"/>
                <a:gd name="T3" fmla="*/ 86 h 105"/>
                <a:gd name="T4" fmla="*/ 61 w 64"/>
                <a:gd name="T5" fmla="*/ 88 h 105"/>
                <a:gd name="T6" fmla="*/ 59 w 64"/>
                <a:gd name="T7" fmla="*/ 102 h 105"/>
                <a:gd name="T8" fmla="*/ 46 w 64"/>
                <a:gd name="T9" fmla="*/ 100 h 105"/>
                <a:gd name="T10" fmla="*/ 27 w 64"/>
                <a:gd name="T11" fmla="*/ 75 h 105"/>
                <a:gd name="T12" fmla="*/ 4 w 64"/>
                <a:gd name="T13" fmla="*/ 48 h 105"/>
                <a:gd name="T14" fmla="*/ 2 w 64"/>
                <a:gd name="T15" fmla="*/ 34 h 105"/>
                <a:gd name="T16" fmla="*/ 2 w 64"/>
                <a:gd name="T17" fmla="*/ 31 h 105"/>
                <a:gd name="T18" fmla="*/ 2 w 64"/>
                <a:gd name="T19" fmla="*/ 20 h 105"/>
                <a:gd name="T20" fmla="*/ 2 w 64"/>
                <a:gd name="T21" fmla="*/ 16 h 105"/>
                <a:gd name="T22" fmla="*/ 4 w 64"/>
                <a:gd name="T23" fmla="*/ 3 h 105"/>
                <a:gd name="T24" fmla="*/ 17 w 64"/>
                <a:gd name="T25" fmla="*/ 4 h 105"/>
                <a:gd name="T26" fmla="*/ 60 w 64"/>
                <a:gd name="T27" fmla="*/ 58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2"/>
                    <a:pt x="60" y="86"/>
                  </a:cubicBezTo>
                  <a:cubicBezTo>
                    <a:pt x="60" y="87"/>
                    <a:pt x="61" y="87"/>
                    <a:pt x="61" y="88"/>
                  </a:cubicBezTo>
                  <a:cubicBezTo>
                    <a:pt x="64" y="93"/>
                    <a:pt x="63" y="99"/>
                    <a:pt x="59" y="102"/>
                  </a:cubicBezTo>
                  <a:cubicBezTo>
                    <a:pt x="55" y="105"/>
                    <a:pt x="50" y="104"/>
                    <a:pt x="46" y="100"/>
                  </a:cubicBezTo>
                  <a:cubicBezTo>
                    <a:pt x="40" y="92"/>
                    <a:pt x="33" y="84"/>
                    <a:pt x="27" y="75"/>
                  </a:cubicBezTo>
                  <a:cubicBezTo>
                    <a:pt x="19" y="66"/>
                    <a:pt x="11" y="57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3" y="33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2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31" y="22"/>
                    <a:pt x="46" y="40"/>
                    <a:pt x="60" y="58"/>
                  </a:cubicBezTo>
                  <a:cubicBezTo>
                    <a:pt x="64" y="62"/>
                    <a:pt x="63" y="67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6" name="Freeform 31"/>
            <p:cNvSpPr>
              <a:spLocks/>
            </p:cNvSpPr>
            <p:nvPr userDrawn="1"/>
          </p:nvSpPr>
          <p:spPr bwMode="auto">
            <a:xfrm>
              <a:off x="977900" y="3043238"/>
              <a:ext cx="279400" cy="442913"/>
            </a:xfrm>
            <a:custGeom>
              <a:avLst/>
              <a:gdLst>
                <a:gd name="T0" fmla="*/ 61 w 63"/>
                <a:gd name="T1" fmla="*/ 85 h 105"/>
                <a:gd name="T2" fmla="*/ 62 w 63"/>
                <a:gd name="T3" fmla="*/ 96 h 105"/>
                <a:gd name="T4" fmla="*/ 56 w 63"/>
                <a:gd name="T5" fmla="*/ 103 h 105"/>
                <a:gd name="T6" fmla="*/ 47 w 63"/>
                <a:gd name="T7" fmla="*/ 101 h 105"/>
                <a:gd name="T8" fmla="*/ 29 w 63"/>
                <a:gd name="T9" fmla="*/ 78 h 105"/>
                <a:gd name="T10" fmla="*/ 4 w 63"/>
                <a:gd name="T11" fmla="*/ 48 h 105"/>
                <a:gd name="T12" fmla="*/ 2 w 63"/>
                <a:gd name="T13" fmla="*/ 34 h 105"/>
                <a:gd name="T14" fmla="*/ 2 w 63"/>
                <a:gd name="T15" fmla="*/ 32 h 105"/>
                <a:gd name="T16" fmla="*/ 3 w 63"/>
                <a:gd name="T17" fmla="*/ 18 h 105"/>
                <a:gd name="T18" fmla="*/ 1 w 63"/>
                <a:gd name="T19" fmla="*/ 13 h 105"/>
                <a:gd name="T20" fmla="*/ 5 w 63"/>
                <a:gd name="T21" fmla="*/ 2 h 105"/>
                <a:gd name="T22" fmla="*/ 16 w 63"/>
                <a:gd name="T23" fmla="*/ 4 h 105"/>
                <a:gd name="T24" fmla="*/ 32 w 63"/>
                <a:gd name="T25" fmla="*/ 24 h 105"/>
                <a:gd name="T26" fmla="*/ 59 w 63"/>
                <a:gd name="T27" fmla="*/ 57 h 105"/>
                <a:gd name="T28" fmla="*/ 61 w 63"/>
                <a:gd name="T29" fmla="*/ 70 h 105"/>
                <a:gd name="T30" fmla="*/ 61 w 63"/>
                <a:gd name="T31" fmla="*/ 73 h 105"/>
                <a:gd name="T32" fmla="*/ 61 w 63"/>
                <a:gd name="T33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05">
                  <a:moveTo>
                    <a:pt x="61" y="85"/>
                  </a:moveTo>
                  <a:cubicBezTo>
                    <a:pt x="61" y="90"/>
                    <a:pt x="63" y="94"/>
                    <a:pt x="62" y="96"/>
                  </a:cubicBezTo>
                  <a:cubicBezTo>
                    <a:pt x="61" y="99"/>
                    <a:pt x="59" y="102"/>
                    <a:pt x="56" y="103"/>
                  </a:cubicBezTo>
                  <a:cubicBezTo>
                    <a:pt x="53" y="105"/>
                    <a:pt x="49" y="104"/>
                    <a:pt x="47" y="101"/>
                  </a:cubicBezTo>
                  <a:cubicBezTo>
                    <a:pt x="41" y="93"/>
                    <a:pt x="35" y="86"/>
                    <a:pt x="29" y="78"/>
                  </a:cubicBezTo>
                  <a:cubicBezTo>
                    <a:pt x="20" y="68"/>
                    <a:pt x="12" y="58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2" y="34"/>
                    <a:pt x="3" y="32"/>
                    <a:pt x="2" y="32"/>
                  </a:cubicBezTo>
                  <a:cubicBezTo>
                    <a:pt x="0" y="25"/>
                    <a:pt x="0" y="25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1"/>
                    <a:pt x="16" y="4"/>
                  </a:cubicBezTo>
                  <a:cubicBezTo>
                    <a:pt x="22" y="11"/>
                    <a:pt x="27" y="17"/>
                    <a:pt x="32" y="24"/>
                  </a:cubicBezTo>
                  <a:cubicBezTo>
                    <a:pt x="41" y="35"/>
                    <a:pt x="50" y="46"/>
                    <a:pt x="59" y="57"/>
                  </a:cubicBezTo>
                  <a:cubicBezTo>
                    <a:pt x="63" y="62"/>
                    <a:pt x="63" y="65"/>
                    <a:pt x="61" y="70"/>
                  </a:cubicBezTo>
                  <a:cubicBezTo>
                    <a:pt x="60" y="71"/>
                    <a:pt x="60" y="73"/>
                    <a:pt x="61" y="73"/>
                  </a:cubicBezTo>
                  <a:cubicBezTo>
                    <a:pt x="63" y="78"/>
                    <a:pt x="63" y="82"/>
                    <a:pt x="61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7" name="Freeform 32"/>
            <p:cNvSpPr>
              <a:spLocks/>
            </p:cNvSpPr>
            <p:nvPr userDrawn="1"/>
          </p:nvSpPr>
          <p:spPr bwMode="auto">
            <a:xfrm>
              <a:off x="684213" y="677863"/>
              <a:ext cx="284163" cy="442913"/>
            </a:xfrm>
            <a:custGeom>
              <a:avLst/>
              <a:gdLst>
                <a:gd name="T0" fmla="*/ 3 w 64"/>
                <a:gd name="T1" fmla="*/ 32 h 105"/>
                <a:gd name="T2" fmla="*/ 3 w 64"/>
                <a:gd name="T3" fmla="*/ 18 h 105"/>
                <a:gd name="T4" fmla="*/ 1 w 64"/>
                <a:gd name="T5" fmla="*/ 13 h 105"/>
                <a:gd name="T6" fmla="*/ 5 w 64"/>
                <a:gd name="T7" fmla="*/ 2 h 105"/>
                <a:gd name="T8" fmla="*/ 16 w 64"/>
                <a:gd name="T9" fmla="*/ 4 h 105"/>
                <a:gd name="T10" fmla="*/ 37 w 64"/>
                <a:gd name="T11" fmla="*/ 30 h 105"/>
                <a:gd name="T12" fmla="*/ 59 w 64"/>
                <a:gd name="T13" fmla="*/ 56 h 105"/>
                <a:gd name="T14" fmla="*/ 61 w 64"/>
                <a:gd name="T15" fmla="*/ 70 h 105"/>
                <a:gd name="T16" fmla="*/ 61 w 64"/>
                <a:gd name="T17" fmla="*/ 73 h 105"/>
                <a:gd name="T18" fmla="*/ 61 w 64"/>
                <a:gd name="T19" fmla="*/ 85 h 105"/>
                <a:gd name="T20" fmla="*/ 61 w 64"/>
                <a:gd name="T21" fmla="*/ 88 h 105"/>
                <a:gd name="T22" fmla="*/ 59 w 64"/>
                <a:gd name="T23" fmla="*/ 102 h 105"/>
                <a:gd name="T24" fmla="*/ 47 w 64"/>
                <a:gd name="T25" fmla="*/ 100 h 105"/>
                <a:gd name="T26" fmla="*/ 3 w 64"/>
                <a:gd name="T27" fmla="*/ 47 h 105"/>
                <a:gd name="T28" fmla="*/ 3 w 64"/>
                <a:gd name="T29" fmla="*/ 3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32"/>
                  </a:moveTo>
                  <a:cubicBezTo>
                    <a:pt x="0" y="28"/>
                    <a:pt x="0" y="23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0"/>
                    <a:pt x="16" y="4"/>
                  </a:cubicBezTo>
                  <a:cubicBezTo>
                    <a:pt x="23" y="13"/>
                    <a:pt x="30" y="21"/>
                    <a:pt x="37" y="30"/>
                  </a:cubicBezTo>
                  <a:cubicBezTo>
                    <a:pt x="44" y="38"/>
                    <a:pt x="51" y="47"/>
                    <a:pt x="59" y="56"/>
                  </a:cubicBezTo>
                  <a:cubicBezTo>
                    <a:pt x="62" y="60"/>
                    <a:pt x="64" y="65"/>
                    <a:pt x="61" y="70"/>
                  </a:cubicBezTo>
                  <a:cubicBezTo>
                    <a:pt x="60" y="71"/>
                    <a:pt x="61" y="73"/>
                    <a:pt x="61" y="73"/>
                  </a:cubicBezTo>
                  <a:cubicBezTo>
                    <a:pt x="63" y="77"/>
                    <a:pt x="63" y="81"/>
                    <a:pt x="61" y="85"/>
                  </a:cubicBezTo>
                  <a:cubicBezTo>
                    <a:pt x="61" y="86"/>
                    <a:pt x="61" y="87"/>
                    <a:pt x="61" y="88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2" y="82"/>
                    <a:pt x="18" y="65"/>
                    <a:pt x="3" y="47"/>
                  </a:cubicBezTo>
                  <a:cubicBezTo>
                    <a:pt x="0" y="43"/>
                    <a:pt x="0" y="39"/>
                    <a:pt x="3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8" name="Freeform 33"/>
            <p:cNvSpPr>
              <a:spLocks/>
            </p:cNvSpPr>
            <p:nvPr userDrawn="1"/>
          </p:nvSpPr>
          <p:spPr bwMode="auto">
            <a:xfrm>
              <a:off x="679450" y="2408238"/>
              <a:ext cx="285750" cy="442913"/>
            </a:xfrm>
            <a:custGeom>
              <a:avLst/>
              <a:gdLst>
                <a:gd name="T0" fmla="*/ 4 w 64"/>
                <a:gd name="T1" fmla="*/ 32 h 105"/>
                <a:gd name="T2" fmla="*/ 3 w 64"/>
                <a:gd name="T3" fmla="*/ 19 h 105"/>
                <a:gd name="T4" fmla="*/ 3 w 64"/>
                <a:gd name="T5" fmla="*/ 16 h 105"/>
                <a:gd name="T6" fmla="*/ 5 w 64"/>
                <a:gd name="T7" fmla="*/ 3 h 105"/>
                <a:gd name="T8" fmla="*/ 17 w 64"/>
                <a:gd name="T9" fmla="*/ 4 h 105"/>
                <a:gd name="T10" fmla="*/ 61 w 64"/>
                <a:gd name="T11" fmla="*/ 58 h 105"/>
                <a:gd name="T12" fmla="*/ 62 w 64"/>
                <a:gd name="T13" fmla="*/ 69 h 105"/>
                <a:gd name="T14" fmla="*/ 62 w 64"/>
                <a:gd name="T15" fmla="*/ 74 h 105"/>
                <a:gd name="T16" fmla="*/ 62 w 64"/>
                <a:gd name="T17" fmla="*/ 74 h 105"/>
                <a:gd name="T18" fmla="*/ 62 w 64"/>
                <a:gd name="T19" fmla="*/ 86 h 105"/>
                <a:gd name="T20" fmla="*/ 63 w 64"/>
                <a:gd name="T21" fmla="*/ 98 h 105"/>
                <a:gd name="T22" fmla="*/ 48 w 64"/>
                <a:gd name="T23" fmla="*/ 100 h 105"/>
                <a:gd name="T24" fmla="*/ 31 w 64"/>
                <a:gd name="T25" fmla="*/ 80 h 105"/>
                <a:gd name="T26" fmla="*/ 6 w 64"/>
                <a:gd name="T27" fmla="*/ 49 h 105"/>
                <a:gd name="T28" fmla="*/ 4 w 64"/>
                <a:gd name="T29" fmla="*/ 3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" y="32"/>
                  </a:moveTo>
                  <a:cubicBezTo>
                    <a:pt x="1" y="28"/>
                    <a:pt x="1" y="24"/>
                    <a:pt x="3" y="19"/>
                  </a:cubicBezTo>
                  <a:cubicBezTo>
                    <a:pt x="4" y="18"/>
                    <a:pt x="3" y="17"/>
                    <a:pt x="3" y="16"/>
                  </a:cubicBezTo>
                  <a:cubicBezTo>
                    <a:pt x="1" y="11"/>
                    <a:pt x="2" y="5"/>
                    <a:pt x="5" y="3"/>
                  </a:cubicBezTo>
                  <a:cubicBezTo>
                    <a:pt x="9" y="0"/>
                    <a:pt x="14" y="0"/>
                    <a:pt x="17" y="4"/>
                  </a:cubicBezTo>
                  <a:cubicBezTo>
                    <a:pt x="32" y="22"/>
                    <a:pt x="47" y="40"/>
                    <a:pt x="61" y="58"/>
                  </a:cubicBezTo>
                  <a:cubicBezTo>
                    <a:pt x="64" y="61"/>
                    <a:pt x="64" y="65"/>
                    <a:pt x="62" y="69"/>
                  </a:cubicBezTo>
                  <a:cubicBezTo>
                    <a:pt x="62" y="71"/>
                    <a:pt x="62" y="72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4" y="79"/>
                    <a:pt x="62" y="82"/>
                    <a:pt x="62" y="86"/>
                  </a:cubicBezTo>
                  <a:cubicBezTo>
                    <a:pt x="62" y="90"/>
                    <a:pt x="64" y="94"/>
                    <a:pt x="63" y="98"/>
                  </a:cubicBezTo>
                  <a:cubicBezTo>
                    <a:pt x="60" y="104"/>
                    <a:pt x="52" y="105"/>
                    <a:pt x="48" y="100"/>
                  </a:cubicBezTo>
                  <a:cubicBezTo>
                    <a:pt x="42" y="93"/>
                    <a:pt x="37" y="86"/>
                    <a:pt x="31" y="80"/>
                  </a:cubicBezTo>
                  <a:cubicBezTo>
                    <a:pt x="23" y="69"/>
                    <a:pt x="14" y="59"/>
                    <a:pt x="6" y="49"/>
                  </a:cubicBezTo>
                  <a:cubicBezTo>
                    <a:pt x="1" y="43"/>
                    <a:pt x="0" y="40"/>
                    <a:pt x="4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9" name="Freeform 34"/>
            <p:cNvSpPr>
              <a:spLocks/>
            </p:cNvSpPr>
            <p:nvPr userDrawn="1"/>
          </p:nvSpPr>
          <p:spPr bwMode="auto">
            <a:xfrm>
              <a:off x="684213" y="960438"/>
              <a:ext cx="280988" cy="446088"/>
            </a:xfrm>
            <a:custGeom>
              <a:avLst/>
              <a:gdLst>
                <a:gd name="T0" fmla="*/ 63 w 63"/>
                <a:gd name="T1" fmla="*/ 66 h 106"/>
                <a:gd name="T2" fmla="*/ 62 w 63"/>
                <a:gd name="T3" fmla="*/ 81 h 106"/>
                <a:gd name="T4" fmla="*/ 62 w 63"/>
                <a:gd name="T5" fmla="*/ 95 h 106"/>
                <a:gd name="T6" fmla="*/ 57 w 63"/>
                <a:gd name="T7" fmla="*/ 104 h 106"/>
                <a:gd name="T8" fmla="*/ 47 w 63"/>
                <a:gd name="T9" fmla="*/ 102 h 106"/>
                <a:gd name="T10" fmla="*/ 34 w 63"/>
                <a:gd name="T11" fmla="*/ 86 h 106"/>
                <a:gd name="T12" fmla="*/ 4 w 63"/>
                <a:gd name="T13" fmla="*/ 49 h 106"/>
                <a:gd name="T14" fmla="*/ 2 w 63"/>
                <a:gd name="T15" fmla="*/ 36 h 106"/>
                <a:gd name="T16" fmla="*/ 2 w 63"/>
                <a:gd name="T17" fmla="*/ 32 h 106"/>
                <a:gd name="T18" fmla="*/ 2 w 63"/>
                <a:gd name="T19" fmla="*/ 32 h 106"/>
                <a:gd name="T20" fmla="*/ 3 w 63"/>
                <a:gd name="T21" fmla="*/ 20 h 106"/>
                <a:gd name="T22" fmla="*/ 2 w 63"/>
                <a:gd name="T23" fmla="*/ 8 h 106"/>
                <a:gd name="T24" fmla="*/ 17 w 63"/>
                <a:gd name="T25" fmla="*/ 6 h 106"/>
                <a:gd name="T26" fmla="*/ 43 w 63"/>
                <a:gd name="T27" fmla="*/ 38 h 106"/>
                <a:gd name="T28" fmla="*/ 59 w 63"/>
                <a:gd name="T29" fmla="*/ 58 h 106"/>
                <a:gd name="T30" fmla="*/ 63 w 63"/>
                <a:gd name="T31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6">
                  <a:moveTo>
                    <a:pt x="63" y="66"/>
                  </a:moveTo>
                  <a:cubicBezTo>
                    <a:pt x="60" y="71"/>
                    <a:pt x="62" y="76"/>
                    <a:pt x="62" y="81"/>
                  </a:cubicBezTo>
                  <a:cubicBezTo>
                    <a:pt x="62" y="86"/>
                    <a:pt x="61" y="90"/>
                    <a:pt x="62" y="95"/>
                  </a:cubicBezTo>
                  <a:cubicBezTo>
                    <a:pt x="63" y="99"/>
                    <a:pt x="61" y="103"/>
                    <a:pt x="57" y="104"/>
                  </a:cubicBezTo>
                  <a:cubicBezTo>
                    <a:pt x="54" y="106"/>
                    <a:pt x="50" y="105"/>
                    <a:pt x="47" y="102"/>
                  </a:cubicBezTo>
                  <a:cubicBezTo>
                    <a:pt x="42" y="96"/>
                    <a:pt x="38" y="91"/>
                    <a:pt x="34" y="86"/>
                  </a:cubicBezTo>
                  <a:cubicBezTo>
                    <a:pt x="24" y="74"/>
                    <a:pt x="14" y="61"/>
                    <a:pt x="4" y="49"/>
                  </a:cubicBezTo>
                  <a:cubicBezTo>
                    <a:pt x="0" y="45"/>
                    <a:pt x="0" y="41"/>
                    <a:pt x="2" y="36"/>
                  </a:cubicBezTo>
                  <a:cubicBezTo>
                    <a:pt x="3" y="35"/>
                    <a:pt x="2" y="33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7"/>
                    <a:pt x="2" y="23"/>
                    <a:pt x="3" y="20"/>
                  </a:cubicBezTo>
                  <a:cubicBezTo>
                    <a:pt x="3" y="16"/>
                    <a:pt x="0" y="12"/>
                    <a:pt x="2" y="8"/>
                  </a:cubicBezTo>
                  <a:cubicBezTo>
                    <a:pt x="5" y="1"/>
                    <a:pt x="12" y="0"/>
                    <a:pt x="17" y="6"/>
                  </a:cubicBezTo>
                  <a:cubicBezTo>
                    <a:pt x="26" y="17"/>
                    <a:pt x="34" y="27"/>
                    <a:pt x="43" y="38"/>
                  </a:cubicBezTo>
                  <a:cubicBezTo>
                    <a:pt x="48" y="45"/>
                    <a:pt x="54" y="51"/>
                    <a:pt x="59" y="58"/>
                  </a:cubicBezTo>
                  <a:cubicBezTo>
                    <a:pt x="61" y="60"/>
                    <a:pt x="62" y="63"/>
                    <a:pt x="63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0" name="Freeform 35"/>
            <p:cNvSpPr>
              <a:spLocks/>
            </p:cNvSpPr>
            <p:nvPr userDrawn="1"/>
          </p:nvSpPr>
          <p:spPr bwMode="auto">
            <a:xfrm>
              <a:off x="977900" y="1027113"/>
              <a:ext cx="279400" cy="438150"/>
            </a:xfrm>
            <a:custGeom>
              <a:avLst/>
              <a:gdLst>
                <a:gd name="T0" fmla="*/ 60 w 63"/>
                <a:gd name="T1" fmla="*/ 72 h 104"/>
                <a:gd name="T2" fmla="*/ 60 w 63"/>
                <a:gd name="T3" fmla="*/ 86 h 104"/>
                <a:gd name="T4" fmla="*/ 62 w 63"/>
                <a:gd name="T5" fmla="*/ 91 h 104"/>
                <a:gd name="T6" fmla="*/ 58 w 63"/>
                <a:gd name="T7" fmla="*/ 102 h 104"/>
                <a:gd name="T8" fmla="*/ 47 w 63"/>
                <a:gd name="T9" fmla="*/ 100 h 104"/>
                <a:gd name="T10" fmla="*/ 24 w 63"/>
                <a:gd name="T11" fmla="*/ 73 h 104"/>
                <a:gd name="T12" fmla="*/ 4 w 63"/>
                <a:gd name="T13" fmla="*/ 48 h 104"/>
                <a:gd name="T14" fmla="*/ 2 w 63"/>
                <a:gd name="T15" fmla="*/ 34 h 104"/>
                <a:gd name="T16" fmla="*/ 2 w 63"/>
                <a:gd name="T17" fmla="*/ 31 h 104"/>
                <a:gd name="T18" fmla="*/ 3 w 63"/>
                <a:gd name="T19" fmla="*/ 18 h 104"/>
                <a:gd name="T20" fmla="*/ 1 w 63"/>
                <a:gd name="T21" fmla="*/ 13 h 104"/>
                <a:gd name="T22" fmla="*/ 5 w 63"/>
                <a:gd name="T23" fmla="*/ 2 h 104"/>
                <a:gd name="T24" fmla="*/ 16 w 63"/>
                <a:gd name="T25" fmla="*/ 4 h 104"/>
                <a:gd name="T26" fmla="*/ 36 w 63"/>
                <a:gd name="T27" fmla="*/ 28 h 104"/>
                <a:gd name="T28" fmla="*/ 59 w 63"/>
                <a:gd name="T29" fmla="*/ 56 h 104"/>
                <a:gd name="T30" fmla="*/ 60 w 63"/>
                <a:gd name="T31" fmla="*/ 7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4">
                  <a:moveTo>
                    <a:pt x="60" y="72"/>
                  </a:moveTo>
                  <a:cubicBezTo>
                    <a:pt x="63" y="77"/>
                    <a:pt x="63" y="81"/>
                    <a:pt x="60" y="86"/>
                  </a:cubicBezTo>
                  <a:cubicBezTo>
                    <a:pt x="61" y="88"/>
                    <a:pt x="62" y="90"/>
                    <a:pt x="62" y="91"/>
                  </a:cubicBezTo>
                  <a:cubicBezTo>
                    <a:pt x="63" y="96"/>
                    <a:pt x="61" y="100"/>
                    <a:pt x="58" y="102"/>
                  </a:cubicBezTo>
                  <a:cubicBezTo>
                    <a:pt x="54" y="104"/>
                    <a:pt x="50" y="104"/>
                    <a:pt x="47" y="100"/>
                  </a:cubicBezTo>
                  <a:cubicBezTo>
                    <a:pt x="39" y="91"/>
                    <a:pt x="32" y="82"/>
                    <a:pt x="24" y="73"/>
                  </a:cubicBezTo>
                  <a:cubicBezTo>
                    <a:pt x="17" y="64"/>
                    <a:pt x="11" y="56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2" y="33"/>
                    <a:pt x="3" y="32"/>
                    <a:pt x="2" y="31"/>
                  </a:cubicBezTo>
                  <a:cubicBezTo>
                    <a:pt x="0" y="26"/>
                    <a:pt x="0" y="22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9"/>
                    <a:pt x="2" y="4"/>
                    <a:pt x="5" y="2"/>
                  </a:cubicBezTo>
                  <a:cubicBezTo>
                    <a:pt x="9" y="0"/>
                    <a:pt x="13" y="0"/>
                    <a:pt x="16" y="4"/>
                  </a:cubicBezTo>
                  <a:cubicBezTo>
                    <a:pt x="23" y="12"/>
                    <a:pt x="29" y="20"/>
                    <a:pt x="36" y="28"/>
                  </a:cubicBezTo>
                  <a:cubicBezTo>
                    <a:pt x="44" y="37"/>
                    <a:pt x="51" y="47"/>
                    <a:pt x="59" y="56"/>
                  </a:cubicBezTo>
                  <a:cubicBezTo>
                    <a:pt x="63" y="61"/>
                    <a:pt x="63" y="65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1" name="Freeform 36"/>
            <p:cNvSpPr>
              <a:spLocks/>
            </p:cNvSpPr>
            <p:nvPr userDrawn="1"/>
          </p:nvSpPr>
          <p:spPr bwMode="auto">
            <a:xfrm>
              <a:off x="684213" y="387350"/>
              <a:ext cx="284163" cy="442913"/>
            </a:xfrm>
            <a:custGeom>
              <a:avLst/>
              <a:gdLst>
                <a:gd name="T0" fmla="*/ 60 w 64"/>
                <a:gd name="T1" fmla="*/ 87 h 105"/>
                <a:gd name="T2" fmla="*/ 61 w 64"/>
                <a:gd name="T3" fmla="*/ 89 h 105"/>
                <a:gd name="T4" fmla="*/ 59 w 64"/>
                <a:gd name="T5" fmla="*/ 102 h 105"/>
                <a:gd name="T6" fmla="*/ 47 w 64"/>
                <a:gd name="T7" fmla="*/ 100 h 105"/>
                <a:gd name="T8" fmla="*/ 22 w 64"/>
                <a:gd name="T9" fmla="*/ 71 h 105"/>
                <a:gd name="T10" fmla="*/ 4 w 64"/>
                <a:gd name="T11" fmla="*/ 48 h 105"/>
                <a:gd name="T12" fmla="*/ 2 w 64"/>
                <a:gd name="T13" fmla="*/ 35 h 105"/>
                <a:gd name="T14" fmla="*/ 2 w 64"/>
                <a:gd name="T15" fmla="*/ 31 h 105"/>
                <a:gd name="T16" fmla="*/ 3 w 64"/>
                <a:gd name="T17" fmla="*/ 19 h 105"/>
                <a:gd name="T18" fmla="*/ 2 w 64"/>
                <a:gd name="T19" fmla="*/ 16 h 105"/>
                <a:gd name="T20" fmla="*/ 4 w 64"/>
                <a:gd name="T21" fmla="*/ 3 h 105"/>
                <a:gd name="T22" fmla="*/ 16 w 64"/>
                <a:gd name="T23" fmla="*/ 4 h 105"/>
                <a:gd name="T24" fmla="*/ 34 w 64"/>
                <a:gd name="T25" fmla="*/ 27 h 105"/>
                <a:gd name="T26" fmla="*/ 59 w 64"/>
                <a:gd name="T27" fmla="*/ 56 h 105"/>
                <a:gd name="T28" fmla="*/ 61 w 64"/>
                <a:gd name="T29" fmla="*/ 71 h 105"/>
                <a:gd name="T30" fmla="*/ 61 w 64"/>
                <a:gd name="T31" fmla="*/ 74 h 105"/>
                <a:gd name="T32" fmla="*/ 60 w 64"/>
                <a:gd name="T33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5">
                  <a:moveTo>
                    <a:pt x="60" y="87"/>
                  </a:moveTo>
                  <a:cubicBezTo>
                    <a:pt x="60" y="87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0"/>
                  </a:cubicBezTo>
                  <a:cubicBezTo>
                    <a:pt x="38" y="91"/>
                    <a:pt x="30" y="81"/>
                    <a:pt x="22" y="71"/>
                  </a:cubicBezTo>
                  <a:cubicBezTo>
                    <a:pt x="16" y="63"/>
                    <a:pt x="10" y="56"/>
                    <a:pt x="4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3" y="32"/>
                    <a:pt x="2" y="31"/>
                  </a:cubicBezTo>
                  <a:cubicBezTo>
                    <a:pt x="0" y="26"/>
                    <a:pt x="0" y="24"/>
                    <a:pt x="3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6" y="4"/>
                  </a:cubicBezTo>
                  <a:cubicBezTo>
                    <a:pt x="22" y="12"/>
                    <a:pt x="28" y="19"/>
                    <a:pt x="34" y="27"/>
                  </a:cubicBezTo>
                  <a:cubicBezTo>
                    <a:pt x="42" y="36"/>
                    <a:pt x="50" y="46"/>
                    <a:pt x="59" y="56"/>
                  </a:cubicBezTo>
                  <a:cubicBezTo>
                    <a:pt x="62" y="61"/>
                    <a:pt x="64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8"/>
                    <a:pt x="63" y="83"/>
                    <a:pt x="60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2" name="Freeform 37"/>
            <p:cNvSpPr>
              <a:spLocks/>
            </p:cNvSpPr>
            <p:nvPr userDrawn="1"/>
          </p:nvSpPr>
          <p:spPr bwMode="auto">
            <a:xfrm>
              <a:off x="977900" y="1600200"/>
              <a:ext cx="279400" cy="441325"/>
            </a:xfrm>
            <a:custGeom>
              <a:avLst/>
              <a:gdLst>
                <a:gd name="T0" fmla="*/ 3 w 63"/>
                <a:gd name="T1" fmla="*/ 18 h 105"/>
                <a:gd name="T2" fmla="*/ 1 w 63"/>
                <a:gd name="T3" fmla="*/ 14 h 105"/>
                <a:gd name="T4" fmla="*/ 5 w 63"/>
                <a:gd name="T5" fmla="*/ 3 h 105"/>
                <a:gd name="T6" fmla="*/ 16 w 63"/>
                <a:gd name="T7" fmla="*/ 5 h 105"/>
                <a:gd name="T8" fmla="*/ 33 w 63"/>
                <a:gd name="T9" fmla="*/ 26 h 105"/>
                <a:gd name="T10" fmla="*/ 59 w 63"/>
                <a:gd name="T11" fmla="*/ 57 h 105"/>
                <a:gd name="T12" fmla="*/ 61 w 63"/>
                <a:gd name="T13" fmla="*/ 71 h 105"/>
                <a:gd name="T14" fmla="*/ 61 w 63"/>
                <a:gd name="T15" fmla="*/ 74 h 105"/>
                <a:gd name="T16" fmla="*/ 60 w 63"/>
                <a:gd name="T17" fmla="*/ 87 h 105"/>
                <a:gd name="T18" fmla="*/ 62 w 63"/>
                <a:gd name="T19" fmla="*/ 92 h 105"/>
                <a:gd name="T20" fmla="*/ 58 w 63"/>
                <a:gd name="T21" fmla="*/ 103 h 105"/>
                <a:gd name="T22" fmla="*/ 46 w 63"/>
                <a:gd name="T23" fmla="*/ 100 h 105"/>
                <a:gd name="T24" fmla="*/ 3 w 63"/>
                <a:gd name="T25" fmla="*/ 48 h 105"/>
                <a:gd name="T26" fmla="*/ 1 w 63"/>
                <a:gd name="T27" fmla="*/ 42 h 105"/>
                <a:gd name="T28" fmla="*/ 1 w 63"/>
                <a:gd name="T29" fmla="*/ 25 h 105"/>
                <a:gd name="T30" fmla="*/ 3 w 63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5">
                  <a:moveTo>
                    <a:pt x="3" y="18"/>
                  </a:moveTo>
                  <a:cubicBezTo>
                    <a:pt x="2" y="17"/>
                    <a:pt x="1" y="16"/>
                    <a:pt x="1" y="14"/>
                  </a:cubicBezTo>
                  <a:cubicBezTo>
                    <a:pt x="0" y="10"/>
                    <a:pt x="1" y="5"/>
                    <a:pt x="5" y="3"/>
                  </a:cubicBezTo>
                  <a:cubicBezTo>
                    <a:pt x="9" y="0"/>
                    <a:pt x="13" y="1"/>
                    <a:pt x="16" y="5"/>
                  </a:cubicBezTo>
                  <a:cubicBezTo>
                    <a:pt x="22" y="12"/>
                    <a:pt x="28" y="19"/>
                    <a:pt x="33" y="26"/>
                  </a:cubicBezTo>
                  <a:cubicBezTo>
                    <a:pt x="42" y="36"/>
                    <a:pt x="51" y="47"/>
                    <a:pt x="59" y="57"/>
                  </a:cubicBezTo>
                  <a:cubicBezTo>
                    <a:pt x="63" y="62"/>
                    <a:pt x="63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9"/>
                    <a:pt x="63" y="83"/>
                    <a:pt x="60" y="87"/>
                  </a:cubicBezTo>
                  <a:cubicBezTo>
                    <a:pt x="61" y="89"/>
                    <a:pt x="62" y="90"/>
                    <a:pt x="62" y="92"/>
                  </a:cubicBezTo>
                  <a:cubicBezTo>
                    <a:pt x="63" y="97"/>
                    <a:pt x="61" y="101"/>
                    <a:pt x="58" y="103"/>
                  </a:cubicBezTo>
                  <a:cubicBezTo>
                    <a:pt x="54" y="105"/>
                    <a:pt x="50" y="105"/>
                    <a:pt x="46" y="100"/>
                  </a:cubicBezTo>
                  <a:cubicBezTo>
                    <a:pt x="32" y="83"/>
                    <a:pt x="17" y="65"/>
                    <a:pt x="3" y="48"/>
                  </a:cubicBezTo>
                  <a:cubicBezTo>
                    <a:pt x="2" y="46"/>
                    <a:pt x="1" y="44"/>
                    <a:pt x="1" y="42"/>
                  </a:cubicBezTo>
                  <a:cubicBezTo>
                    <a:pt x="2" y="36"/>
                    <a:pt x="2" y="31"/>
                    <a:pt x="1" y="25"/>
                  </a:cubicBezTo>
                  <a:cubicBezTo>
                    <a:pt x="0" y="23"/>
                    <a:pt x="2" y="21"/>
                    <a:pt x="3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3" name="Freeform 38"/>
            <p:cNvSpPr>
              <a:spLocks/>
            </p:cNvSpPr>
            <p:nvPr userDrawn="1"/>
          </p:nvSpPr>
          <p:spPr bwMode="auto">
            <a:xfrm>
              <a:off x="977900" y="2754313"/>
              <a:ext cx="284163" cy="441325"/>
            </a:xfrm>
            <a:custGeom>
              <a:avLst/>
              <a:gdLst>
                <a:gd name="T0" fmla="*/ 60 w 64"/>
                <a:gd name="T1" fmla="*/ 73 h 105"/>
                <a:gd name="T2" fmla="*/ 60 w 64"/>
                <a:gd name="T3" fmla="*/ 87 h 105"/>
                <a:gd name="T4" fmla="*/ 62 w 64"/>
                <a:gd name="T5" fmla="*/ 92 h 105"/>
                <a:gd name="T6" fmla="*/ 57 w 64"/>
                <a:gd name="T7" fmla="*/ 103 h 105"/>
                <a:gd name="T8" fmla="*/ 46 w 64"/>
                <a:gd name="T9" fmla="*/ 101 h 105"/>
                <a:gd name="T10" fmla="*/ 13 w 64"/>
                <a:gd name="T11" fmla="*/ 60 h 105"/>
                <a:gd name="T12" fmla="*/ 3 w 64"/>
                <a:gd name="T13" fmla="*/ 48 h 105"/>
                <a:gd name="T14" fmla="*/ 2 w 64"/>
                <a:gd name="T15" fmla="*/ 35 h 105"/>
                <a:gd name="T16" fmla="*/ 2 w 64"/>
                <a:gd name="T17" fmla="*/ 32 h 105"/>
                <a:gd name="T18" fmla="*/ 3 w 64"/>
                <a:gd name="T19" fmla="*/ 19 h 105"/>
                <a:gd name="T20" fmla="*/ 2 w 64"/>
                <a:gd name="T21" fmla="*/ 18 h 105"/>
                <a:gd name="T22" fmla="*/ 4 w 64"/>
                <a:gd name="T23" fmla="*/ 3 h 105"/>
                <a:gd name="T24" fmla="*/ 17 w 64"/>
                <a:gd name="T25" fmla="*/ 6 h 105"/>
                <a:gd name="T26" fmla="*/ 44 w 64"/>
                <a:gd name="T27" fmla="*/ 38 h 105"/>
                <a:gd name="T28" fmla="*/ 58 w 64"/>
                <a:gd name="T29" fmla="*/ 56 h 105"/>
                <a:gd name="T30" fmla="*/ 60 w 64"/>
                <a:gd name="T31" fmla="*/ 7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0" y="73"/>
                  </a:moveTo>
                  <a:cubicBezTo>
                    <a:pt x="63" y="77"/>
                    <a:pt x="63" y="82"/>
                    <a:pt x="60" y="87"/>
                  </a:cubicBezTo>
                  <a:cubicBezTo>
                    <a:pt x="61" y="89"/>
                    <a:pt x="62" y="91"/>
                    <a:pt x="62" y="92"/>
                  </a:cubicBezTo>
                  <a:cubicBezTo>
                    <a:pt x="63" y="97"/>
                    <a:pt x="61" y="101"/>
                    <a:pt x="57" y="103"/>
                  </a:cubicBezTo>
                  <a:cubicBezTo>
                    <a:pt x="54" y="105"/>
                    <a:pt x="50" y="105"/>
                    <a:pt x="46" y="101"/>
                  </a:cubicBezTo>
                  <a:cubicBezTo>
                    <a:pt x="35" y="87"/>
                    <a:pt x="24" y="74"/>
                    <a:pt x="13" y="60"/>
                  </a:cubicBezTo>
                  <a:cubicBezTo>
                    <a:pt x="10" y="56"/>
                    <a:pt x="7" y="52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3" y="33"/>
                    <a:pt x="2" y="32"/>
                  </a:cubicBezTo>
                  <a:cubicBezTo>
                    <a:pt x="0" y="27"/>
                    <a:pt x="0" y="23"/>
                    <a:pt x="3" y="19"/>
                  </a:cubicBezTo>
                  <a:cubicBezTo>
                    <a:pt x="3" y="18"/>
                    <a:pt x="3" y="18"/>
                    <a:pt x="2" y="18"/>
                  </a:cubicBezTo>
                  <a:cubicBezTo>
                    <a:pt x="0" y="12"/>
                    <a:pt x="0" y="7"/>
                    <a:pt x="4" y="3"/>
                  </a:cubicBezTo>
                  <a:cubicBezTo>
                    <a:pt x="8" y="0"/>
                    <a:pt x="13" y="1"/>
                    <a:pt x="17" y="6"/>
                  </a:cubicBezTo>
                  <a:cubicBezTo>
                    <a:pt x="26" y="17"/>
                    <a:pt x="35" y="28"/>
                    <a:pt x="44" y="38"/>
                  </a:cubicBezTo>
                  <a:cubicBezTo>
                    <a:pt x="48" y="44"/>
                    <a:pt x="53" y="50"/>
                    <a:pt x="58" y="56"/>
                  </a:cubicBezTo>
                  <a:cubicBezTo>
                    <a:pt x="63" y="63"/>
                    <a:pt x="64" y="65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4" name="Freeform 39"/>
            <p:cNvSpPr>
              <a:spLocks/>
            </p:cNvSpPr>
            <p:nvPr userDrawn="1"/>
          </p:nvSpPr>
          <p:spPr bwMode="auto">
            <a:xfrm>
              <a:off x="977900" y="3330575"/>
              <a:ext cx="279400" cy="441325"/>
            </a:xfrm>
            <a:custGeom>
              <a:avLst/>
              <a:gdLst>
                <a:gd name="T0" fmla="*/ 60 w 63"/>
                <a:gd name="T1" fmla="*/ 87 h 105"/>
                <a:gd name="T2" fmla="*/ 61 w 63"/>
                <a:gd name="T3" fmla="*/ 100 h 105"/>
                <a:gd name="T4" fmla="*/ 53 w 63"/>
                <a:gd name="T5" fmla="*/ 104 h 105"/>
                <a:gd name="T6" fmla="*/ 46 w 63"/>
                <a:gd name="T7" fmla="*/ 100 h 105"/>
                <a:gd name="T8" fmla="*/ 3 w 63"/>
                <a:gd name="T9" fmla="*/ 48 h 105"/>
                <a:gd name="T10" fmla="*/ 2 w 63"/>
                <a:gd name="T11" fmla="*/ 35 h 105"/>
                <a:gd name="T12" fmla="*/ 2 w 63"/>
                <a:gd name="T13" fmla="*/ 31 h 105"/>
                <a:gd name="T14" fmla="*/ 2 w 63"/>
                <a:gd name="T15" fmla="*/ 31 h 105"/>
                <a:gd name="T16" fmla="*/ 2 w 63"/>
                <a:gd name="T17" fmla="*/ 19 h 105"/>
                <a:gd name="T18" fmla="*/ 1 w 63"/>
                <a:gd name="T19" fmla="*/ 7 h 105"/>
                <a:gd name="T20" fmla="*/ 17 w 63"/>
                <a:gd name="T21" fmla="*/ 6 h 105"/>
                <a:gd name="T22" fmla="*/ 43 w 63"/>
                <a:gd name="T23" fmla="*/ 37 h 105"/>
                <a:gd name="T24" fmla="*/ 59 w 63"/>
                <a:gd name="T25" fmla="*/ 57 h 105"/>
                <a:gd name="T26" fmla="*/ 61 w 63"/>
                <a:gd name="T27" fmla="*/ 71 h 105"/>
                <a:gd name="T28" fmla="*/ 61 w 63"/>
                <a:gd name="T29" fmla="*/ 74 h 105"/>
                <a:gd name="T30" fmla="*/ 60 w 63"/>
                <a:gd name="T31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5">
                  <a:moveTo>
                    <a:pt x="60" y="87"/>
                  </a:moveTo>
                  <a:cubicBezTo>
                    <a:pt x="63" y="91"/>
                    <a:pt x="63" y="95"/>
                    <a:pt x="61" y="100"/>
                  </a:cubicBezTo>
                  <a:cubicBezTo>
                    <a:pt x="59" y="103"/>
                    <a:pt x="56" y="105"/>
                    <a:pt x="53" y="104"/>
                  </a:cubicBezTo>
                  <a:cubicBezTo>
                    <a:pt x="50" y="104"/>
                    <a:pt x="48" y="102"/>
                    <a:pt x="46" y="100"/>
                  </a:cubicBezTo>
                  <a:cubicBezTo>
                    <a:pt x="32" y="83"/>
                    <a:pt x="18" y="65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6"/>
                    <a:pt x="2" y="23"/>
                    <a:pt x="2" y="19"/>
                  </a:cubicBezTo>
                  <a:cubicBezTo>
                    <a:pt x="3" y="15"/>
                    <a:pt x="0" y="11"/>
                    <a:pt x="1" y="7"/>
                  </a:cubicBezTo>
                  <a:cubicBezTo>
                    <a:pt x="4" y="0"/>
                    <a:pt x="12" y="0"/>
                    <a:pt x="17" y="6"/>
                  </a:cubicBezTo>
                  <a:cubicBezTo>
                    <a:pt x="26" y="16"/>
                    <a:pt x="34" y="27"/>
                    <a:pt x="43" y="37"/>
                  </a:cubicBezTo>
                  <a:cubicBezTo>
                    <a:pt x="48" y="44"/>
                    <a:pt x="54" y="51"/>
                    <a:pt x="59" y="57"/>
                  </a:cubicBezTo>
                  <a:cubicBezTo>
                    <a:pt x="63" y="62"/>
                    <a:pt x="63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9"/>
                    <a:pt x="63" y="83"/>
                    <a:pt x="60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5" name="Freeform 40"/>
            <p:cNvSpPr>
              <a:spLocks/>
            </p:cNvSpPr>
            <p:nvPr userDrawn="1"/>
          </p:nvSpPr>
          <p:spPr bwMode="auto">
            <a:xfrm>
              <a:off x="987425" y="4770438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2 w 64"/>
                <a:gd name="T5" fmla="*/ 90 h 106"/>
                <a:gd name="T6" fmla="*/ 59 w 64"/>
                <a:gd name="T7" fmla="*/ 103 h 106"/>
                <a:gd name="T8" fmla="*/ 47 w 64"/>
                <a:gd name="T9" fmla="*/ 101 h 106"/>
                <a:gd name="T10" fmla="*/ 4 w 64"/>
                <a:gd name="T11" fmla="*/ 49 h 106"/>
                <a:gd name="T12" fmla="*/ 2 w 64"/>
                <a:gd name="T13" fmla="*/ 36 h 106"/>
                <a:gd name="T14" fmla="*/ 3 w 64"/>
                <a:gd name="T15" fmla="*/ 32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8 h 106"/>
                <a:gd name="T22" fmla="*/ 17 w 64"/>
                <a:gd name="T23" fmla="*/ 5 h 106"/>
                <a:gd name="T24" fmla="*/ 35 w 64"/>
                <a:gd name="T25" fmla="*/ 27 h 106"/>
                <a:gd name="T26" fmla="*/ 59 w 64"/>
                <a:gd name="T27" fmla="*/ 57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4" y="82"/>
                    <a:pt x="61" y="86"/>
                  </a:cubicBezTo>
                  <a:cubicBezTo>
                    <a:pt x="61" y="87"/>
                    <a:pt x="61" y="89"/>
                    <a:pt x="62" y="90"/>
                  </a:cubicBezTo>
                  <a:cubicBezTo>
                    <a:pt x="63" y="95"/>
                    <a:pt x="62" y="101"/>
                    <a:pt x="59" y="103"/>
                  </a:cubicBezTo>
                  <a:cubicBezTo>
                    <a:pt x="55" y="106"/>
                    <a:pt x="51" y="105"/>
                    <a:pt x="47" y="101"/>
                  </a:cubicBezTo>
                  <a:cubicBezTo>
                    <a:pt x="33" y="83"/>
                    <a:pt x="18" y="66"/>
                    <a:pt x="4" y="49"/>
                  </a:cubicBezTo>
                  <a:cubicBezTo>
                    <a:pt x="1" y="44"/>
                    <a:pt x="0" y="41"/>
                    <a:pt x="2" y="36"/>
                  </a:cubicBezTo>
                  <a:cubicBezTo>
                    <a:pt x="3" y="35"/>
                    <a:pt x="3" y="33"/>
                    <a:pt x="3" y="32"/>
                  </a:cubicBezTo>
                  <a:cubicBezTo>
                    <a:pt x="3" y="32"/>
                    <a:pt x="2" y="31"/>
                    <a:pt x="2" y="31"/>
                  </a:cubicBezTo>
                  <a:cubicBezTo>
                    <a:pt x="0" y="27"/>
                    <a:pt x="3" y="23"/>
                    <a:pt x="3" y="19"/>
                  </a:cubicBezTo>
                  <a:cubicBezTo>
                    <a:pt x="3" y="16"/>
                    <a:pt x="0" y="12"/>
                    <a:pt x="2" y="8"/>
                  </a:cubicBezTo>
                  <a:cubicBezTo>
                    <a:pt x="5" y="1"/>
                    <a:pt x="12" y="0"/>
                    <a:pt x="17" y="5"/>
                  </a:cubicBezTo>
                  <a:cubicBezTo>
                    <a:pt x="23" y="13"/>
                    <a:pt x="29" y="20"/>
                    <a:pt x="35" y="27"/>
                  </a:cubicBezTo>
                  <a:cubicBezTo>
                    <a:pt x="43" y="37"/>
                    <a:pt x="51" y="47"/>
                    <a:pt x="59" y="57"/>
                  </a:cubicBezTo>
                  <a:cubicBezTo>
                    <a:pt x="64" y="63"/>
                    <a:pt x="64" y="66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6" name="Freeform 41"/>
            <p:cNvSpPr>
              <a:spLocks/>
            </p:cNvSpPr>
            <p:nvPr userDrawn="1"/>
          </p:nvSpPr>
          <p:spPr bwMode="auto">
            <a:xfrm>
              <a:off x="684213" y="2693988"/>
              <a:ext cx="280988" cy="442913"/>
            </a:xfrm>
            <a:custGeom>
              <a:avLst/>
              <a:gdLst>
                <a:gd name="T0" fmla="*/ 60 w 63"/>
                <a:gd name="T1" fmla="*/ 72 h 105"/>
                <a:gd name="T2" fmla="*/ 61 w 63"/>
                <a:gd name="T3" fmla="*/ 85 h 105"/>
                <a:gd name="T4" fmla="*/ 61 w 63"/>
                <a:gd name="T5" fmla="*/ 89 h 105"/>
                <a:gd name="T6" fmla="*/ 59 w 63"/>
                <a:gd name="T7" fmla="*/ 102 h 105"/>
                <a:gd name="T8" fmla="*/ 47 w 63"/>
                <a:gd name="T9" fmla="*/ 100 h 105"/>
                <a:gd name="T10" fmla="*/ 3 w 63"/>
                <a:gd name="T11" fmla="*/ 47 h 105"/>
                <a:gd name="T12" fmla="*/ 3 w 63"/>
                <a:gd name="T13" fmla="*/ 33 h 105"/>
                <a:gd name="T14" fmla="*/ 2 w 63"/>
                <a:gd name="T15" fmla="*/ 20 h 105"/>
                <a:gd name="T16" fmla="*/ 2 w 63"/>
                <a:gd name="T17" fmla="*/ 16 h 105"/>
                <a:gd name="T18" fmla="*/ 4 w 63"/>
                <a:gd name="T19" fmla="*/ 3 h 105"/>
                <a:gd name="T20" fmla="*/ 16 w 63"/>
                <a:gd name="T21" fmla="*/ 5 h 105"/>
                <a:gd name="T22" fmla="*/ 60 w 63"/>
                <a:gd name="T23" fmla="*/ 58 h 105"/>
                <a:gd name="T24" fmla="*/ 60 w 63"/>
                <a:gd name="T25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05">
                  <a:moveTo>
                    <a:pt x="60" y="72"/>
                  </a:moveTo>
                  <a:cubicBezTo>
                    <a:pt x="63" y="77"/>
                    <a:pt x="63" y="81"/>
                    <a:pt x="61" y="85"/>
                  </a:cubicBezTo>
                  <a:cubicBezTo>
                    <a:pt x="60" y="86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0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3"/>
                    <a:pt x="0" y="39"/>
                    <a:pt x="3" y="33"/>
                  </a:cubicBezTo>
                  <a:cubicBezTo>
                    <a:pt x="0" y="29"/>
                    <a:pt x="0" y="24"/>
                    <a:pt x="2" y="20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0"/>
                    <a:pt x="16" y="5"/>
                  </a:cubicBezTo>
                  <a:cubicBezTo>
                    <a:pt x="31" y="22"/>
                    <a:pt x="45" y="40"/>
                    <a:pt x="60" y="58"/>
                  </a:cubicBezTo>
                  <a:cubicBezTo>
                    <a:pt x="63" y="62"/>
                    <a:pt x="63" y="66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7" name="Freeform 42"/>
            <p:cNvSpPr>
              <a:spLocks/>
            </p:cNvSpPr>
            <p:nvPr userDrawn="1"/>
          </p:nvSpPr>
          <p:spPr bwMode="auto">
            <a:xfrm>
              <a:off x="973138" y="2466975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20 h 106"/>
                <a:gd name="T4" fmla="*/ 3 w 64"/>
                <a:gd name="T5" fmla="*/ 16 h 106"/>
                <a:gd name="T6" fmla="*/ 6 w 64"/>
                <a:gd name="T7" fmla="*/ 2 h 106"/>
                <a:gd name="T8" fmla="*/ 18 w 64"/>
                <a:gd name="T9" fmla="*/ 5 h 106"/>
                <a:gd name="T10" fmla="*/ 61 w 64"/>
                <a:gd name="T11" fmla="*/ 57 h 106"/>
                <a:gd name="T12" fmla="*/ 62 w 64"/>
                <a:gd name="T13" fmla="*/ 70 h 106"/>
                <a:gd name="T14" fmla="*/ 62 w 64"/>
                <a:gd name="T15" fmla="*/ 74 h 106"/>
                <a:gd name="T16" fmla="*/ 62 w 64"/>
                <a:gd name="T17" fmla="*/ 86 h 106"/>
                <a:gd name="T18" fmla="*/ 63 w 64"/>
                <a:gd name="T19" fmla="*/ 98 h 106"/>
                <a:gd name="T20" fmla="*/ 47 w 64"/>
                <a:gd name="T21" fmla="*/ 100 h 106"/>
                <a:gd name="T22" fmla="*/ 21 w 64"/>
                <a:gd name="T23" fmla="*/ 67 h 106"/>
                <a:gd name="T24" fmla="*/ 6 w 64"/>
                <a:gd name="T25" fmla="*/ 49 h 106"/>
                <a:gd name="T26" fmla="*/ 4 w 64"/>
                <a:gd name="T27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8"/>
                    <a:pt x="1" y="24"/>
                    <a:pt x="3" y="20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1" y="11"/>
                    <a:pt x="2" y="5"/>
                    <a:pt x="6" y="2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32" y="22"/>
                    <a:pt x="46" y="40"/>
                    <a:pt x="61" y="57"/>
                  </a:cubicBezTo>
                  <a:cubicBezTo>
                    <a:pt x="64" y="61"/>
                    <a:pt x="64" y="65"/>
                    <a:pt x="62" y="70"/>
                  </a:cubicBezTo>
                  <a:cubicBezTo>
                    <a:pt x="62" y="71"/>
                    <a:pt x="62" y="73"/>
                    <a:pt x="62" y="74"/>
                  </a:cubicBezTo>
                  <a:cubicBezTo>
                    <a:pt x="64" y="78"/>
                    <a:pt x="62" y="82"/>
                    <a:pt x="62" y="86"/>
                  </a:cubicBezTo>
                  <a:cubicBezTo>
                    <a:pt x="61" y="90"/>
                    <a:pt x="64" y="94"/>
                    <a:pt x="63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38" y="89"/>
                    <a:pt x="29" y="78"/>
                    <a:pt x="21" y="67"/>
                  </a:cubicBezTo>
                  <a:cubicBezTo>
                    <a:pt x="16" y="61"/>
                    <a:pt x="11" y="55"/>
                    <a:pt x="6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8" name="Freeform 43"/>
            <p:cNvSpPr>
              <a:spLocks/>
            </p:cNvSpPr>
            <p:nvPr userDrawn="1"/>
          </p:nvSpPr>
          <p:spPr bwMode="auto">
            <a:xfrm>
              <a:off x="977900" y="160338"/>
              <a:ext cx="284163" cy="441325"/>
            </a:xfrm>
            <a:custGeom>
              <a:avLst/>
              <a:gdLst>
                <a:gd name="T0" fmla="*/ 3 w 64"/>
                <a:gd name="T1" fmla="*/ 33 h 105"/>
                <a:gd name="T2" fmla="*/ 3 w 64"/>
                <a:gd name="T3" fmla="*/ 19 h 105"/>
                <a:gd name="T4" fmla="*/ 1 w 64"/>
                <a:gd name="T5" fmla="*/ 14 h 105"/>
                <a:gd name="T6" fmla="*/ 5 w 64"/>
                <a:gd name="T7" fmla="*/ 2 h 105"/>
                <a:gd name="T8" fmla="*/ 17 w 64"/>
                <a:gd name="T9" fmla="*/ 5 h 105"/>
                <a:gd name="T10" fmla="*/ 34 w 64"/>
                <a:gd name="T11" fmla="*/ 26 h 105"/>
                <a:gd name="T12" fmla="*/ 59 w 64"/>
                <a:gd name="T13" fmla="*/ 56 h 105"/>
                <a:gd name="T14" fmla="*/ 61 w 64"/>
                <a:gd name="T15" fmla="*/ 71 h 105"/>
                <a:gd name="T16" fmla="*/ 61 w 64"/>
                <a:gd name="T17" fmla="*/ 74 h 105"/>
                <a:gd name="T18" fmla="*/ 61 w 64"/>
                <a:gd name="T19" fmla="*/ 85 h 105"/>
                <a:gd name="T20" fmla="*/ 61 w 64"/>
                <a:gd name="T21" fmla="*/ 89 h 105"/>
                <a:gd name="T22" fmla="*/ 59 w 64"/>
                <a:gd name="T23" fmla="*/ 102 h 105"/>
                <a:gd name="T24" fmla="*/ 46 w 64"/>
                <a:gd name="T25" fmla="*/ 100 h 105"/>
                <a:gd name="T26" fmla="*/ 3 w 64"/>
                <a:gd name="T27" fmla="*/ 47 h 105"/>
                <a:gd name="T28" fmla="*/ 3 w 64"/>
                <a:gd name="T29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33"/>
                  </a:moveTo>
                  <a:cubicBezTo>
                    <a:pt x="0" y="28"/>
                    <a:pt x="0" y="23"/>
                    <a:pt x="3" y="19"/>
                  </a:cubicBezTo>
                  <a:cubicBezTo>
                    <a:pt x="2" y="17"/>
                    <a:pt x="1" y="15"/>
                    <a:pt x="1" y="14"/>
                  </a:cubicBezTo>
                  <a:cubicBezTo>
                    <a:pt x="0" y="9"/>
                    <a:pt x="2" y="5"/>
                    <a:pt x="5" y="2"/>
                  </a:cubicBezTo>
                  <a:cubicBezTo>
                    <a:pt x="9" y="0"/>
                    <a:pt x="13" y="1"/>
                    <a:pt x="17" y="5"/>
                  </a:cubicBezTo>
                  <a:cubicBezTo>
                    <a:pt x="22" y="12"/>
                    <a:pt x="28" y="19"/>
                    <a:pt x="34" y="26"/>
                  </a:cubicBezTo>
                  <a:cubicBezTo>
                    <a:pt x="42" y="36"/>
                    <a:pt x="50" y="46"/>
                    <a:pt x="59" y="56"/>
                  </a:cubicBezTo>
                  <a:cubicBezTo>
                    <a:pt x="62" y="61"/>
                    <a:pt x="64" y="65"/>
                    <a:pt x="61" y="71"/>
                  </a:cubicBezTo>
                  <a:cubicBezTo>
                    <a:pt x="60" y="72"/>
                    <a:pt x="61" y="73"/>
                    <a:pt x="61" y="74"/>
                  </a:cubicBezTo>
                  <a:cubicBezTo>
                    <a:pt x="63" y="78"/>
                    <a:pt x="63" y="81"/>
                    <a:pt x="61" y="85"/>
                  </a:cubicBezTo>
                  <a:cubicBezTo>
                    <a:pt x="61" y="86"/>
                    <a:pt x="61" y="88"/>
                    <a:pt x="61" y="89"/>
                  </a:cubicBezTo>
                  <a:cubicBezTo>
                    <a:pt x="63" y="94"/>
                    <a:pt x="62" y="99"/>
                    <a:pt x="59" y="102"/>
                  </a:cubicBezTo>
                  <a:cubicBezTo>
                    <a:pt x="55" y="105"/>
                    <a:pt x="50" y="105"/>
                    <a:pt x="46" y="100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3"/>
                    <a:pt x="0" y="39"/>
                    <a:pt x="3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9" name="Freeform 44"/>
            <p:cNvSpPr>
              <a:spLocks/>
            </p:cNvSpPr>
            <p:nvPr userDrawn="1"/>
          </p:nvSpPr>
          <p:spPr bwMode="auto">
            <a:xfrm>
              <a:off x="973138" y="1314450"/>
              <a:ext cx="288925" cy="441325"/>
            </a:xfrm>
            <a:custGeom>
              <a:avLst/>
              <a:gdLst>
                <a:gd name="T0" fmla="*/ 4 w 65"/>
                <a:gd name="T1" fmla="*/ 18 h 105"/>
                <a:gd name="T2" fmla="*/ 3 w 65"/>
                <a:gd name="T3" fmla="*/ 17 h 105"/>
                <a:gd name="T4" fmla="*/ 5 w 65"/>
                <a:gd name="T5" fmla="*/ 3 h 105"/>
                <a:gd name="T6" fmla="*/ 18 w 65"/>
                <a:gd name="T7" fmla="*/ 5 h 105"/>
                <a:gd name="T8" fmla="*/ 38 w 65"/>
                <a:gd name="T9" fmla="*/ 30 h 105"/>
                <a:gd name="T10" fmla="*/ 59 w 65"/>
                <a:gd name="T11" fmla="*/ 56 h 105"/>
                <a:gd name="T12" fmla="*/ 61 w 65"/>
                <a:gd name="T13" fmla="*/ 72 h 105"/>
                <a:gd name="T14" fmla="*/ 61 w 65"/>
                <a:gd name="T15" fmla="*/ 86 h 105"/>
                <a:gd name="T16" fmla="*/ 63 w 65"/>
                <a:gd name="T17" fmla="*/ 91 h 105"/>
                <a:gd name="T18" fmla="*/ 59 w 65"/>
                <a:gd name="T19" fmla="*/ 103 h 105"/>
                <a:gd name="T20" fmla="*/ 48 w 65"/>
                <a:gd name="T21" fmla="*/ 101 h 105"/>
                <a:gd name="T22" fmla="*/ 28 w 65"/>
                <a:gd name="T23" fmla="*/ 76 h 105"/>
                <a:gd name="T24" fmla="*/ 5 w 65"/>
                <a:gd name="T25" fmla="*/ 49 h 105"/>
                <a:gd name="T26" fmla="*/ 3 w 65"/>
                <a:gd name="T27" fmla="*/ 34 h 105"/>
                <a:gd name="T28" fmla="*/ 3 w 65"/>
                <a:gd name="T29" fmla="*/ 31 h 105"/>
                <a:gd name="T30" fmla="*/ 4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4" y="18"/>
                  </a:moveTo>
                  <a:cubicBezTo>
                    <a:pt x="4" y="18"/>
                    <a:pt x="3" y="17"/>
                    <a:pt x="3" y="17"/>
                  </a:cubicBezTo>
                  <a:cubicBezTo>
                    <a:pt x="1" y="11"/>
                    <a:pt x="1" y="6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25" y="13"/>
                    <a:pt x="31" y="22"/>
                    <a:pt x="38" y="30"/>
                  </a:cubicBezTo>
                  <a:cubicBezTo>
                    <a:pt x="45" y="39"/>
                    <a:pt x="52" y="47"/>
                    <a:pt x="59" y="56"/>
                  </a:cubicBezTo>
                  <a:cubicBezTo>
                    <a:pt x="64" y="62"/>
                    <a:pt x="65" y="65"/>
                    <a:pt x="61" y="72"/>
                  </a:cubicBezTo>
                  <a:cubicBezTo>
                    <a:pt x="64" y="77"/>
                    <a:pt x="64" y="82"/>
                    <a:pt x="61" y="86"/>
                  </a:cubicBezTo>
                  <a:cubicBezTo>
                    <a:pt x="62" y="88"/>
                    <a:pt x="63" y="90"/>
                    <a:pt x="63" y="91"/>
                  </a:cubicBezTo>
                  <a:cubicBezTo>
                    <a:pt x="64" y="96"/>
                    <a:pt x="62" y="100"/>
                    <a:pt x="59" y="103"/>
                  </a:cubicBezTo>
                  <a:cubicBezTo>
                    <a:pt x="55" y="105"/>
                    <a:pt x="51" y="104"/>
                    <a:pt x="48" y="101"/>
                  </a:cubicBezTo>
                  <a:cubicBezTo>
                    <a:pt x="41" y="92"/>
                    <a:pt x="34" y="84"/>
                    <a:pt x="28" y="76"/>
                  </a:cubicBezTo>
                  <a:cubicBezTo>
                    <a:pt x="20" y="67"/>
                    <a:pt x="13" y="58"/>
                    <a:pt x="5" y="49"/>
                  </a:cubicBezTo>
                  <a:cubicBezTo>
                    <a:pt x="2" y="44"/>
                    <a:pt x="0" y="40"/>
                    <a:pt x="3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1" y="27"/>
                    <a:pt x="1" y="23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0" name="Freeform 45"/>
            <p:cNvSpPr>
              <a:spLocks/>
            </p:cNvSpPr>
            <p:nvPr userDrawn="1"/>
          </p:nvSpPr>
          <p:spPr bwMode="auto">
            <a:xfrm>
              <a:off x="684213" y="1831975"/>
              <a:ext cx="284163" cy="441325"/>
            </a:xfrm>
            <a:custGeom>
              <a:avLst/>
              <a:gdLst>
                <a:gd name="T0" fmla="*/ 3 w 64"/>
                <a:gd name="T1" fmla="*/ 18 h 105"/>
                <a:gd name="T2" fmla="*/ 1 w 64"/>
                <a:gd name="T3" fmla="*/ 13 h 105"/>
                <a:gd name="T4" fmla="*/ 5 w 64"/>
                <a:gd name="T5" fmla="*/ 2 h 105"/>
                <a:gd name="T6" fmla="*/ 17 w 64"/>
                <a:gd name="T7" fmla="*/ 4 h 105"/>
                <a:gd name="T8" fmla="*/ 46 w 64"/>
                <a:gd name="T9" fmla="*/ 41 h 105"/>
                <a:gd name="T10" fmla="*/ 59 w 64"/>
                <a:gd name="T11" fmla="*/ 56 h 105"/>
                <a:gd name="T12" fmla="*/ 60 w 64"/>
                <a:gd name="T13" fmla="*/ 72 h 105"/>
                <a:gd name="T14" fmla="*/ 61 w 64"/>
                <a:gd name="T15" fmla="*/ 85 h 105"/>
                <a:gd name="T16" fmla="*/ 61 w 64"/>
                <a:gd name="T17" fmla="*/ 88 h 105"/>
                <a:gd name="T18" fmla="*/ 59 w 64"/>
                <a:gd name="T19" fmla="*/ 101 h 105"/>
                <a:gd name="T20" fmla="*/ 46 w 64"/>
                <a:gd name="T21" fmla="*/ 100 h 105"/>
                <a:gd name="T22" fmla="*/ 3 w 64"/>
                <a:gd name="T23" fmla="*/ 47 h 105"/>
                <a:gd name="T24" fmla="*/ 2 w 64"/>
                <a:gd name="T25" fmla="*/ 34 h 105"/>
                <a:gd name="T26" fmla="*/ 2 w 64"/>
                <a:gd name="T27" fmla="*/ 31 h 105"/>
                <a:gd name="T28" fmla="*/ 3 w 64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18"/>
                  </a:move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4" y="1"/>
                    <a:pt x="17" y="4"/>
                  </a:cubicBezTo>
                  <a:cubicBezTo>
                    <a:pt x="27" y="16"/>
                    <a:pt x="36" y="29"/>
                    <a:pt x="46" y="41"/>
                  </a:cubicBezTo>
                  <a:cubicBezTo>
                    <a:pt x="50" y="46"/>
                    <a:pt x="55" y="51"/>
                    <a:pt x="59" y="56"/>
                  </a:cubicBezTo>
                  <a:cubicBezTo>
                    <a:pt x="63" y="62"/>
                    <a:pt x="64" y="65"/>
                    <a:pt x="60" y="72"/>
                  </a:cubicBezTo>
                  <a:cubicBezTo>
                    <a:pt x="63" y="76"/>
                    <a:pt x="64" y="80"/>
                    <a:pt x="61" y="85"/>
                  </a:cubicBezTo>
                  <a:cubicBezTo>
                    <a:pt x="60" y="86"/>
                    <a:pt x="60" y="87"/>
                    <a:pt x="61" y="88"/>
                  </a:cubicBezTo>
                  <a:cubicBezTo>
                    <a:pt x="63" y="94"/>
                    <a:pt x="62" y="98"/>
                    <a:pt x="59" y="101"/>
                  </a:cubicBezTo>
                  <a:cubicBezTo>
                    <a:pt x="55" y="105"/>
                    <a:pt x="50" y="104"/>
                    <a:pt x="46" y="100"/>
                  </a:cubicBezTo>
                  <a:cubicBezTo>
                    <a:pt x="32" y="82"/>
                    <a:pt x="18" y="65"/>
                    <a:pt x="3" y="47"/>
                  </a:cubicBezTo>
                  <a:cubicBezTo>
                    <a:pt x="0" y="43"/>
                    <a:pt x="0" y="39"/>
                    <a:pt x="2" y="34"/>
                  </a:cubicBezTo>
                  <a:cubicBezTo>
                    <a:pt x="2" y="34"/>
                    <a:pt x="3" y="32"/>
                    <a:pt x="2" y="31"/>
                  </a:cubicBezTo>
                  <a:cubicBezTo>
                    <a:pt x="0" y="27"/>
                    <a:pt x="0" y="22"/>
                    <a:pt x="3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1" name="Freeform 46"/>
            <p:cNvSpPr>
              <a:spLocks/>
            </p:cNvSpPr>
            <p:nvPr userDrawn="1"/>
          </p:nvSpPr>
          <p:spPr bwMode="auto">
            <a:xfrm>
              <a:off x="987425" y="5060950"/>
              <a:ext cx="284163" cy="441325"/>
            </a:xfrm>
            <a:custGeom>
              <a:avLst/>
              <a:gdLst>
                <a:gd name="T0" fmla="*/ 0 w 64"/>
                <a:gd name="T1" fmla="*/ 41 h 105"/>
                <a:gd name="T2" fmla="*/ 1 w 64"/>
                <a:gd name="T3" fmla="*/ 25 h 105"/>
                <a:gd name="T4" fmla="*/ 2 w 64"/>
                <a:gd name="T5" fmla="*/ 23 h 105"/>
                <a:gd name="T6" fmla="*/ 2 w 64"/>
                <a:gd name="T7" fmla="*/ 15 h 105"/>
                <a:gd name="T8" fmla="*/ 5 w 64"/>
                <a:gd name="T9" fmla="*/ 3 h 105"/>
                <a:gd name="T10" fmla="*/ 16 w 64"/>
                <a:gd name="T11" fmla="*/ 4 h 105"/>
                <a:gd name="T12" fmla="*/ 40 w 64"/>
                <a:gd name="T13" fmla="*/ 33 h 105"/>
                <a:gd name="T14" fmla="*/ 59 w 64"/>
                <a:gd name="T15" fmla="*/ 56 h 105"/>
                <a:gd name="T16" fmla="*/ 61 w 64"/>
                <a:gd name="T17" fmla="*/ 71 h 105"/>
                <a:gd name="T18" fmla="*/ 62 w 64"/>
                <a:gd name="T19" fmla="*/ 75 h 105"/>
                <a:gd name="T20" fmla="*/ 62 w 64"/>
                <a:gd name="T21" fmla="*/ 82 h 105"/>
                <a:gd name="T22" fmla="*/ 62 w 64"/>
                <a:gd name="T23" fmla="*/ 92 h 105"/>
                <a:gd name="T24" fmla="*/ 59 w 64"/>
                <a:gd name="T25" fmla="*/ 103 h 105"/>
                <a:gd name="T26" fmla="*/ 48 w 64"/>
                <a:gd name="T27" fmla="*/ 101 h 105"/>
                <a:gd name="T28" fmla="*/ 21 w 64"/>
                <a:gd name="T29" fmla="*/ 68 h 105"/>
                <a:gd name="T30" fmla="*/ 4 w 64"/>
                <a:gd name="T31" fmla="*/ 48 h 105"/>
                <a:gd name="T32" fmla="*/ 0 w 64"/>
                <a:gd name="T33" fmla="*/ 4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5">
                  <a:moveTo>
                    <a:pt x="0" y="41"/>
                  </a:moveTo>
                  <a:cubicBezTo>
                    <a:pt x="4" y="36"/>
                    <a:pt x="3" y="30"/>
                    <a:pt x="1" y="25"/>
                  </a:cubicBezTo>
                  <a:cubicBezTo>
                    <a:pt x="1" y="24"/>
                    <a:pt x="2" y="23"/>
                    <a:pt x="2" y="23"/>
                  </a:cubicBezTo>
                  <a:cubicBezTo>
                    <a:pt x="3" y="20"/>
                    <a:pt x="3" y="18"/>
                    <a:pt x="2" y="15"/>
                  </a:cubicBezTo>
                  <a:cubicBezTo>
                    <a:pt x="0" y="11"/>
                    <a:pt x="2" y="6"/>
                    <a:pt x="5" y="3"/>
                  </a:cubicBezTo>
                  <a:cubicBezTo>
                    <a:pt x="9" y="0"/>
                    <a:pt x="13" y="1"/>
                    <a:pt x="16" y="4"/>
                  </a:cubicBezTo>
                  <a:cubicBezTo>
                    <a:pt x="24" y="14"/>
                    <a:pt x="32" y="24"/>
                    <a:pt x="40" y="33"/>
                  </a:cubicBezTo>
                  <a:cubicBezTo>
                    <a:pt x="46" y="41"/>
                    <a:pt x="52" y="48"/>
                    <a:pt x="59" y="56"/>
                  </a:cubicBezTo>
                  <a:cubicBezTo>
                    <a:pt x="62" y="60"/>
                    <a:pt x="64" y="65"/>
                    <a:pt x="61" y="71"/>
                  </a:cubicBezTo>
                  <a:cubicBezTo>
                    <a:pt x="61" y="72"/>
                    <a:pt x="61" y="73"/>
                    <a:pt x="62" y="75"/>
                  </a:cubicBezTo>
                  <a:cubicBezTo>
                    <a:pt x="62" y="77"/>
                    <a:pt x="63" y="80"/>
                    <a:pt x="62" y="82"/>
                  </a:cubicBezTo>
                  <a:cubicBezTo>
                    <a:pt x="61" y="86"/>
                    <a:pt x="61" y="89"/>
                    <a:pt x="62" y="92"/>
                  </a:cubicBezTo>
                  <a:cubicBezTo>
                    <a:pt x="64" y="96"/>
                    <a:pt x="62" y="101"/>
                    <a:pt x="59" y="103"/>
                  </a:cubicBezTo>
                  <a:cubicBezTo>
                    <a:pt x="55" y="105"/>
                    <a:pt x="51" y="105"/>
                    <a:pt x="48" y="101"/>
                  </a:cubicBezTo>
                  <a:cubicBezTo>
                    <a:pt x="39" y="90"/>
                    <a:pt x="30" y="79"/>
                    <a:pt x="21" y="68"/>
                  </a:cubicBezTo>
                  <a:cubicBezTo>
                    <a:pt x="15" y="61"/>
                    <a:pt x="10" y="55"/>
                    <a:pt x="4" y="48"/>
                  </a:cubicBezTo>
                  <a:cubicBezTo>
                    <a:pt x="3" y="46"/>
                    <a:pt x="2" y="43"/>
                    <a:pt x="0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2" name="Freeform 47"/>
            <p:cNvSpPr>
              <a:spLocks/>
            </p:cNvSpPr>
            <p:nvPr userDrawn="1"/>
          </p:nvSpPr>
          <p:spPr bwMode="auto">
            <a:xfrm>
              <a:off x="688975" y="5002213"/>
              <a:ext cx="288925" cy="441325"/>
            </a:xfrm>
            <a:custGeom>
              <a:avLst/>
              <a:gdLst>
                <a:gd name="T0" fmla="*/ 12 w 65"/>
                <a:gd name="T1" fmla="*/ 0 h 105"/>
                <a:gd name="T2" fmla="*/ 19 w 65"/>
                <a:gd name="T3" fmla="*/ 6 h 105"/>
                <a:gd name="T4" fmla="*/ 45 w 65"/>
                <a:gd name="T5" fmla="*/ 39 h 105"/>
                <a:gd name="T6" fmla="*/ 61 w 65"/>
                <a:gd name="T7" fmla="*/ 57 h 105"/>
                <a:gd name="T8" fmla="*/ 62 w 65"/>
                <a:gd name="T9" fmla="*/ 70 h 105"/>
                <a:gd name="T10" fmla="*/ 62 w 65"/>
                <a:gd name="T11" fmla="*/ 74 h 105"/>
                <a:gd name="T12" fmla="*/ 62 w 65"/>
                <a:gd name="T13" fmla="*/ 85 h 105"/>
                <a:gd name="T14" fmla="*/ 63 w 65"/>
                <a:gd name="T15" fmla="*/ 89 h 105"/>
                <a:gd name="T16" fmla="*/ 60 w 65"/>
                <a:gd name="T17" fmla="*/ 102 h 105"/>
                <a:gd name="T18" fmla="*/ 49 w 65"/>
                <a:gd name="T19" fmla="*/ 101 h 105"/>
                <a:gd name="T20" fmla="*/ 31 w 65"/>
                <a:gd name="T21" fmla="*/ 79 h 105"/>
                <a:gd name="T22" fmla="*/ 5 w 65"/>
                <a:gd name="T23" fmla="*/ 48 h 105"/>
                <a:gd name="T24" fmla="*/ 4 w 65"/>
                <a:gd name="T25" fmla="*/ 35 h 105"/>
                <a:gd name="T26" fmla="*/ 4 w 65"/>
                <a:gd name="T27" fmla="*/ 31 h 105"/>
                <a:gd name="T28" fmla="*/ 4 w 65"/>
                <a:gd name="T29" fmla="*/ 21 h 105"/>
                <a:gd name="T30" fmla="*/ 3 w 65"/>
                <a:gd name="T31" fmla="*/ 15 h 105"/>
                <a:gd name="T32" fmla="*/ 12 w 65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5">
                  <a:moveTo>
                    <a:pt x="12" y="0"/>
                  </a:moveTo>
                  <a:cubicBezTo>
                    <a:pt x="14" y="2"/>
                    <a:pt x="17" y="4"/>
                    <a:pt x="19" y="6"/>
                  </a:cubicBezTo>
                  <a:cubicBezTo>
                    <a:pt x="28" y="17"/>
                    <a:pt x="37" y="28"/>
                    <a:pt x="45" y="39"/>
                  </a:cubicBezTo>
                  <a:cubicBezTo>
                    <a:pt x="50" y="45"/>
                    <a:pt x="56" y="51"/>
                    <a:pt x="61" y="57"/>
                  </a:cubicBezTo>
                  <a:cubicBezTo>
                    <a:pt x="64" y="61"/>
                    <a:pt x="65" y="65"/>
                    <a:pt x="62" y="70"/>
                  </a:cubicBezTo>
                  <a:cubicBezTo>
                    <a:pt x="62" y="71"/>
                    <a:pt x="62" y="73"/>
                    <a:pt x="62" y="74"/>
                  </a:cubicBezTo>
                  <a:cubicBezTo>
                    <a:pt x="64" y="78"/>
                    <a:pt x="64" y="81"/>
                    <a:pt x="62" y="85"/>
                  </a:cubicBezTo>
                  <a:cubicBezTo>
                    <a:pt x="62" y="86"/>
                    <a:pt x="62" y="88"/>
                    <a:pt x="63" y="89"/>
                  </a:cubicBezTo>
                  <a:cubicBezTo>
                    <a:pt x="65" y="94"/>
                    <a:pt x="64" y="99"/>
                    <a:pt x="60" y="102"/>
                  </a:cubicBezTo>
                  <a:cubicBezTo>
                    <a:pt x="57" y="105"/>
                    <a:pt x="52" y="105"/>
                    <a:pt x="49" y="101"/>
                  </a:cubicBezTo>
                  <a:cubicBezTo>
                    <a:pt x="43" y="94"/>
                    <a:pt x="37" y="87"/>
                    <a:pt x="31" y="79"/>
                  </a:cubicBezTo>
                  <a:cubicBezTo>
                    <a:pt x="23" y="69"/>
                    <a:pt x="14" y="59"/>
                    <a:pt x="5" y="48"/>
                  </a:cubicBezTo>
                  <a:cubicBezTo>
                    <a:pt x="2" y="44"/>
                    <a:pt x="1" y="40"/>
                    <a:pt x="4" y="35"/>
                  </a:cubicBezTo>
                  <a:cubicBezTo>
                    <a:pt x="4" y="34"/>
                    <a:pt x="4" y="32"/>
                    <a:pt x="4" y="31"/>
                  </a:cubicBezTo>
                  <a:cubicBezTo>
                    <a:pt x="3" y="28"/>
                    <a:pt x="3" y="24"/>
                    <a:pt x="4" y="21"/>
                  </a:cubicBezTo>
                  <a:cubicBezTo>
                    <a:pt x="4" y="19"/>
                    <a:pt x="5" y="18"/>
                    <a:pt x="3" y="15"/>
                  </a:cubicBezTo>
                  <a:cubicBezTo>
                    <a:pt x="0" y="9"/>
                    <a:pt x="4" y="1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3" name="Freeform 48"/>
            <p:cNvSpPr>
              <a:spLocks/>
            </p:cNvSpPr>
            <p:nvPr userDrawn="1"/>
          </p:nvSpPr>
          <p:spPr bwMode="auto">
            <a:xfrm>
              <a:off x="973138" y="1885950"/>
              <a:ext cx="284163" cy="442913"/>
            </a:xfrm>
            <a:custGeom>
              <a:avLst/>
              <a:gdLst>
                <a:gd name="T0" fmla="*/ 64 w 64"/>
                <a:gd name="T1" fmla="*/ 65 h 105"/>
                <a:gd name="T2" fmla="*/ 63 w 64"/>
                <a:gd name="T3" fmla="*/ 80 h 105"/>
                <a:gd name="T4" fmla="*/ 63 w 64"/>
                <a:gd name="T5" fmla="*/ 95 h 105"/>
                <a:gd name="T6" fmla="*/ 58 w 64"/>
                <a:gd name="T7" fmla="*/ 104 h 105"/>
                <a:gd name="T8" fmla="*/ 47 w 64"/>
                <a:gd name="T9" fmla="*/ 101 h 105"/>
                <a:gd name="T10" fmla="*/ 27 w 64"/>
                <a:gd name="T11" fmla="*/ 75 h 105"/>
                <a:gd name="T12" fmla="*/ 5 w 64"/>
                <a:gd name="T13" fmla="*/ 49 h 105"/>
                <a:gd name="T14" fmla="*/ 3 w 64"/>
                <a:gd name="T15" fmla="*/ 36 h 105"/>
                <a:gd name="T16" fmla="*/ 3 w 64"/>
                <a:gd name="T17" fmla="*/ 32 h 105"/>
                <a:gd name="T18" fmla="*/ 3 w 64"/>
                <a:gd name="T19" fmla="*/ 32 h 105"/>
                <a:gd name="T20" fmla="*/ 3 w 64"/>
                <a:gd name="T21" fmla="*/ 20 h 105"/>
                <a:gd name="T22" fmla="*/ 2 w 64"/>
                <a:gd name="T23" fmla="*/ 8 h 105"/>
                <a:gd name="T24" fmla="*/ 18 w 64"/>
                <a:gd name="T25" fmla="*/ 6 h 105"/>
                <a:gd name="T26" fmla="*/ 36 w 64"/>
                <a:gd name="T27" fmla="*/ 28 h 105"/>
                <a:gd name="T28" fmla="*/ 60 w 64"/>
                <a:gd name="T29" fmla="*/ 58 h 105"/>
                <a:gd name="T30" fmla="*/ 64 w 64"/>
                <a:gd name="T3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4" y="65"/>
                  </a:moveTo>
                  <a:cubicBezTo>
                    <a:pt x="61" y="70"/>
                    <a:pt x="63" y="75"/>
                    <a:pt x="63" y="80"/>
                  </a:cubicBezTo>
                  <a:cubicBezTo>
                    <a:pt x="63" y="85"/>
                    <a:pt x="62" y="90"/>
                    <a:pt x="63" y="95"/>
                  </a:cubicBezTo>
                  <a:cubicBezTo>
                    <a:pt x="64" y="100"/>
                    <a:pt x="61" y="103"/>
                    <a:pt x="58" y="104"/>
                  </a:cubicBezTo>
                  <a:cubicBezTo>
                    <a:pt x="54" y="105"/>
                    <a:pt x="50" y="104"/>
                    <a:pt x="47" y="101"/>
                  </a:cubicBezTo>
                  <a:cubicBezTo>
                    <a:pt x="41" y="92"/>
                    <a:pt x="34" y="84"/>
                    <a:pt x="27" y="75"/>
                  </a:cubicBezTo>
                  <a:cubicBezTo>
                    <a:pt x="19" y="66"/>
                    <a:pt x="12" y="58"/>
                    <a:pt x="5" y="49"/>
                  </a:cubicBezTo>
                  <a:cubicBezTo>
                    <a:pt x="1" y="45"/>
                    <a:pt x="1" y="41"/>
                    <a:pt x="3" y="36"/>
                  </a:cubicBezTo>
                  <a:cubicBezTo>
                    <a:pt x="4" y="35"/>
                    <a:pt x="3" y="33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" y="28"/>
                    <a:pt x="3" y="24"/>
                    <a:pt x="3" y="20"/>
                  </a:cubicBezTo>
                  <a:cubicBezTo>
                    <a:pt x="4" y="16"/>
                    <a:pt x="0" y="12"/>
                    <a:pt x="2" y="8"/>
                  </a:cubicBezTo>
                  <a:cubicBezTo>
                    <a:pt x="5" y="1"/>
                    <a:pt x="13" y="0"/>
                    <a:pt x="18" y="6"/>
                  </a:cubicBezTo>
                  <a:cubicBezTo>
                    <a:pt x="24" y="13"/>
                    <a:pt x="30" y="20"/>
                    <a:pt x="36" y="28"/>
                  </a:cubicBezTo>
                  <a:cubicBezTo>
                    <a:pt x="44" y="38"/>
                    <a:pt x="52" y="48"/>
                    <a:pt x="60" y="58"/>
                  </a:cubicBezTo>
                  <a:cubicBezTo>
                    <a:pt x="62" y="60"/>
                    <a:pt x="63" y="63"/>
                    <a:pt x="64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4" name="Freeform 49"/>
            <p:cNvSpPr>
              <a:spLocks/>
            </p:cNvSpPr>
            <p:nvPr userDrawn="1"/>
          </p:nvSpPr>
          <p:spPr bwMode="auto">
            <a:xfrm>
              <a:off x="977900" y="2181225"/>
              <a:ext cx="279400" cy="441325"/>
            </a:xfrm>
            <a:custGeom>
              <a:avLst/>
              <a:gdLst>
                <a:gd name="T0" fmla="*/ 3 w 63"/>
                <a:gd name="T1" fmla="*/ 18 h 105"/>
                <a:gd name="T2" fmla="*/ 1 w 63"/>
                <a:gd name="T3" fmla="*/ 11 h 105"/>
                <a:gd name="T4" fmla="*/ 6 w 63"/>
                <a:gd name="T5" fmla="*/ 2 h 105"/>
                <a:gd name="T6" fmla="*/ 16 w 63"/>
                <a:gd name="T7" fmla="*/ 4 h 105"/>
                <a:gd name="T8" fmla="*/ 27 w 63"/>
                <a:gd name="T9" fmla="*/ 17 h 105"/>
                <a:gd name="T10" fmla="*/ 59 w 63"/>
                <a:gd name="T11" fmla="*/ 56 h 105"/>
                <a:gd name="T12" fmla="*/ 61 w 63"/>
                <a:gd name="T13" fmla="*/ 70 h 105"/>
                <a:gd name="T14" fmla="*/ 61 w 63"/>
                <a:gd name="T15" fmla="*/ 73 h 105"/>
                <a:gd name="T16" fmla="*/ 61 w 63"/>
                <a:gd name="T17" fmla="*/ 74 h 105"/>
                <a:gd name="T18" fmla="*/ 61 w 63"/>
                <a:gd name="T19" fmla="*/ 86 h 105"/>
                <a:gd name="T20" fmla="*/ 62 w 63"/>
                <a:gd name="T21" fmla="*/ 98 h 105"/>
                <a:gd name="T22" fmla="*/ 47 w 63"/>
                <a:gd name="T23" fmla="*/ 100 h 105"/>
                <a:gd name="T24" fmla="*/ 34 w 63"/>
                <a:gd name="T25" fmla="*/ 84 h 105"/>
                <a:gd name="T26" fmla="*/ 4 w 63"/>
                <a:gd name="T27" fmla="*/ 48 h 105"/>
                <a:gd name="T28" fmla="*/ 2 w 63"/>
                <a:gd name="T29" fmla="*/ 34 h 105"/>
                <a:gd name="T30" fmla="*/ 2 w 63"/>
                <a:gd name="T31" fmla="*/ 30 h 105"/>
                <a:gd name="T32" fmla="*/ 3 w 63"/>
                <a:gd name="T3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05">
                  <a:moveTo>
                    <a:pt x="3" y="18"/>
                  </a:moveTo>
                  <a:cubicBezTo>
                    <a:pt x="2" y="16"/>
                    <a:pt x="1" y="13"/>
                    <a:pt x="1" y="11"/>
                  </a:cubicBezTo>
                  <a:cubicBezTo>
                    <a:pt x="1" y="7"/>
                    <a:pt x="2" y="3"/>
                    <a:pt x="6" y="2"/>
                  </a:cubicBezTo>
                  <a:cubicBezTo>
                    <a:pt x="10" y="0"/>
                    <a:pt x="13" y="1"/>
                    <a:pt x="16" y="4"/>
                  </a:cubicBezTo>
                  <a:cubicBezTo>
                    <a:pt x="20" y="8"/>
                    <a:pt x="23" y="13"/>
                    <a:pt x="27" y="17"/>
                  </a:cubicBezTo>
                  <a:cubicBezTo>
                    <a:pt x="38" y="30"/>
                    <a:pt x="48" y="43"/>
                    <a:pt x="59" y="56"/>
                  </a:cubicBezTo>
                  <a:cubicBezTo>
                    <a:pt x="63" y="61"/>
                    <a:pt x="63" y="65"/>
                    <a:pt x="61" y="70"/>
                  </a:cubicBezTo>
                  <a:cubicBezTo>
                    <a:pt x="61" y="71"/>
                    <a:pt x="61" y="72"/>
                    <a:pt x="61" y="73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3" y="78"/>
                    <a:pt x="61" y="82"/>
                    <a:pt x="61" y="86"/>
                  </a:cubicBezTo>
                  <a:cubicBezTo>
                    <a:pt x="60" y="89"/>
                    <a:pt x="63" y="93"/>
                    <a:pt x="62" y="98"/>
                  </a:cubicBezTo>
                  <a:cubicBezTo>
                    <a:pt x="59" y="104"/>
                    <a:pt x="51" y="105"/>
                    <a:pt x="47" y="100"/>
                  </a:cubicBezTo>
                  <a:cubicBezTo>
                    <a:pt x="42" y="95"/>
                    <a:pt x="38" y="90"/>
                    <a:pt x="34" y="84"/>
                  </a:cubicBezTo>
                  <a:cubicBezTo>
                    <a:pt x="24" y="72"/>
                    <a:pt x="14" y="60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3" y="33"/>
                    <a:pt x="3" y="31"/>
                    <a:pt x="2" y="30"/>
                  </a:cubicBezTo>
                  <a:cubicBezTo>
                    <a:pt x="0" y="26"/>
                    <a:pt x="0" y="22"/>
                    <a:pt x="3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5" name="Freeform 50"/>
            <p:cNvSpPr>
              <a:spLocks/>
            </p:cNvSpPr>
            <p:nvPr userDrawn="1"/>
          </p:nvSpPr>
          <p:spPr bwMode="auto">
            <a:xfrm>
              <a:off x="684213" y="2122488"/>
              <a:ext cx="280988" cy="438150"/>
            </a:xfrm>
            <a:custGeom>
              <a:avLst/>
              <a:gdLst>
                <a:gd name="T0" fmla="*/ 10 w 63"/>
                <a:gd name="T1" fmla="*/ 0 h 104"/>
                <a:gd name="T2" fmla="*/ 16 w 63"/>
                <a:gd name="T3" fmla="*/ 3 h 104"/>
                <a:gd name="T4" fmla="*/ 60 w 63"/>
                <a:gd name="T5" fmla="*/ 57 h 104"/>
                <a:gd name="T6" fmla="*/ 61 w 63"/>
                <a:gd name="T7" fmla="*/ 69 h 104"/>
                <a:gd name="T8" fmla="*/ 61 w 63"/>
                <a:gd name="T9" fmla="*/ 74 h 104"/>
                <a:gd name="T10" fmla="*/ 61 w 63"/>
                <a:gd name="T11" fmla="*/ 84 h 104"/>
                <a:gd name="T12" fmla="*/ 61 w 63"/>
                <a:gd name="T13" fmla="*/ 88 h 104"/>
                <a:gd name="T14" fmla="*/ 58 w 63"/>
                <a:gd name="T15" fmla="*/ 102 h 104"/>
                <a:gd name="T16" fmla="*/ 46 w 63"/>
                <a:gd name="T17" fmla="*/ 99 h 104"/>
                <a:gd name="T18" fmla="*/ 4 w 63"/>
                <a:gd name="T19" fmla="*/ 47 h 104"/>
                <a:gd name="T20" fmla="*/ 2 w 63"/>
                <a:gd name="T21" fmla="*/ 34 h 104"/>
                <a:gd name="T22" fmla="*/ 2 w 63"/>
                <a:gd name="T23" fmla="*/ 30 h 104"/>
                <a:gd name="T24" fmla="*/ 2 w 63"/>
                <a:gd name="T25" fmla="*/ 29 h 104"/>
                <a:gd name="T26" fmla="*/ 3 w 63"/>
                <a:gd name="T27" fmla="*/ 18 h 104"/>
                <a:gd name="T28" fmla="*/ 1 w 63"/>
                <a:gd name="T29" fmla="*/ 6 h 104"/>
                <a:gd name="T30" fmla="*/ 10 w 63"/>
                <a:gd name="T3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4">
                  <a:moveTo>
                    <a:pt x="10" y="0"/>
                  </a:moveTo>
                  <a:cubicBezTo>
                    <a:pt x="12" y="1"/>
                    <a:pt x="15" y="2"/>
                    <a:pt x="16" y="3"/>
                  </a:cubicBezTo>
                  <a:cubicBezTo>
                    <a:pt x="31" y="21"/>
                    <a:pt x="46" y="39"/>
                    <a:pt x="60" y="57"/>
                  </a:cubicBezTo>
                  <a:cubicBezTo>
                    <a:pt x="63" y="61"/>
                    <a:pt x="63" y="65"/>
                    <a:pt x="61" y="69"/>
                  </a:cubicBezTo>
                  <a:cubicBezTo>
                    <a:pt x="61" y="70"/>
                    <a:pt x="61" y="72"/>
                    <a:pt x="61" y="74"/>
                  </a:cubicBezTo>
                  <a:cubicBezTo>
                    <a:pt x="63" y="77"/>
                    <a:pt x="63" y="80"/>
                    <a:pt x="61" y="84"/>
                  </a:cubicBezTo>
                  <a:cubicBezTo>
                    <a:pt x="60" y="85"/>
                    <a:pt x="60" y="87"/>
                    <a:pt x="61" y="88"/>
                  </a:cubicBezTo>
                  <a:cubicBezTo>
                    <a:pt x="63" y="94"/>
                    <a:pt x="63" y="98"/>
                    <a:pt x="58" y="102"/>
                  </a:cubicBezTo>
                  <a:cubicBezTo>
                    <a:pt x="55" y="104"/>
                    <a:pt x="50" y="103"/>
                    <a:pt x="46" y="99"/>
                  </a:cubicBezTo>
                  <a:cubicBezTo>
                    <a:pt x="32" y="81"/>
                    <a:pt x="18" y="64"/>
                    <a:pt x="4" y="47"/>
                  </a:cubicBezTo>
                  <a:cubicBezTo>
                    <a:pt x="0" y="42"/>
                    <a:pt x="0" y="39"/>
                    <a:pt x="2" y="34"/>
                  </a:cubicBezTo>
                  <a:cubicBezTo>
                    <a:pt x="3" y="33"/>
                    <a:pt x="2" y="31"/>
                    <a:pt x="2" y="30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0" y="25"/>
                    <a:pt x="2" y="22"/>
                    <a:pt x="3" y="18"/>
                  </a:cubicBezTo>
                  <a:cubicBezTo>
                    <a:pt x="3" y="14"/>
                    <a:pt x="0" y="11"/>
                    <a:pt x="1" y="6"/>
                  </a:cubicBezTo>
                  <a:cubicBezTo>
                    <a:pt x="3" y="2"/>
                    <a:pt x="6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6" name="Freeform 51"/>
            <p:cNvSpPr>
              <a:spLocks/>
            </p:cNvSpPr>
            <p:nvPr userDrawn="1"/>
          </p:nvSpPr>
          <p:spPr bwMode="auto">
            <a:xfrm>
              <a:off x="284163" y="3562350"/>
              <a:ext cx="303213" cy="441325"/>
            </a:xfrm>
            <a:custGeom>
              <a:avLst/>
              <a:gdLst>
                <a:gd name="T0" fmla="*/ 55 w 68"/>
                <a:gd name="T1" fmla="*/ 0 h 105"/>
                <a:gd name="T2" fmla="*/ 64 w 68"/>
                <a:gd name="T3" fmla="*/ 16 h 105"/>
                <a:gd name="T4" fmla="*/ 64 w 68"/>
                <a:gd name="T5" fmla="*/ 20 h 105"/>
                <a:gd name="T6" fmla="*/ 65 w 68"/>
                <a:gd name="T7" fmla="*/ 22 h 105"/>
                <a:gd name="T8" fmla="*/ 63 w 68"/>
                <a:gd name="T9" fmla="*/ 33 h 105"/>
                <a:gd name="T10" fmla="*/ 65 w 68"/>
                <a:gd name="T11" fmla="*/ 43 h 105"/>
                <a:gd name="T12" fmla="*/ 62 w 68"/>
                <a:gd name="T13" fmla="*/ 47 h 105"/>
                <a:gd name="T14" fmla="*/ 20 w 68"/>
                <a:gd name="T15" fmla="*/ 99 h 105"/>
                <a:gd name="T16" fmla="*/ 4 w 68"/>
                <a:gd name="T17" fmla="*/ 100 h 105"/>
                <a:gd name="T18" fmla="*/ 2 w 68"/>
                <a:gd name="T19" fmla="*/ 89 h 105"/>
                <a:gd name="T20" fmla="*/ 2 w 68"/>
                <a:gd name="T21" fmla="*/ 83 h 105"/>
                <a:gd name="T22" fmla="*/ 2 w 68"/>
                <a:gd name="T23" fmla="*/ 75 h 105"/>
                <a:gd name="T24" fmla="*/ 2 w 68"/>
                <a:gd name="T25" fmla="*/ 68 h 105"/>
                <a:gd name="T26" fmla="*/ 4 w 68"/>
                <a:gd name="T27" fmla="*/ 58 h 105"/>
                <a:gd name="T28" fmla="*/ 47 w 68"/>
                <a:gd name="T29" fmla="*/ 4 h 105"/>
                <a:gd name="T30" fmla="*/ 55 w 68"/>
                <a:gd name="T3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105">
                  <a:moveTo>
                    <a:pt x="55" y="0"/>
                  </a:moveTo>
                  <a:cubicBezTo>
                    <a:pt x="64" y="1"/>
                    <a:pt x="68" y="8"/>
                    <a:pt x="64" y="16"/>
                  </a:cubicBezTo>
                  <a:cubicBezTo>
                    <a:pt x="64" y="17"/>
                    <a:pt x="64" y="18"/>
                    <a:pt x="64" y="20"/>
                  </a:cubicBezTo>
                  <a:cubicBezTo>
                    <a:pt x="64" y="20"/>
                    <a:pt x="65" y="21"/>
                    <a:pt x="65" y="22"/>
                  </a:cubicBezTo>
                  <a:cubicBezTo>
                    <a:pt x="66" y="26"/>
                    <a:pt x="63" y="29"/>
                    <a:pt x="63" y="33"/>
                  </a:cubicBezTo>
                  <a:cubicBezTo>
                    <a:pt x="64" y="36"/>
                    <a:pt x="66" y="39"/>
                    <a:pt x="65" y="43"/>
                  </a:cubicBezTo>
                  <a:cubicBezTo>
                    <a:pt x="64" y="45"/>
                    <a:pt x="63" y="46"/>
                    <a:pt x="62" y="47"/>
                  </a:cubicBezTo>
                  <a:cubicBezTo>
                    <a:pt x="48" y="65"/>
                    <a:pt x="34" y="82"/>
                    <a:pt x="20" y="99"/>
                  </a:cubicBezTo>
                  <a:cubicBezTo>
                    <a:pt x="16" y="105"/>
                    <a:pt x="8" y="105"/>
                    <a:pt x="4" y="100"/>
                  </a:cubicBezTo>
                  <a:cubicBezTo>
                    <a:pt x="1" y="98"/>
                    <a:pt x="0" y="93"/>
                    <a:pt x="2" y="89"/>
                  </a:cubicBezTo>
                  <a:cubicBezTo>
                    <a:pt x="3" y="87"/>
                    <a:pt x="3" y="86"/>
                    <a:pt x="2" y="83"/>
                  </a:cubicBezTo>
                  <a:cubicBezTo>
                    <a:pt x="1" y="81"/>
                    <a:pt x="1" y="77"/>
                    <a:pt x="2" y="75"/>
                  </a:cubicBezTo>
                  <a:cubicBezTo>
                    <a:pt x="3" y="72"/>
                    <a:pt x="3" y="71"/>
                    <a:pt x="2" y="68"/>
                  </a:cubicBezTo>
                  <a:cubicBezTo>
                    <a:pt x="0" y="64"/>
                    <a:pt x="1" y="61"/>
                    <a:pt x="4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49" y="2"/>
                    <a:pt x="52" y="1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7" name="Freeform 52"/>
            <p:cNvSpPr>
              <a:spLocks/>
            </p:cNvSpPr>
            <p:nvPr userDrawn="1"/>
          </p:nvSpPr>
          <p:spPr bwMode="auto">
            <a:xfrm>
              <a:off x="-9525" y="3621088"/>
              <a:ext cx="303213" cy="441325"/>
            </a:xfrm>
            <a:custGeom>
              <a:avLst/>
              <a:gdLst>
                <a:gd name="T0" fmla="*/ 4 w 68"/>
                <a:gd name="T1" fmla="*/ 87 h 105"/>
                <a:gd name="T2" fmla="*/ 3 w 68"/>
                <a:gd name="T3" fmla="*/ 73 h 105"/>
                <a:gd name="T4" fmla="*/ 3 w 68"/>
                <a:gd name="T5" fmla="*/ 71 h 105"/>
                <a:gd name="T6" fmla="*/ 6 w 68"/>
                <a:gd name="T7" fmla="*/ 56 h 105"/>
                <a:gd name="T8" fmla="*/ 37 w 68"/>
                <a:gd name="T9" fmla="*/ 17 h 105"/>
                <a:gd name="T10" fmla="*/ 47 w 68"/>
                <a:gd name="T11" fmla="*/ 5 h 105"/>
                <a:gd name="T12" fmla="*/ 61 w 68"/>
                <a:gd name="T13" fmla="*/ 2 h 105"/>
                <a:gd name="T14" fmla="*/ 64 w 68"/>
                <a:gd name="T15" fmla="*/ 15 h 105"/>
                <a:gd name="T16" fmla="*/ 64 w 68"/>
                <a:gd name="T17" fmla="*/ 21 h 105"/>
                <a:gd name="T18" fmla="*/ 63 w 68"/>
                <a:gd name="T19" fmla="*/ 33 h 105"/>
                <a:gd name="T20" fmla="*/ 60 w 68"/>
                <a:gd name="T21" fmla="*/ 51 h 105"/>
                <a:gd name="T22" fmla="*/ 21 w 68"/>
                <a:gd name="T23" fmla="*/ 98 h 105"/>
                <a:gd name="T24" fmla="*/ 15 w 68"/>
                <a:gd name="T25" fmla="*/ 103 h 105"/>
                <a:gd name="T26" fmla="*/ 3 w 68"/>
                <a:gd name="T27" fmla="*/ 100 h 105"/>
                <a:gd name="T28" fmla="*/ 4 w 68"/>
                <a:gd name="T29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05">
                  <a:moveTo>
                    <a:pt x="4" y="87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3"/>
                    <a:pt x="3" y="71"/>
                    <a:pt x="3" y="71"/>
                  </a:cubicBezTo>
                  <a:cubicBezTo>
                    <a:pt x="0" y="65"/>
                    <a:pt x="2" y="60"/>
                    <a:pt x="6" y="56"/>
                  </a:cubicBezTo>
                  <a:cubicBezTo>
                    <a:pt x="16" y="43"/>
                    <a:pt x="27" y="30"/>
                    <a:pt x="37" y="17"/>
                  </a:cubicBezTo>
                  <a:cubicBezTo>
                    <a:pt x="40" y="13"/>
                    <a:pt x="44" y="9"/>
                    <a:pt x="47" y="5"/>
                  </a:cubicBezTo>
                  <a:cubicBezTo>
                    <a:pt x="51" y="1"/>
                    <a:pt x="56" y="0"/>
                    <a:pt x="61" y="2"/>
                  </a:cubicBezTo>
                  <a:cubicBezTo>
                    <a:pt x="65" y="4"/>
                    <a:pt x="67" y="10"/>
                    <a:pt x="64" y="15"/>
                  </a:cubicBezTo>
                  <a:cubicBezTo>
                    <a:pt x="63" y="17"/>
                    <a:pt x="63" y="19"/>
                    <a:pt x="64" y="21"/>
                  </a:cubicBezTo>
                  <a:cubicBezTo>
                    <a:pt x="66" y="25"/>
                    <a:pt x="66" y="29"/>
                    <a:pt x="63" y="33"/>
                  </a:cubicBezTo>
                  <a:cubicBezTo>
                    <a:pt x="68" y="40"/>
                    <a:pt x="65" y="45"/>
                    <a:pt x="60" y="51"/>
                  </a:cubicBezTo>
                  <a:cubicBezTo>
                    <a:pt x="47" y="66"/>
                    <a:pt x="34" y="82"/>
                    <a:pt x="21" y="98"/>
                  </a:cubicBezTo>
                  <a:cubicBezTo>
                    <a:pt x="20" y="100"/>
                    <a:pt x="18" y="102"/>
                    <a:pt x="15" y="103"/>
                  </a:cubicBezTo>
                  <a:cubicBezTo>
                    <a:pt x="11" y="105"/>
                    <a:pt x="5" y="104"/>
                    <a:pt x="3" y="100"/>
                  </a:cubicBezTo>
                  <a:cubicBezTo>
                    <a:pt x="0" y="96"/>
                    <a:pt x="1" y="92"/>
                    <a:pt x="4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8" name="Freeform 53"/>
            <p:cNvSpPr>
              <a:spLocks/>
            </p:cNvSpPr>
            <p:nvPr userDrawn="1"/>
          </p:nvSpPr>
          <p:spPr bwMode="auto">
            <a:xfrm>
              <a:off x="284163" y="2693988"/>
              <a:ext cx="280988" cy="442913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6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4 h 105"/>
                <a:gd name="T16" fmla="*/ 2 w 63"/>
                <a:gd name="T17" fmla="*/ 75 h 105"/>
                <a:gd name="T18" fmla="*/ 2 w 63"/>
                <a:gd name="T19" fmla="*/ 70 h 105"/>
                <a:gd name="T20" fmla="*/ 3 w 63"/>
                <a:gd name="T21" fmla="*/ 58 h 105"/>
                <a:gd name="T22" fmla="*/ 47 w 63"/>
                <a:gd name="T23" fmla="*/ 4 h 105"/>
                <a:gd name="T24" fmla="*/ 58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6"/>
                  </a:cubicBezTo>
                  <a:cubicBezTo>
                    <a:pt x="62" y="31"/>
                    <a:pt x="61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5"/>
                    <a:pt x="9" y="105"/>
                    <a:pt x="5" y="102"/>
                  </a:cubicBezTo>
                  <a:cubicBezTo>
                    <a:pt x="1" y="99"/>
                    <a:pt x="0" y="94"/>
                    <a:pt x="2" y="89"/>
                  </a:cubicBezTo>
                  <a:cubicBezTo>
                    <a:pt x="3" y="88"/>
                    <a:pt x="2" y="86"/>
                    <a:pt x="2" y="84"/>
                  </a:cubicBezTo>
                  <a:cubicBezTo>
                    <a:pt x="2" y="81"/>
                    <a:pt x="2" y="78"/>
                    <a:pt x="2" y="75"/>
                  </a:cubicBezTo>
                  <a:cubicBezTo>
                    <a:pt x="2" y="73"/>
                    <a:pt x="3" y="71"/>
                    <a:pt x="2" y="70"/>
                  </a:cubicBezTo>
                  <a:cubicBezTo>
                    <a:pt x="0" y="66"/>
                    <a:pt x="1" y="62"/>
                    <a:pt x="3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4"/>
                    <a:pt x="63" y="7"/>
                    <a:pt x="6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9" name="Freeform 54"/>
            <p:cNvSpPr>
              <a:spLocks/>
            </p:cNvSpPr>
            <p:nvPr userDrawn="1"/>
          </p:nvSpPr>
          <p:spPr bwMode="auto">
            <a:xfrm>
              <a:off x="279400" y="1536700"/>
              <a:ext cx="288925" cy="446088"/>
            </a:xfrm>
            <a:custGeom>
              <a:avLst/>
              <a:gdLst>
                <a:gd name="T0" fmla="*/ 12 w 65"/>
                <a:gd name="T1" fmla="*/ 106 h 106"/>
                <a:gd name="T2" fmla="*/ 3 w 65"/>
                <a:gd name="T3" fmla="*/ 91 h 106"/>
                <a:gd name="T4" fmla="*/ 3 w 65"/>
                <a:gd name="T5" fmla="*/ 85 h 106"/>
                <a:gd name="T6" fmla="*/ 4 w 65"/>
                <a:gd name="T7" fmla="*/ 73 h 106"/>
                <a:gd name="T8" fmla="*/ 3 w 65"/>
                <a:gd name="T9" fmla="*/ 62 h 106"/>
                <a:gd name="T10" fmla="*/ 5 w 65"/>
                <a:gd name="T11" fmla="*/ 59 h 106"/>
                <a:gd name="T12" fmla="*/ 48 w 65"/>
                <a:gd name="T13" fmla="*/ 6 h 106"/>
                <a:gd name="T14" fmla="*/ 63 w 65"/>
                <a:gd name="T15" fmla="*/ 9 h 106"/>
                <a:gd name="T16" fmla="*/ 62 w 65"/>
                <a:gd name="T17" fmla="*/ 19 h 106"/>
                <a:gd name="T18" fmla="*/ 63 w 65"/>
                <a:gd name="T19" fmla="*/ 30 h 106"/>
                <a:gd name="T20" fmla="*/ 63 w 65"/>
                <a:gd name="T21" fmla="*/ 38 h 106"/>
                <a:gd name="T22" fmla="*/ 61 w 65"/>
                <a:gd name="T23" fmla="*/ 48 h 106"/>
                <a:gd name="T24" fmla="*/ 18 w 65"/>
                <a:gd name="T25" fmla="*/ 101 h 106"/>
                <a:gd name="T26" fmla="*/ 12 w 65"/>
                <a:gd name="T2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6">
                  <a:moveTo>
                    <a:pt x="12" y="106"/>
                  </a:moveTo>
                  <a:cubicBezTo>
                    <a:pt x="4" y="105"/>
                    <a:pt x="0" y="98"/>
                    <a:pt x="3" y="91"/>
                  </a:cubicBezTo>
                  <a:cubicBezTo>
                    <a:pt x="4" y="89"/>
                    <a:pt x="4" y="87"/>
                    <a:pt x="3" y="85"/>
                  </a:cubicBezTo>
                  <a:cubicBezTo>
                    <a:pt x="1" y="81"/>
                    <a:pt x="4" y="77"/>
                    <a:pt x="4" y="73"/>
                  </a:cubicBezTo>
                  <a:cubicBezTo>
                    <a:pt x="4" y="70"/>
                    <a:pt x="1" y="66"/>
                    <a:pt x="3" y="62"/>
                  </a:cubicBezTo>
                  <a:cubicBezTo>
                    <a:pt x="3" y="61"/>
                    <a:pt x="4" y="60"/>
                    <a:pt x="5" y="59"/>
                  </a:cubicBezTo>
                  <a:cubicBezTo>
                    <a:pt x="19" y="41"/>
                    <a:pt x="33" y="23"/>
                    <a:pt x="48" y="6"/>
                  </a:cubicBezTo>
                  <a:cubicBezTo>
                    <a:pt x="53" y="0"/>
                    <a:pt x="62" y="1"/>
                    <a:pt x="63" y="9"/>
                  </a:cubicBezTo>
                  <a:cubicBezTo>
                    <a:pt x="64" y="12"/>
                    <a:pt x="62" y="16"/>
                    <a:pt x="62" y="19"/>
                  </a:cubicBezTo>
                  <a:cubicBezTo>
                    <a:pt x="62" y="23"/>
                    <a:pt x="64" y="27"/>
                    <a:pt x="63" y="30"/>
                  </a:cubicBezTo>
                  <a:cubicBezTo>
                    <a:pt x="62" y="33"/>
                    <a:pt x="62" y="35"/>
                    <a:pt x="63" y="38"/>
                  </a:cubicBezTo>
                  <a:cubicBezTo>
                    <a:pt x="65" y="42"/>
                    <a:pt x="64" y="46"/>
                    <a:pt x="61" y="48"/>
                  </a:cubicBezTo>
                  <a:cubicBezTo>
                    <a:pt x="47" y="66"/>
                    <a:pt x="33" y="84"/>
                    <a:pt x="18" y="101"/>
                  </a:cubicBezTo>
                  <a:cubicBezTo>
                    <a:pt x="16" y="103"/>
                    <a:pt x="14" y="104"/>
                    <a:pt x="12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0" name="Freeform 55"/>
            <p:cNvSpPr>
              <a:spLocks/>
            </p:cNvSpPr>
            <p:nvPr userDrawn="1"/>
          </p:nvSpPr>
          <p:spPr bwMode="auto">
            <a:xfrm>
              <a:off x="-9525" y="1027113"/>
              <a:ext cx="285750" cy="442913"/>
            </a:xfrm>
            <a:custGeom>
              <a:avLst/>
              <a:gdLst>
                <a:gd name="T0" fmla="*/ 4 w 64"/>
                <a:gd name="T1" fmla="*/ 72 h 105"/>
                <a:gd name="T2" fmla="*/ 5 w 64"/>
                <a:gd name="T3" fmla="*/ 56 h 105"/>
                <a:gd name="T4" fmla="*/ 47 w 64"/>
                <a:gd name="T5" fmla="*/ 4 h 105"/>
                <a:gd name="T6" fmla="*/ 59 w 64"/>
                <a:gd name="T7" fmla="*/ 2 h 105"/>
                <a:gd name="T8" fmla="*/ 63 w 64"/>
                <a:gd name="T9" fmla="*/ 12 h 105"/>
                <a:gd name="T10" fmla="*/ 62 w 64"/>
                <a:gd name="T11" fmla="*/ 15 h 105"/>
                <a:gd name="T12" fmla="*/ 62 w 64"/>
                <a:gd name="T13" fmla="*/ 21 h 105"/>
                <a:gd name="T14" fmla="*/ 62 w 64"/>
                <a:gd name="T15" fmla="*/ 30 h 105"/>
                <a:gd name="T16" fmla="*/ 62 w 64"/>
                <a:gd name="T17" fmla="*/ 35 h 105"/>
                <a:gd name="T18" fmla="*/ 60 w 64"/>
                <a:gd name="T19" fmla="*/ 47 h 105"/>
                <a:gd name="T20" fmla="*/ 17 w 64"/>
                <a:gd name="T21" fmla="*/ 100 h 105"/>
                <a:gd name="T22" fmla="*/ 5 w 64"/>
                <a:gd name="T23" fmla="*/ 102 h 105"/>
                <a:gd name="T24" fmla="*/ 2 w 64"/>
                <a:gd name="T25" fmla="*/ 88 h 105"/>
                <a:gd name="T26" fmla="*/ 3 w 64"/>
                <a:gd name="T27" fmla="*/ 85 h 105"/>
                <a:gd name="T28" fmla="*/ 4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" y="72"/>
                  </a:moveTo>
                  <a:cubicBezTo>
                    <a:pt x="0" y="64"/>
                    <a:pt x="0" y="62"/>
                    <a:pt x="5" y="56"/>
                  </a:cubicBezTo>
                  <a:cubicBezTo>
                    <a:pt x="19" y="38"/>
                    <a:pt x="33" y="21"/>
                    <a:pt x="47" y="4"/>
                  </a:cubicBezTo>
                  <a:cubicBezTo>
                    <a:pt x="50" y="1"/>
                    <a:pt x="55" y="0"/>
                    <a:pt x="59" y="2"/>
                  </a:cubicBezTo>
                  <a:cubicBezTo>
                    <a:pt x="62" y="4"/>
                    <a:pt x="63" y="7"/>
                    <a:pt x="63" y="12"/>
                  </a:cubicBezTo>
                  <a:cubicBezTo>
                    <a:pt x="63" y="13"/>
                    <a:pt x="63" y="14"/>
                    <a:pt x="62" y="15"/>
                  </a:cubicBezTo>
                  <a:cubicBezTo>
                    <a:pt x="61" y="17"/>
                    <a:pt x="61" y="18"/>
                    <a:pt x="62" y="21"/>
                  </a:cubicBezTo>
                  <a:cubicBezTo>
                    <a:pt x="63" y="23"/>
                    <a:pt x="62" y="27"/>
                    <a:pt x="62" y="30"/>
                  </a:cubicBezTo>
                  <a:cubicBezTo>
                    <a:pt x="62" y="32"/>
                    <a:pt x="61" y="33"/>
                    <a:pt x="62" y="35"/>
                  </a:cubicBezTo>
                  <a:cubicBezTo>
                    <a:pt x="64" y="39"/>
                    <a:pt x="63" y="43"/>
                    <a:pt x="60" y="47"/>
                  </a:cubicBezTo>
                  <a:cubicBezTo>
                    <a:pt x="46" y="64"/>
                    <a:pt x="32" y="82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2" y="88"/>
                  </a:cubicBezTo>
                  <a:cubicBezTo>
                    <a:pt x="3" y="87"/>
                    <a:pt x="3" y="86"/>
                    <a:pt x="3" y="85"/>
                  </a:cubicBezTo>
                  <a:cubicBezTo>
                    <a:pt x="1" y="78"/>
                    <a:pt x="0" y="78"/>
                    <a:pt x="4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1" name="Freeform 56"/>
            <p:cNvSpPr>
              <a:spLocks/>
            </p:cNvSpPr>
            <p:nvPr userDrawn="1"/>
          </p:nvSpPr>
          <p:spPr bwMode="auto">
            <a:xfrm>
              <a:off x="-9525" y="2181225"/>
              <a:ext cx="280988" cy="441325"/>
            </a:xfrm>
            <a:custGeom>
              <a:avLst/>
              <a:gdLst>
                <a:gd name="T0" fmla="*/ 63 w 63"/>
                <a:gd name="T1" fmla="*/ 11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8 w 63"/>
                <a:gd name="T9" fmla="*/ 99 h 105"/>
                <a:gd name="T10" fmla="*/ 5 w 63"/>
                <a:gd name="T11" fmla="*/ 102 h 105"/>
                <a:gd name="T12" fmla="*/ 3 w 63"/>
                <a:gd name="T13" fmla="*/ 88 h 105"/>
                <a:gd name="T14" fmla="*/ 3 w 63"/>
                <a:gd name="T15" fmla="*/ 84 h 105"/>
                <a:gd name="T16" fmla="*/ 2 w 63"/>
                <a:gd name="T17" fmla="*/ 74 h 105"/>
                <a:gd name="T18" fmla="*/ 2 w 63"/>
                <a:gd name="T19" fmla="*/ 69 h 105"/>
                <a:gd name="T20" fmla="*/ 4 w 63"/>
                <a:gd name="T21" fmla="*/ 57 h 105"/>
                <a:gd name="T22" fmla="*/ 47 w 63"/>
                <a:gd name="T23" fmla="*/ 4 h 105"/>
                <a:gd name="T24" fmla="*/ 58 w 63"/>
                <a:gd name="T25" fmla="*/ 1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3" y="20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4"/>
                    <a:pt x="32" y="82"/>
                    <a:pt x="18" y="99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3" y="88"/>
                  </a:cubicBezTo>
                  <a:cubicBezTo>
                    <a:pt x="3" y="87"/>
                    <a:pt x="3" y="85"/>
                    <a:pt x="3" y="84"/>
                  </a:cubicBezTo>
                  <a:cubicBezTo>
                    <a:pt x="1" y="81"/>
                    <a:pt x="1" y="77"/>
                    <a:pt x="2" y="74"/>
                  </a:cubicBezTo>
                  <a:cubicBezTo>
                    <a:pt x="3" y="73"/>
                    <a:pt x="3" y="71"/>
                    <a:pt x="2" y="69"/>
                  </a:cubicBezTo>
                  <a:cubicBezTo>
                    <a:pt x="0" y="65"/>
                    <a:pt x="1" y="61"/>
                    <a:pt x="4" y="57"/>
                  </a:cubicBezTo>
                  <a:cubicBezTo>
                    <a:pt x="18" y="39"/>
                    <a:pt x="33" y="22"/>
                    <a:pt x="47" y="4"/>
                  </a:cubicBezTo>
                  <a:cubicBezTo>
                    <a:pt x="50" y="0"/>
                    <a:pt x="54" y="0"/>
                    <a:pt x="58" y="1"/>
                  </a:cubicBezTo>
                  <a:cubicBezTo>
                    <a:pt x="61" y="3"/>
                    <a:pt x="63" y="6"/>
                    <a:pt x="6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2" name="Freeform 57"/>
            <p:cNvSpPr>
              <a:spLocks/>
            </p:cNvSpPr>
            <p:nvPr userDrawn="1"/>
          </p:nvSpPr>
          <p:spPr bwMode="auto">
            <a:xfrm>
              <a:off x="284163" y="1254125"/>
              <a:ext cx="280988" cy="442913"/>
            </a:xfrm>
            <a:custGeom>
              <a:avLst/>
              <a:gdLst>
                <a:gd name="T0" fmla="*/ 63 w 63"/>
                <a:gd name="T1" fmla="*/ 11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8 w 63"/>
                <a:gd name="T9" fmla="*/ 99 h 105"/>
                <a:gd name="T10" fmla="*/ 5 w 63"/>
                <a:gd name="T11" fmla="*/ 102 h 105"/>
                <a:gd name="T12" fmla="*/ 3 w 63"/>
                <a:gd name="T13" fmla="*/ 88 h 105"/>
                <a:gd name="T14" fmla="*/ 2 w 63"/>
                <a:gd name="T15" fmla="*/ 84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8 h 105"/>
                <a:gd name="T22" fmla="*/ 47 w 63"/>
                <a:gd name="T23" fmla="*/ 5 h 105"/>
                <a:gd name="T24" fmla="*/ 58 w 63"/>
                <a:gd name="T25" fmla="*/ 2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3" y="20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1" y="45"/>
                    <a:pt x="60" y="47"/>
                  </a:cubicBezTo>
                  <a:cubicBezTo>
                    <a:pt x="46" y="65"/>
                    <a:pt x="32" y="82"/>
                    <a:pt x="18" y="99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3" y="88"/>
                  </a:cubicBezTo>
                  <a:cubicBezTo>
                    <a:pt x="3" y="87"/>
                    <a:pt x="3" y="85"/>
                    <a:pt x="2" y="84"/>
                  </a:cubicBezTo>
                  <a:cubicBezTo>
                    <a:pt x="1" y="81"/>
                    <a:pt x="1" y="77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8"/>
                  </a:cubicBezTo>
                  <a:cubicBezTo>
                    <a:pt x="18" y="40"/>
                    <a:pt x="32" y="22"/>
                    <a:pt x="47" y="5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3"/>
                    <a:pt x="63" y="6"/>
                    <a:pt x="6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3" name="Freeform 58"/>
            <p:cNvSpPr>
              <a:spLocks/>
            </p:cNvSpPr>
            <p:nvPr userDrawn="1"/>
          </p:nvSpPr>
          <p:spPr bwMode="auto">
            <a:xfrm>
              <a:off x="279400" y="2403475"/>
              <a:ext cx="288925" cy="442913"/>
            </a:xfrm>
            <a:custGeom>
              <a:avLst/>
              <a:gdLst>
                <a:gd name="T0" fmla="*/ 11 w 65"/>
                <a:gd name="T1" fmla="*/ 105 h 105"/>
                <a:gd name="T2" fmla="*/ 3 w 65"/>
                <a:gd name="T3" fmla="*/ 90 h 105"/>
                <a:gd name="T4" fmla="*/ 3 w 65"/>
                <a:gd name="T5" fmla="*/ 84 h 105"/>
                <a:gd name="T6" fmla="*/ 4 w 65"/>
                <a:gd name="T7" fmla="*/ 73 h 105"/>
                <a:gd name="T8" fmla="*/ 3 w 65"/>
                <a:gd name="T9" fmla="*/ 61 h 105"/>
                <a:gd name="T10" fmla="*/ 5 w 65"/>
                <a:gd name="T11" fmla="*/ 57 h 105"/>
                <a:gd name="T12" fmla="*/ 45 w 65"/>
                <a:gd name="T13" fmla="*/ 10 h 105"/>
                <a:gd name="T14" fmla="*/ 48 w 65"/>
                <a:gd name="T15" fmla="*/ 6 h 105"/>
                <a:gd name="T16" fmla="*/ 60 w 65"/>
                <a:gd name="T17" fmla="*/ 3 h 105"/>
                <a:gd name="T18" fmla="*/ 63 w 65"/>
                <a:gd name="T19" fmla="*/ 16 h 105"/>
                <a:gd name="T20" fmla="*/ 63 w 65"/>
                <a:gd name="T21" fmla="*/ 22 h 105"/>
                <a:gd name="T22" fmla="*/ 63 w 65"/>
                <a:gd name="T23" fmla="*/ 31 h 105"/>
                <a:gd name="T24" fmla="*/ 63 w 65"/>
                <a:gd name="T25" fmla="*/ 36 h 105"/>
                <a:gd name="T26" fmla="*/ 62 w 65"/>
                <a:gd name="T27" fmla="*/ 48 h 105"/>
                <a:gd name="T28" fmla="*/ 18 w 65"/>
                <a:gd name="T29" fmla="*/ 101 h 105"/>
                <a:gd name="T30" fmla="*/ 11 w 65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7"/>
                    <a:pt x="3" y="84"/>
                  </a:cubicBezTo>
                  <a:cubicBezTo>
                    <a:pt x="1" y="80"/>
                    <a:pt x="4" y="77"/>
                    <a:pt x="4" y="73"/>
                  </a:cubicBezTo>
                  <a:cubicBezTo>
                    <a:pt x="4" y="69"/>
                    <a:pt x="1" y="66"/>
                    <a:pt x="3" y="61"/>
                  </a:cubicBezTo>
                  <a:cubicBezTo>
                    <a:pt x="4" y="60"/>
                    <a:pt x="4" y="59"/>
                    <a:pt x="5" y="57"/>
                  </a:cubicBezTo>
                  <a:cubicBezTo>
                    <a:pt x="19" y="41"/>
                    <a:pt x="32" y="26"/>
                    <a:pt x="45" y="10"/>
                  </a:cubicBezTo>
                  <a:cubicBezTo>
                    <a:pt x="46" y="8"/>
                    <a:pt x="47" y="7"/>
                    <a:pt x="48" y="6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4" y="6"/>
                    <a:pt x="65" y="11"/>
                    <a:pt x="63" y="16"/>
                  </a:cubicBezTo>
                  <a:cubicBezTo>
                    <a:pt x="62" y="18"/>
                    <a:pt x="62" y="20"/>
                    <a:pt x="63" y="22"/>
                  </a:cubicBezTo>
                  <a:cubicBezTo>
                    <a:pt x="63" y="25"/>
                    <a:pt x="63" y="28"/>
                    <a:pt x="63" y="31"/>
                  </a:cubicBezTo>
                  <a:cubicBezTo>
                    <a:pt x="63" y="33"/>
                    <a:pt x="62" y="35"/>
                    <a:pt x="63" y="36"/>
                  </a:cubicBezTo>
                  <a:cubicBezTo>
                    <a:pt x="65" y="40"/>
                    <a:pt x="64" y="44"/>
                    <a:pt x="62" y="48"/>
                  </a:cubicBezTo>
                  <a:cubicBezTo>
                    <a:pt x="47" y="65"/>
                    <a:pt x="33" y="83"/>
                    <a:pt x="18" y="101"/>
                  </a:cubicBezTo>
                  <a:cubicBezTo>
                    <a:pt x="16" y="103"/>
                    <a:pt x="14" y="104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4" name="Freeform 59"/>
            <p:cNvSpPr>
              <a:spLocks/>
            </p:cNvSpPr>
            <p:nvPr userDrawn="1"/>
          </p:nvSpPr>
          <p:spPr bwMode="auto">
            <a:xfrm>
              <a:off x="288925" y="4714875"/>
              <a:ext cx="293688" cy="442913"/>
            </a:xfrm>
            <a:custGeom>
              <a:avLst/>
              <a:gdLst>
                <a:gd name="T0" fmla="*/ 55 w 66"/>
                <a:gd name="T1" fmla="*/ 0 h 105"/>
                <a:gd name="T2" fmla="*/ 63 w 66"/>
                <a:gd name="T3" fmla="*/ 15 h 105"/>
                <a:gd name="T4" fmla="*/ 63 w 66"/>
                <a:gd name="T5" fmla="*/ 21 h 105"/>
                <a:gd name="T6" fmla="*/ 63 w 66"/>
                <a:gd name="T7" fmla="*/ 30 h 105"/>
                <a:gd name="T8" fmla="*/ 63 w 66"/>
                <a:gd name="T9" fmla="*/ 35 h 105"/>
                <a:gd name="T10" fmla="*/ 62 w 66"/>
                <a:gd name="T11" fmla="*/ 47 h 105"/>
                <a:gd name="T12" fmla="*/ 18 w 66"/>
                <a:gd name="T13" fmla="*/ 100 h 105"/>
                <a:gd name="T14" fmla="*/ 6 w 66"/>
                <a:gd name="T15" fmla="*/ 102 h 105"/>
                <a:gd name="T16" fmla="*/ 4 w 66"/>
                <a:gd name="T17" fmla="*/ 88 h 105"/>
                <a:gd name="T18" fmla="*/ 4 w 66"/>
                <a:gd name="T19" fmla="*/ 84 h 105"/>
                <a:gd name="T20" fmla="*/ 4 w 66"/>
                <a:gd name="T21" fmla="*/ 84 h 105"/>
                <a:gd name="T22" fmla="*/ 4 w 66"/>
                <a:gd name="T23" fmla="*/ 69 h 105"/>
                <a:gd name="T24" fmla="*/ 8 w 66"/>
                <a:gd name="T25" fmla="*/ 54 h 105"/>
                <a:gd name="T26" fmla="*/ 48 w 66"/>
                <a:gd name="T27" fmla="*/ 5 h 105"/>
                <a:gd name="T28" fmla="*/ 55 w 66"/>
                <a:gd name="T2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05">
                  <a:moveTo>
                    <a:pt x="55" y="0"/>
                  </a:moveTo>
                  <a:cubicBezTo>
                    <a:pt x="62" y="1"/>
                    <a:pt x="66" y="8"/>
                    <a:pt x="63" y="15"/>
                  </a:cubicBezTo>
                  <a:cubicBezTo>
                    <a:pt x="63" y="17"/>
                    <a:pt x="62" y="18"/>
                    <a:pt x="63" y="21"/>
                  </a:cubicBezTo>
                  <a:cubicBezTo>
                    <a:pt x="64" y="23"/>
                    <a:pt x="63" y="27"/>
                    <a:pt x="63" y="30"/>
                  </a:cubicBezTo>
                  <a:cubicBezTo>
                    <a:pt x="63" y="31"/>
                    <a:pt x="63" y="33"/>
                    <a:pt x="63" y="35"/>
                  </a:cubicBezTo>
                  <a:cubicBezTo>
                    <a:pt x="65" y="39"/>
                    <a:pt x="65" y="43"/>
                    <a:pt x="62" y="47"/>
                  </a:cubicBezTo>
                  <a:cubicBezTo>
                    <a:pt x="48" y="64"/>
                    <a:pt x="33" y="82"/>
                    <a:pt x="18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3"/>
                    <a:pt x="4" y="88"/>
                  </a:cubicBezTo>
                  <a:cubicBezTo>
                    <a:pt x="4" y="87"/>
                    <a:pt x="4" y="85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8"/>
                    <a:pt x="8" y="54"/>
                  </a:cubicBezTo>
                  <a:cubicBezTo>
                    <a:pt x="21" y="38"/>
                    <a:pt x="34" y="22"/>
                    <a:pt x="48" y="5"/>
                  </a:cubicBezTo>
                  <a:cubicBezTo>
                    <a:pt x="50" y="3"/>
                    <a:pt x="52" y="2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5" name="Freeform 60"/>
            <p:cNvSpPr>
              <a:spLocks/>
            </p:cNvSpPr>
            <p:nvPr userDrawn="1"/>
          </p:nvSpPr>
          <p:spPr bwMode="auto">
            <a:xfrm>
              <a:off x="-9525" y="2466975"/>
              <a:ext cx="280988" cy="442913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5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7 h 105"/>
                <a:gd name="T22" fmla="*/ 47 w 63"/>
                <a:gd name="T23" fmla="*/ 4 h 105"/>
                <a:gd name="T24" fmla="*/ 58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2" y="89"/>
                  </a:cubicBezTo>
                  <a:cubicBezTo>
                    <a:pt x="3" y="88"/>
                    <a:pt x="3" y="86"/>
                    <a:pt x="2" y="85"/>
                  </a:cubicBezTo>
                  <a:cubicBezTo>
                    <a:pt x="1" y="81"/>
                    <a:pt x="1" y="78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7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3"/>
                    <a:pt x="63" y="7"/>
                    <a:pt x="6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6" name="Freeform 61"/>
            <p:cNvSpPr>
              <a:spLocks/>
            </p:cNvSpPr>
            <p:nvPr userDrawn="1"/>
          </p:nvSpPr>
          <p:spPr bwMode="auto">
            <a:xfrm>
              <a:off x="288925" y="3848100"/>
              <a:ext cx="288925" cy="441325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2 h 105"/>
                <a:gd name="T4" fmla="*/ 63 w 65"/>
                <a:gd name="T5" fmla="*/ 35 h 105"/>
                <a:gd name="T6" fmla="*/ 62 w 65"/>
                <a:gd name="T7" fmla="*/ 47 h 105"/>
                <a:gd name="T8" fmla="*/ 19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5 h 105"/>
                <a:gd name="T16" fmla="*/ 4 w 65"/>
                <a:gd name="T17" fmla="*/ 84 h 105"/>
                <a:gd name="T18" fmla="*/ 3 w 65"/>
                <a:gd name="T19" fmla="*/ 69 h 105"/>
                <a:gd name="T20" fmla="*/ 8 w 65"/>
                <a:gd name="T21" fmla="*/ 55 h 105"/>
                <a:gd name="T22" fmla="*/ 46 w 65"/>
                <a:gd name="T23" fmla="*/ 8 h 105"/>
                <a:gd name="T24" fmla="*/ 50 w 65"/>
                <a:gd name="T25" fmla="*/ 3 h 105"/>
                <a:gd name="T26" fmla="*/ 61 w 65"/>
                <a:gd name="T27" fmla="*/ 3 h 105"/>
                <a:gd name="T28" fmla="*/ 64 w 65"/>
                <a:gd name="T29" fmla="*/ 15 h 105"/>
                <a:gd name="T30" fmla="*/ 62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3"/>
                    <a:pt x="65" y="27"/>
                    <a:pt x="63" y="32"/>
                  </a:cubicBezTo>
                  <a:cubicBezTo>
                    <a:pt x="62" y="32"/>
                    <a:pt x="63" y="34"/>
                    <a:pt x="63" y="35"/>
                  </a:cubicBezTo>
                  <a:cubicBezTo>
                    <a:pt x="65" y="39"/>
                    <a:pt x="65" y="44"/>
                    <a:pt x="62" y="47"/>
                  </a:cubicBezTo>
                  <a:cubicBezTo>
                    <a:pt x="47" y="65"/>
                    <a:pt x="33" y="83"/>
                    <a:pt x="19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ubicBezTo>
                    <a:pt x="0" y="79"/>
                    <a:pt x="6" y="74"/>
                    <a:pt x="3" y="69"/>
                  </a:cubicBezTo>
                  <a:cubicBezTo>
                    <a:pt x="1" y="63"/>
                    <a:pt x="4" y="59"/>
                    <a:pt x="8" y="55"/>
                  </a:cubicBezTo>
                  <a:cubicBezTo>
                    <a:pt x="20" y="39"/>
                    <a:pt x="33" y="24"/>
                    <a:pt x="46" y="8"/>
                  </a:cubicBezTo>
                  <a:cubicBezTo>
                    <a:pt x="47" y="6"/>
                    <a:pt x="48" y="5"/>
                    <a:pt x="50" y="3"/>
                  </a:cubicBezTo>
                  <a:cubicBezTo>
                    <a:pt x="53" y="0"/>
                    <a:pt x="58" y="0"/>
                    <a:pt x="61" y="3"/>
                  </a:cubicBezTo>
                  <a:cubicBezTo>
                    <a:pt x="64" y="6"/>
                    <a:pt x="65" y="11"/>
                    <a:pt x="64" y="15"/>
                  </a:cubicBezTo>
                  <a:cubicBezTo>
                    <a:pt x="63" y="16"/>
                    <a:pt x="63" y="17"/>
                    <a:pt x="62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7" name="Freeform 62"/>
            <p:cNvSpPr>
              <a:spLocks/>
            </p:cNvSpPr>
            <p:nvPr userDrawn="1"/>
          </p:nvSpPr>
          <p:spPr bwMode="auto">
            <a:xfrm>
              <a:off x="284163" y="1831975"/>
              <a:ext cx="284163" cy="441325"/>
            </a:xfrm>
            <a:custGeom>
              <a:avLst/>
              <a:gdLst>
                <a:gd name="T0" fmla="*/ 4 w 64"/>
                <a:gd name="T1" fmla="*/ 86 h 105"/>
                <a:gd name="T2" fmla="*/ 3 w 64"/>
                <a:gd name="T3" fmla="*/ 73 h 105"/>
                <a:gd name="T4" fmla="*/ 2 w 64"/>
                <a:gd name="T5" fmla="*/ 69 h 105"/>
                <a:gd name="T6" fmla="*/ 3 w 64"/>
                <a:gd name="T7" fmla="*/ 58 h 105"/>
                <a:gd name="T8" fmla="*/ 47 w 64"/>
                <a:gd name="T9" fmla="*/ 4 h 105"/>
                <a:gd name="T10" fmla="*/ 59 w 64"/>
                <a:gd name="T11" fmla="*/ 3 h 105"/>
                <a:gd name="T12" fmla="*/ 62 w 64"/>
                <a:gd name="T13" fmla="*/ 15 h 105"/>
                <a:gd name="T14" fmla="*/ 62 w 64"/>
                <a:gd name="T15" fmla="*/ 20 h 105"/>
                <a:gd name="T16" fmla="*/ 61 w 64"/>
                <a:gd name="T17" fmla="*/ 32 h 105"/>
                <a:gd name="T18" fmla="*/ 62 w 64"/>
                <a:gd name="T19" fmla="*/ 44 h 105"/>
                <a:gd name="T20" fmla="*/ 54 w 64"/>
                <a:gd name="T21" fmla="*/ 55 h 105"/>
                <a:gd name="T22" fmla="*/ 20 w 64"/>
                <a:gd name="T23" fmla="*/ 96 h 105"/>
                <a:gd name="T24" fmla="*/ 17 w 64"/>
                <a:gd name="T25" fmla="*/ 100 h 105"/>
                <a:gd name="T26" fmla="*/ 5 w 64"/>
                <a:gd name="T27" fmla="*/ 102 h 105"/>
                <a:gd name="T28" fmla="*/ 3 w 64"/>
                <a:gd name="T29" fmla="*/ 88 h 105"/>
                <a:gd name="T30" fmla="*/ 4 w 64"/>
                <a:gd name="T31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4" y="86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2"/>
                    <a:pt x="3" y="70"/>
                    <a:pt x="2" y="69"/>
                  </a:cubicBezTo>
                  <a:cubicBezTo>
                    <a:pt x="0" y="65"/>
                    <a:pt x="1" y="61"/>
                    <a:pt x="3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1" y="0"/>
                    <a:pt x="56" y="0"/>
                    <a:pt x="59" y="3"/>
                  </a:cubicBezTo>
                  <a:cubicBezTo>
                    <a:pt x="63" y="5"/>
                    <a:pt x="64" y="10"/>
                    <a:pt x="62" y="15"/>
                  </a:cubicBezTo>
                  <a:cubicBezTo>
                    <a:pt x="61" y="17"/>
                    <a:pt x="61" y="19"/>
                    <a:pt x="62" y="20"/>
                  </a:cubicBezTo>
                  <a:cubicBezTo>
                    <a:pt x="64" y="25"/>
                    <a:pt x="61" y="28"/>
                    <a:pt x="61" y="32"/>
                  </a:cubicBezTo>
                  <a:cubicBezTo>
                    <a:pt x="61" y="36"/>
                    <a:pt x="64" y="40"/>
                    <a:pt x="62" y="44"/>
                  </a:cubicBezTo>
                  <a:cubicBezTo>
                    <a:pt x="60" y="48"/>
                    <a:pt x="57" y="51"/>
                    <a:pt x="54" y="55"/>
                  </a:cubicBezTo>
                  <a:cubicBezTo>
                    <a:pt x="43" y="69"/>
                    <a:pt x="31" y="82"/>
                    <a:pt x="20" y="96"/>
                  </a:cubicBezTo>
                  <a:cubicBezTo>
                    <a:pt x="19" y="97"/>
                    <a:pt x="18" y="99"/>
                    <a:pt x="17" y="100"/>
                  </a:cubicBezTo>
                  <a:cubicBezTo>
                    <a:pt x="13" y="104"/>
                    <a:pt x="9" y="105"/>
                    <a:pt x="5" y="102"/>
                  </a:cubicBezTo>
                  <a:cubicBezTo>
                    <a:pt x="1" y="99"/>
                    <a:pt x="0" y="93"/>
                    <a:pt x="3" y="88"/>
                  </a:cubicBezTo>
                  <a:cubicBezTo>
                    <a:pt x="3" y="88"/>
                    <a:pt x="3" y="87"/>
                    <a:pt x="4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8" name="Freeform 63"/>
            <p:cNvSpPr>
              <a:spLocks/>
            </p:cNvSpPr>
            <p:nvPr userDrawn="1"/>
          </p:nvSpPr>
          <p:spPr bwMode="auto">
            <a:xfrm>
              <a:off x="276225" y="2989263"/>
              <a:ext cx="296863" cy="438150"/>
            </a:xfrm>
            <a:custGeom>
              <a:avLst/>
              <a:gdLst>
                <a:gd name="T0" fmla="*/ 54 w 67"/>
                <a:gd name="T1" fmla="*/ 0 h 104"/>
                <a:gd name="T2" fmla="*/ 64 w 67"/>
                <a:gd name="T3" fmla="*/ 14 h 104"/>
                <a:gd name="T4" fmla="*/ 64 w 67"/>
                <a:gd name="T5" fmla="*/ 20 h 104"/>
                <a:gd name="T6" fmla="*/ 64 w 67"/>
                <a:gd name="T7" fmla="*/ 29 h 104"/>
                <a:gd name="T8" fmla="*/ 64 w 67"/>
                <a:gd name="T9" fmla="*/ 34 h 104"/>
                <a:gd name="T10" fmla="*/ 62 w 67"/>
                <a:gd name="T11" fmla="*/ 46 h 104"/>
                <a:gd name="T12" fmla="*/ 19 w 67"/>
                <a:gd name="T13" fmla="*/ 99 h 104"/>
                <a:gd name="T14" fmla="*/ 7 w 67"/>
                <a:gd name="T15" fmla="*/ 101 h 104"/>
                <a:gd name="T16" fmla="*/ 4 w 67"/>
                <a:gd name="T17" fmla="*/ 87 h 104"/>
                <a:gd name="T18" fmla="*/ 4 w 67"/>
                <a:gd name="T19" fmla="*/ 83 h 104"/>
                <a:gd name="T20" fmla="*/ 4 w 67"/>
                <a:gd name="T21" fmla="*/ 83 h 104"/>
                <a:gd name="T22" fmla="*/ 4 w 67"/>
                <a:gd name="T23" fmla="*/ 68 h 104"/>
                <a:gd name="T24" fmla="*/ 8 w 67"/>
                <a:gd name="T25" fmla="*/ 53 h 104"/>
                <a:gd name="T26" fmla="*/ 48 w 67"/>
                <a:gd name="T27" fmla="*/ 4 h 104"/>
                <a:gd name="T28" fmla="*/ 54 w 67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4">
                  <a:moveTo>
                    <a:pt x="54" y="0"/>
                  </a:moveTo>
                  <a:cubicBezTo>
                    <a:pt x="63" y="0"/>
                    <a:pt x="67" y="7"/>
                    <a:pt x="64" y="14"/>
                  </a:cubicBezTo>
                  <a:cubicBezTo>
                    <a:pt x="63" y="16"/>
                    <a:pt x="63" y="18"/>
                    <a:pt x="64" y="20"/>
                  </a:cubicBezTo>
                  <a:cubicBezTo>
                    <a:pt x="65" y="23"/>
                    <a:pt x="64" y="26"/>
                    <a:pt x="64" y="29"/>
                  </a:cubicBezTo>
                  <a:cubicBezTo>
                    <a:pt x="64" y="31"/>
                    <a:pt x="63" y="33"/>
                    <a:pt x="64" y="34"/>
                  </a:cubicBezTo>
                  <a:cubicBezTo>
                    <a:pt x="66" y="38"/>
                    <a:pt x="65" y="42"/>
                    <a:pt x="62" y="46"/>
                  </a:cubicBezTo>
                  <a:cubicBezTo>
                    <a:pt x="48" y="63"/>
                    <a:pt x="34" y="81"/>
                    <a:pt x="19" y="99"/>
                  </a:cubicBezTo>
                  <a:cubicBezTo>
                    <a:pt x="16" y="103"/>
                    <a:pt x="11" y="104"/>
                    <a:pt x="7" y="101"/>
                  </a:cubicBezTo>
                  <a:cubicBezTo>
                    <a:pt x="3" y="98"/>
                    <a:pt x="2" y="93"/>
                    <a:pt x="4" y="87"/>
                  </a:cubicBezTo>
                  <a:cubicBezTo>
                    <a:pt x="5" y="86"/>
                    <a:pt x="4" y="85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0" y="78"/>
                    <a:pt x="7" y="73"/>
                    <a:pt x="4" y="68"/>
                  </a:cubicBezTo>
                  <a:cubicBezTo>
                    <a:pt x="1" y="62"/>
                    <a:pt x="5" y="58"/>
                    <a:pt x="8" y="53"/>
                  </a:cubicBezTo>
                  <a:cubicBezTo>
                    <a:pt x="21" y="37"/>
                    <a:pt x="35" y="21"/>
                    <a:pt x="48" y="4"/>
                  </a:cubicBezTo>
                  <a:cubicBezTo>
                    <a:pt x="50" y="2"/>
                    <a:pt x="53" y="1"/>
                    <a:pt x="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9" name="Freeform 64"/>
            <p:cNvSpPr>
              <a:spLocks/>
            </p:cNvSpPr>
            <p:nvPr userDrawn="1"/>
          </p:nvSpPr>
          <p:spPr bwMode="auto">
            <a:xfrm>
              <a:off x="279400" y="101600"/>
              <a:ext cx="288925" cy="438150"/>
            </a:xfrm>
            <a:custGeom>
              <a:avLst/>
              <a:gdLst>
                <a:gd name="T0" fmla="*/ 12 w 65"/>
                <a:gd name="T1" fmla="*/ 104 h 104"/>
                <a:gd name="T2" fmla="*/ 3 w 65"/>
                <a:gd name="T3" fmla="*/ 90 h 104"/>
                <a:gd name="T4" fmla="*/ 3 w 65"/>
                <a:gd name="T5" fmla="*/ 82 h 104"/>
                <a:gd name="T6" fmla="*/ 3 w 65"/>
                <a:gd name="T7" fmla="*/ 74 h 104"/>
                <a:gd name="T8" fmla="*/ 3 w 65"/>
                <a:gd name="T9" fmla="*/ 69 h 104"/>
                <a:gd name="T10" fmla="*/ 4 w 65"/>
                <a:gd name="T11" fmla="*/ 58 h 104"/>
                <a:gd name="T12" fmla="*/ 48 w 65"/>
                <a:gd name="T13" fmla="*/ 4 h 104"/>
                <a:gd name="T14" fmla="*/ 60 w 65"/>
                <a:gd name="T15" fmla="*/ 3 h 104"/>
                <a:gd name="T16" fmla="*/ 63 w 65"/>
                <a:gd name="T17" fmla="*/ 16 h 104"/>
                <a:gd name="T18" fmla="*/ 63 w 65"/>
                <a:gd name="T19" fmla="*/ 20 h 104"/>
                <a:gd name="T20" fmla="*/ 62 w 65"/>
                <a:gd name="T21" fmla="*/ 32 h 104"/>
                <a:gd name="T22" fmla="*/ 63 w 65"/>
                <a:gd name="T23" fmla="*/ 44 h 104"/>
                <a:gd name="T24" fmla="*/ 61 w 65"/>
                <a:gd name="T25" fmla="*/ 48 h 104"/>
                <a:gd name="T26" fmla="*/ 19 w 65"/>
                <a:gd name="T27" fmla="*/ 99 h 104"/>
                <a:gd name="T28" fmla="*/ 12 w 65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4">
                  <a:moveTo>
                    <a:pt x="12" y="104"/>
                  </a:moveTo>
                  <a:cubicBezTo>
                    <a:pt x="5" y="104"/>
                    <a:pt x="0" y="97"/>
                    <a:pt x="3" y="90"/>
                  </a:cubicBezTo>
                  <a:cubicBezTo>
                    <a:pt x="4" y="87"/>
                    <a:pt x="4" y="85"/>
                    <a:pt x="3" y="82"/>
                  </a:cubicBezTo>
                  <a:cubicBezTo>
                    <a:pt x="2" y="80"/>
                    <a:pt x="3" y="77"/>
                    <a:pt x="3" y="74"/>
                  </a:cubicBezTo>
                  <a:cubicBezTo>
                    <a:pt x="3" y="73"/>
                    <a:pt x="4" y="71"/>
                    <a:pt x="3" y="69"/>
                  </a:cubicBezTo>
                  <a:cubicBezTo>
                    <a:pt x="1" y="65"/>
                    <a:pt x="2" y="61"/>
                    <a:pt x="4" y="58"/>
                  </a:cubicBezTo>
                  <a:cubicBezTo>
                    <a:pt x="19" y="40"/>
                    <a:pt x="34" y="22"/>
                    <a:pt x="48" y="4"/>
                  </a:cubicBezTo>
                  <a:cubicBezTo>
                    <a:pt x="51" y="0"/>
                    <a:pt x="57" y="0"/>
                    <a:pt x="60" y="3"/>
                  </a:cubicBezTo>
                  <a:cubicBezTo>
                    <a:pt x="64" y="5"/>
                    <a:pt x="65" y="11"/>
                    <a:pt x="63" y="16"/>
                  </a:cubicBezTo>
                  <a:cubicBezTo>
                    <a:pt x="62" y="17"/>
                    <a:pt x="62" y="19"/>
                    <a:pt x="63" y="20"/>
                  </a:cubicBezTo>
                  <a:cubicBezTo>
                    <a:pt x="65" y="25"/>
                    <a:pt x="62" y="29"/>
                    <a:pt x="62" y="32"/>
                  </a:cubicBezTo>
                  <a:cubicBezTo>
                    <a:pt x="62" y="36"/>
                    <a:pt x="65" y="40"/>
                    <a:pt x="63" y="44"/>
                  </a:cubicBezTo>
                  <a:cubicBezTo>
                    <a:pt x="62" y="45"/>
                    <a:pt x="62" y="46"/>
                    <a:pt x="61" y="48"/>
                  </a:cubicBezTo>
                  <a:cubicBezTo>
                    <a:pt x="47" y="65"/>
                    <a:pt x="33" y="82"/>
                    <a:pt x="19" y="99"/>
                  </a:cubicBezTo>
                  <a:cubicBezTo>
                    <a:pt x="17" y="101"/>
                    <a:pt x="14" y="103"/>
                    <a:pt x="12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0" name="Freeform 65"/>
            <p:cNvSpPr>
              <a:spLocks/>
            </p:cNvSpPr>
            <p:nvPr userDrawn="1"/>
          </p:nvSpPr>
          <p:spPr bwMode="auto">
            <a:xfrm>
              <a:off x="-12700" y="2754313"/>
              <a:ext cx="288925" cy="441325"/>
            </a:xfrm>
            <a:custGeom>
              <a:avLst/>
              <a:gdLst>
                <a:gd name="T0" fmla="*/ 12 w 65"/>
                <a:gd name="T1" fmla="*/ 105 h 105"/>
                <a:gd name="T2" fmla="*/ 3 w 65"/>
                <a:gd name="T3" fmla="*/ 90 h 105"/>
                <a:gd name="T4" fmla="*/ 3 w 65"/>
                <a:gd name="T5" fmla="*/ 85 h 105"/>
                <a:gd name="T6" fmla="*/ 4 w 65"/>
                <a:gd name="T7" fmla="*/ 73 h 105"/>
                <a:gd name="T8" fmla="*/ 3 w 65"/>
                <a:gd name="T9" fmla="*/ 61 h 105"/>
                <a:gd name="T10" fmla="*/ 5 w 65"/>
                <a:gd name="T11" fmla="*/ 58 h 105"/>
                <a:gd name="T12" fmla="*/ 47 w 65"/>
                <a:gd name="T13" fmla="*/ 6 h 105"/>
                <a:gd name="T14" fmla="*/ 63 w 65"/>
                <a:gd name="T15" fmla="*/ 7 h 105"/>
                <a:gd name="T16" fmla="*/ 63 w 65"/>
                <a:gd name="T17" fmla="*/ 16 h 105"/>
                <a:gd name="T18" fmla="*/ 63 w 65"/>
                <a:gd name="T19" fmla="*/ 21 h 105"/>
                <a:gd name="T20" fmla="*/ 63 w 65"/>
                <a:gd name="T21" fmla="*/ 31 h 105"/>
                <a:gd name="T22" fmla="*/ 63 w 65"/>
                <a:gd name="T23" fmla="*/ 36 h 105"/>
                <a:gd name="T24" fmla="*/ 61 w 65"/>
                <a:gd name="T25" fmla="*/ 48 h 105"/>
                <a:gd name="T26" fmla="*/ 18 w 65"/>
                <a:gd name="T27" fmla="*/ 101 h 105"/>
                <a:gd name="T28" fmla="*/ 12 w 65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12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5"/>
                  </a:cubicBezTo>
                  <a:cubicBezTo>
                    <a:pt x="1" y="80"/>
                    <a:pt x="4" y="77"/>
                    <a:pt x="4" y="73"/>
                  </a:cubicBezTo>
                  <a:cubicBezTo>
                    <a:pt x="4" y="69"/>
                    <a:pt x="1" y="65"/>
                    <a:pt x="3" y="61"/>
                  </a:cubicBezTo>
                  <a:cubicBezTo>
                    <a:pt x="4" y="60"/>
                    <a:pt x="4" y="59"/>
                    <a:pt x="5" y="58"/>
                  </a:cubicBezTo>
                  <a:cubicBezTo>
                    <a:pt x="19" y="40"/>
                    <a:pt x="33" y="23"/>
                    <a:pt x="47" y="6"/>
                  </a:cubicBezTo>
                  <a:cubicBezTo>
                    <a:pt x="53" y="0"/>
                    <a:pt x="60" y="0"/>
                    <a:pt x="63" y="7"/>
                  </a:cubicBezTo>
                  <a:cubicBezTo>
                    <a:pt x="64" y="10"/>
                    <a:pt x="63" y="13"/>
                    <a:pt x="63" y="16"/>
                  </a:cubicBezTo>
                  <a:cubicBezTo>
                    <a:pt x="63" y="18"/>
                    <a:pt x="63" y="19"/>
                    <a:pt x="63" y="21"/>
                  </a:cubicBezTo>
                  <a:cubicBezTo>
                    <a:pt x="63" y="24"/>
                    <a:pt x="63" y="28"/>
                    <a:pt x="63" y="31"/>
                  </a:cubicBezTo>
                  <a:cubicBezTo>
                    <a:pt x="63" y="33"/>
                    <a:pt x="62" y="34"/>
                    <a:pt x="63" y="36"/>
                  </a:cubicBezTo>
                  <a:cubicBezTo>
                    <a:pt x="65" y="40"/>
                    <a:pt x="64" y="44"/>
                    <a:pt x="61" y="48"/>
                  </a:cubicBezTo>
                  <a:cubicBezTo>
                    <a:pt x="47" y="65"/>
                    <a:pt x="33" y="83"/>
                    <a:pt x="18" y="101"/>
                  </a:cubicBezTo>
                  <a:cubicBezTo>
                    <a:pt x="16" y="103"/>
                    <a:pt x="14" y="104"/>
                    <a:pt x="12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1" name="Freeform 66"/>
            <p:cNvSpPr>
              <a:spLocks/>
            </p:cNvSpPr>
            <p:nvPr userDrawn="1"/>
          </p:nvSpPr>
          <p:spPr bwMode="auto">
            <a:xfrm>
              <a:off x="279400" y="2117725"/>
              <a:ext cx="288925" cy="442913"/>
            </a:xfrm>
            <a:custGeom>
              <a:avLst/>
              <a:gdLst>
                <a:gd name="T0" fmla="*/ 11 w 65"/>
                <a:gd name="T1" fmla="*/ 105 h 105"/>
                <a:gd name="T2" fmla="*/ 3 w 65"/>
                <a:gd name="T3" fmla="*/ 90 h 105"/>
                <a:gd name="T4" fmla="*/ 3 w 65"/>
                <a:gd name="T5" fmla="*/ 84 h 105"/>
                <a:gd name="T6" fmla="*/ 3 w 65"/>
                <a:gd name="T7" fmla="*/ 75 h 105"/>
                <a:gd name="T8" fmla="*/ 3 w 65"/>
                <a:gd name="T9" fmla="*/ 70 h 105"/>
                <a:gd name="T10" fmla="*/ 5 w 65"/>
                <a:gd name="T11" fmla="*/ 58 h 105"/>
                <a:gd name="T12" fmla="*/ 43 w 65"/>
                <a:gd name="T13" fmla="*/ 12 h 105"/>
                <a:gd name="T14" fmla="*/ 48 w 65"/>
                <a:gd name="T15" fmla="*/ 5 h 105"/>
                <a:gd name="T16" fmla="*/ 59 w 65"/>
                <a:gd name="T17" fmla="*/ 2 h 105"/>
                <a:gd name="T18" fmla="*/ 63 w 65"/>
                <a:gd name="T19" fmla="*/ 15 h 105"/>
                <a:gd name="T20" fmla="*/ 63 w 65"/>
                <a:gd name="T21" fmla="*/ 22 h 105"/>
                <a:gd name="T22" fmla="*/ 63 w 65"/>
                <a:gd name="T23" fmla="*/ 30 h 105"/>
                <a:gd name="T24" fmla="*/ 63 w 65"/>
                <a:gd name="T25" fmla="*/ 36 h 105"/>
                <a:gd name="T26" fmla="*/ 61 w 65"/>
                <a:gd name="T27" fmla="*/ 48 h 105"/>
                <a:gd name="T28" fmla="*/ 22 w 65"/>
                <a:gd name="T29" fmla="*/ 95 h 105"/>
                <a:gd name="T30" fmla="*/ 18 w 65"/>
                <a:gd name="T31" fmla="*/ 101 h 105"/>
                <a:gd name="T32" fmla="*/ 11 w 65"/>
                <a:gd name="T3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4"/>
                  </a:cubicBezTo>
                  <a:cubicBezTo>
                    <a:pt x="2" y="81"/>
                    <a:pt x="3" y="78"/>
                    <a:pt x="3" y="75"/>
                  </a:cubicBezTo>
                  <a:cubicBezTo>
                    <a:pt x="3" y="73"/>
                    <a:pt x="4" y="71"/>
                    <a:pt x="3" y="70"/>
                  </a:cubicBezTo>
                  <a:cubicBezTo>
                    <a:pt x="1" y="65"/>
                    <a:pt x="2" y="61"/>
                    <a:pt x="5" y="58"/>
                  </a:cubicBezTo>
                  <a:cubicBezTo>
                    <a:pt x="17" y="42"/>
                    <a:pt x="30" y="27"/>
                    <a:pt x="43" y="12"/>
                  </a:cubicBezTo>
                  <a:cubicBezTo>
                    <a:pt x="44" y="10"/>
                    <a:pt x="46" y="7"/>
                    <a:pt x="48" y="5"/>
                  </a:cubicBezTo>
                  <a:cubicBezTo>
                    <a:pt x="51" y="1"/>
                    <a:pt x="56" y="0"/>
                    <a:pt x="59" y="2"/>
                  </a:cubicBezTo>
                  <a:cubicBezTo>
                    <a:pt x="63" y="5"/>
                    <a:pt x="65" y="10"/>
                    <a:pt x="63" y="15"/>
                  </a:cubicBezTo>
                  <a:cubicBezTo>
                    <a:pt x="62" y="17"/>
                    <a:pt x="62" y="19"/>
                    <a:pt x="63" y="22"/>
                  </a:cubicBezTo>
                  <a:cubicBezTo>
                    <a:pt x="64" y="24"/>
                    <a:pt x="64" y="27"/>
                    <a:pt x="63" y="30"/>
                  </a:cubicBezTo>
                  <a:cubicBezTo>
                    <a:pt x="62" y="32"/>
                    <a:pt x="62" y="34"/>
                    <a:pt x="63" y="36"/>
                  </a:cubicBezTo>
                  <a:cubicBezTo>
                    <a:pt x="65" y="41"/>
                    <a:pt x="63" y="44"/>
                    <a:pt x="61" y="48"/>
                  </a:cubicBezTo>
                  <a:cubicBezTo>
                    <a:pt x="48" y="64"/>
                    <a:pt x="35" y="79"/>
                    <a:pt x="22" y="95"/>
                  </a:cubicBezTo>
                  <a:cubicBezTo>
                    <a:pt x="21" y="97"/>
                    <a:pt x="19" y="99"/>
                    <a:pt x="18" y="101"/>
                  </a:cubicBezTo>
                  <a:cubicBezTo>
                    <a:pt x="16" y="102"/>
                    <a:pt x="13" y="103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2" name="Freeform 67"/>
            <p:cNvSpPr>
              <a:spLocks/>
            </p:cNvSpPr>
            <p:nvPr userDrawn="1"/>
          </p:nvSpPr>
          <p:spPr bwMode="auto">
            <a:xfrm>
              <a:off x="288925" y="4421188"/>
              <a:ext cx="293688" cy="446088"/>
            </a:xfrm>
            <a:custGeom>
              <a:avLst/>
              <a:gdLst>
                <a:gd name="T0" fmla="*/ 62 w 66"/>
                <a:gd name="T1" fmla="*/ 34 h 106"/>
                <a:gd name="T2" fmla="*/ 60 w 66"/>
                <a:gd name="T3" fmla="*/ 50 h 106"/>
                <a:gd name="T4" fmla="*/ 19 w 66"/>
                <a:gd name="T5" fmla="*/ 101 h 106"/>
                <a:gd name="T6" fmla="*/ 6 w 66"/>
                <a:gd name="T7" fmla="*/ 103 h 106"/>
                <a:gd name="T8" fmla="*/ 4 w 66"/>
                <a:gd name="T9" fmla="*/ 90 h 106"/>
                <a:gd name="T10" fmla="*/ 4 w 66"/>
                <a:gd name="T11" fmla="*/ 86 h 106"/>
                <a:gd name="T12" fmla="*/ 4 w 66"/>
                <a:gd name="T13" fmla="*/ 85 h 106"/>
                <a:gd name="T14" fmla="*/ 3 w 66"/>
                <a:gd name="T15" fmla="*/ 70 h 106"/>
                <a:gd name="T16" fmla="*/ 8 w 66"/>
                <a:gd name="T17" fmla="*/ 56 h 106"/>
                <a:gd name="T18" fmla="*/ 48 w 66"/>
                <a:gd name="T19" fmla="*/ 6 h 106"/>
                <a:gd name="T20" fmla="*/ 63 w 66"/>
                <a:gd name="T21" fmla="*/ 8 h 106"/>
                <a:gd name="T22" fmla="*/ 63 w 66"/>
                <a:gd name="T23" fmla="*/ 17 h 106"/>
                <a:gd name="T24" fmla="*/ 63 w 66"/>
                <a:gd name="T25" fmla="*/ 20 h 106"/>
                <a:gd name="T26" fmla="*/ 62 w 66"/>
                <a:gd name="T27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06">
                  <a:moveTo>
                    <a:pt x="62" y="34"/>
                  </a:moveTo>
                  <a:cubicBezTo>
                    <a:pt x="66" y="41"/>
                    <a:pt x="65" y="44"/>
                    <a:pt x="60" y="50"/>
                  </a:cubicBezTo>
                  <a:cubicBezTo>
                    <a:pt x="47" y="67"/>
                    <a:pt x="33" y="84"/>
                    <a:pt x="19" y="101"/>
                  </a:cubicBezTo>
                  <a:cubicBezTo>
                    <a:pt x="15" y="105"/>
                    <a:pt x="10" y="106"/>
                    <a:pt x="6" y="103"/>
                  </a:cubicBezTo>
                  <a:cubicBezTo>
                    <a:pt x="3" y="100"/>
                    <a:pt x="2" y="95"/>
                    <a:pt x="4" y="90"/>
                  </a:cubicBezTo>
                  <a:cubicBezTo>
                    <a:pt x="4" y="89"/>
                    <a:pt x="4" y="87"/>
                    <a:pt x="4" y="86"/>
                  </a:cubicBezTo>
                  <a:cubicBezTo>
                    <a:pt x="4" y="86"/>
                    <a:pt x="4" y="86"/>
                    <a:pt x="4" y="85"/>
                  </a:cubicBezTo>
                  <a:cubicBezTo>
                    <a:pt x="0" y="80"/>
                    <a:pt x="6" y="75"/>
                    <a:pt x="3" y="70"/>
                  </a:cubicBezTo>
                  <a:cubicBezTo>
                    <a:pt x="1" y="64"/>
                    <a:pt x="4" y="60"/>
                    <a:pt x="8" y="56"/>
                  </a:cubicBezTo>
                  <a:cubicBezTo>
                    <a:pt x="21" y="39"/>
                    <a:pt x="35" y="23"/>
                    <a:pt x="48" y="6"/>
                  </a:cubicBezTo>
                  <a:cubicBezTo>
                    <a:pt x="53" y="0"/>
                    <a:pt x="61" y="1"/>
                    <a:pt x="63" y="8"/>
                  </a:cubicBezTo>
                  <a:cubicBezTo>
                    <a:pt x="64" y="10"/>
                    <a:pt x="63" y="14"/>
                    <a:pt x="63" y="17"/>
                  </a:cubicBezTo>
                  <a:cubicBezTo>
                    <a:pt x="63" y="18"/>
                    <a:pt x="62" y="20"/>
                    <a:pt x="63" y="20"/>
                  </a:cubicBezTo>
                  <a:cubicBezTo>
                    <a:pt x="65" y="28"/>
                    <a:pt x="65" y="28"/>
                    <a:pt x="62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3" name="Freeform 68"/>
            <p:cNvSpPr>
              <a:spLocks/>
            </p:cNvSpPr>
            <p:nvPr userDrawn="1"/>
          </p:nvSpPr>
          <p:spPr bwMode="auto">
            <a:xfrm>
              <a:off x="298450" y="4138613"/>
              <a:ext cx="279400" cy="441325"/>
            </a:xfrm>
            <a:custGeom>
              <a:avLst/>
              <a:gdLst>
                <a:gd name="T0" fmla="*/ 63 w 63"/>
                <a:gd name="T1" fmla="*/ 11 h 105"/>
                <a:gd name="T2" fmla="*/ 62 w 63"/>
                <a:gd name="T3" fmla="*/ 25 h 105"/>
                <a:gd name="T4" fmla="*/ 62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4 w 63"/>
                <a:gd name="T11" fmla="*/ 102 h 105"/>
                <a:gd name="T12" fmla="*/ 2 w 63"/>
                <a:gd name="T13" fmla="*/ 88 h 105"/>
                <a:gd name="T14" fmla="*/ 2 w 63"/>
                <a:gd name="T15" fmla="*/ 84 h 105"/>
                <a:gd name="T16" fmla="*/ 2 w 63"/>
                <a:gd name="T17" fmla="*/ 74 h 105"/>
                <a:gd name="T18" fmla="*/ 2 w 63"/>
                <a:gd name="T19" fmla="*/ 70 h 105"/>
                <a:gd name="T20" fmla="*/ 3 w 63"/>
                <a:gd name="T21" fmla="*/ 57 h 105"/>
                <a:gd name="T22" fmla="*/ 47 w 63"/>
                <a:gd name="T23" fmla="*/ 4 h 105"/>
                <a:gd name="T24" fmla="*/ 57 w 63"/>
                <a:gd name="T25" fmla="*/ 1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2" y="20"/>
                    <a:pt x="62" y="25"/>
                  </a:cubicBezTo>
                  <a:cubicBezTo>
                    <a:pt x="62" y="30"/>
                    <a:pt x="61" y="35"/>
                    <a:pt x="62" y="40"/>
                  </a:cubicBezTo>
                  <a:cubicBezTo>
                    <a:pt x="63" y="42"/>
                    <a:pt x="61" y="45"/>
                    <a:pt x="60" y="47"/>
                  </a:cubicBezTo>
                  <a:cubicBezTo>
                    <a:pt x="46" y="65"/>
                    <a:pt x="31" y="82"/>
                    <a:pt x="17" y="100"/>
                  </a:cubicBezTo>
                  <a:cubicBezTo>
                    <a:pt x="13" y="104"/>
                    <a:pt x="8" y="105"/>
                    <a:pt x="4" y="102"/>
                  </a:cubicBezTo>
                  <a:cubicBezTo>
                    <a:pt x="1" y="99"/>
                    <a:pt x="0" y="94"/>
                    <a:pt x="2" y="88"/>
                  </a:cubicBezTo>
                  <a:cubicBezTo>
                    <a:pt x="2" y="87"/>
                    <a:pt x="2" y="85"/>
                    <a:pt x="2" y="84"/>
                  </a:cubicBezTo>
                  <a:cubicBezTo>
                    <a:pt x="0" y="81"/>
                    <a:pt x="0" y="77"/>
                    <a:pt x="2" y="74"/>
                  </a:cubicBezTo>
                  <a:cubicBezTo>
                    <a:pt x="2" y="73"/>
                    <a:pt x="2" y="71"/>
                    <a:pt x="2" y="70"/>
                  </a:cubicBezTo>
                  <a:cubicBezTo>
                    <a:pt x="0" y="65"/>
                    <a:pt x="0" y="61"/>
                    <a:pt x="3" y="57"/>
                  </a:cubicBezTo>
                  <a:cubicBezTo>
                    <a:pt x="18" y="40"/>
                    <a:pt x="32" y="22"/>
                    <a:pt x="47" y="4"/>
                  </a:cubicBezTo>
                  <a:cubicBezTo>
                    <a:pt x="49" y="1"/>
                    <a:pt x="53" y="0"/>
                    <a:pt x="57" y="1"/>
                  </a:cubicBezTo>
                  <a:cubicBezTo>
                    <a:pt x="61" y="3"/>
                    <a:pt x="62" y="6"/>
                    <a:pt x="6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4" name="Freeform 69"/>
            <p:cNvSpPr>
              <a:spLocks/>
            </p:cNvSpPr>
            <p:nvPr userDrawn="1"/>
          </p:nvSpPr>
          <p:spPr bwMode="auto">
            <a:xfrm>
              <a:off x="276225" y="3271838"/>
              <a:ext cx="296863" cy="441325"/>
            </a:xfrm>
            <a:custGeom>
              <a:avLst/>
              <a:gdLst>
                <a:gd name="T0" fmla="*/ 55 w 67"/>
                <a:gd name="T1" fmla="*/ 0 h 105"/>
                <a:gd name="T2" fmla="*/ 64 w 67"/>
                <a:gd name="T3" fmla="*/ 15 h 105"/>
                <a:gd name="T4" fmla="*/ 64 w 67"/>
                <a:gd name="T5" fmla="*/ 21 h 105"/>
                <a:gd name="T6" fmla="*/ 63 w 67"/>
                <a:gd name="T7" fmla="*/ 33 h 105"/>
                <a:gd name="T8" fmla="*/ 64 w 67"/>
                <a:gd name="T9" fmla="*/ 44 h 105"/>
                <a:gd name="T10" fmla="*/ 62 w 67"/>
                <a:gd name="T11" fmla="*/ 48 h 105"/>
                <a:gd name="T12" fmla="*/ 20 w 67"/>
                <a:gd name="T13" fmla="*/ 100 h 105"/>
                <a:gd name="T14" fmla="*/ 7 w 67"/>
                <a:gd name="T15" fmla="*/ 102 h 105"/>
                <a:gd name="T16" fmla="*/ 5 w 67"/>
                <a:gd name="T17" fmla="*/ 88 h 105"/>
                <a:gd name="T18" fmla="*/ 5 w 67"/>
                <a:gd name="T19" fmla="*/ 85 h 105"/>
                <a:gd name="T20" fmla="*/ 4 w 67"/>
                <a:gd name="T21" fmla="*/ 84 h 105"/>
                <a:gd name="T22" fmla="*/ 4 w 67"/>
                <a:gd name="T23" fmla="*/ 69 h 105"/>
                <a:gd name="T24" fmla="*/ 8 w 67"/>
                <a:gd name="T25" fmla="*/ 55 h 105"/>
                <a:gd name="T26" fmla="*/ 48 w 67"/>
                <a:gd name="T27" fmla="*/ 6 h 105"/>
                <a:gd name="T28" fmla="*/ 55 w 67"/>
                <a:gd name="T2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5">
                  <a:moveTo>
                    <a:pt x="55" y="0"/>
                  </a:moveTo>
                  <a:cubicBezTo>
                    <a:pt x="63" y="1"/>
                    <a:pt x="67" y="9"/>
                    <a:pt x="64" y="15"/>
                  </a:cubicBezTo>
                  <a:cubicBezTo>
                    <a:pt x="63" y="18"/>
                    <a:pt x="63" y="19"/>
                    <a:pt x="64" y="21"/>
                  </a:cubicBezTo>
                  <a:cubicBezTo>
                    <a:pt x="66" y="25"/>
                    <a:pt x="63" y="29"/>
                    <a:pt x="63" y="33"/>
                  </a:cubicBezTo>
                  <a:cubicBezTo>
                    <a:pt x="63" y="36"/>
                    <a:pt x="66" y="40"/>
                    <a:pt x="64" y="44"/>
                  </a:cubicBezTo>
                  <a:cubicBezTo>
                    <a:pt x="63" y="46"/>
                    <a:pt x="63" y="47"/>
                    <a:pt x="62" y="48"/>
                  </a:cubicBezTo>
                  <a:cubicBezTo>
                    <a:pt x="48" y="65"/>
                    <a:pt x="34" y="83"/>
                    <a:pt x="20" y="100"/>
                  </a:cubicBezTo>
                  <a:cubicBezTo>
                    <a:pt x="16" y="104"/>
                    <a:pt x="12" y="105"/>
                    <a:pt x="7" y="102"/>
                  </a:cubicBezTo>
                  <a:cubicBezTo>
                    <a:pt x="3" y="99"/>
                    <a:pt x="2" y="94"/>
                    <a:pt x="5" y="88"/>
                  </a:cubicBezTo>
                  <a:cubicBezTo>
                    <a:pt x="5" y="87"/>
                    <a:pt x="5" y="86"/>
                    <a:pt x="5" y="85"/>
                  </a:cubicBezTo>
                  <a:cubicBezTo>
                    <a:pt x="5" y="85"/>
                    <a:pt x="4" y="84"/>
                    <a:pt x="4" y="84"/>
                  </a:cubicBezTo>
                  <a:cubicBezTo>
                    <a:pt x="0" y="79"/>
                    <a:pt x="7" y="74"/>
                    <a:pt x="4" y="69"/>
                  </a:cubicBezTo>
                  <a:cubicBezTo>
                    <a:pt x="1" y="63"/>
                    <a:pt x="5" y="59"/>
                    <a:pt x="8" y="55"/>
                  </a:cubicBezTo>
                  <a:cubicBezTo>
                    <a:pt x="21" y="39"/>
                    <a:pt x="35" y="22"/>
                    <a:pt x="48" y="6"/>
                  </a:cubicBezTo>
                  <a:cubicBezTo>
                    <a:pt x="50" y="4"/>
                    <a:pt x="53" y="2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5" name="Freeform 70"/>
            <p:cNvSpPr>
              <a:spLocks/>
            </p:cNvSpPr>
            <p:nvPr userDrawn="1"/>
          </p:nvSpPr>
          <p:spPr bwMode="auto">
            <a:xfrm>
              <a:off x="-9525" y="1314450"/>
              <a:ext cx="285750" cy="441325"/>
            </a:xfrm>
            <a:custGeom>
              <a:avLst/>
              <a:gdLst>
                <a:gd name="T0" fmla="*/ 3 w 64"/>
                <a:gd name="T1" fmla="*/ 86 h 105"/>
                <a:gd name="T2" fmla="*/ 3 w 64"/>
                <a:gd name="T3" fmla="*/ 73 h 105"/>
                <a:gd name="T4" fmla="*/ 3 w 64"/>
                <a:gd name="T5" fmla="*/ 70 h 105"/>
                <a:gd name="T6" fmla="*/ 4 w 64"/>
                <a:gd name="T7" fmla="*/ 58 h 105"/>
                <a:gd name="T8" fmla="*/ 47 w 64"/>
                <a:gd name="T9" fmla="*/ 4 h 105"/>
                <a:gd name="T10" fmla="*/ 59 w 64"/>
                <a:gd name="T11" fmla="*/ 3 h 105"/>
                <a:gd name="T12" fmla="*/ 62 w 64"/>
                <a:gd name="T13" fmla="*/ 16 h 105"/>
                <a:gd name="T14" fmla="*/ 62 w 64"/>
                <a:gd name="T15" fmla="*/ 21 h 105"/>
                <a:gd name="T16" fmla="*/ 61 w 64"/>
                <a:gd name="T17" fmla="*/ 33 h 105"/>
                <a:gd name="T18" fmla="*/ 62 w 64"/>
                <a:gd name="T19" fmla="*/ 45 h 105"/>
                <a:gd name="T20" fmla="*/ 61 w 64"/>
                <a:gd name="T21" fmla="*/ 47 h 105"/>
                <a:gd name="T22" fmla="*/ 17 w 64"/>
                <a:gd name="T23" fmla="*/ 101 h 105"/>
                <a:gd name="T24" fmla="*/ 6 w 64"/>
                <a:gd name="T25" fmla="*/ 103 h 105"/>
                <a:gd name="T26" fmla="*/ 1 w 64"/>
                <a:gd name="T27" fmla="*/ 94 h 105"/>
                <a:gd name="T28" fmla="*/ 3 w 64"/>
                <a:gd name="T29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86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3"/>
                    <a:pt x="3" y="71"/>
                    <a:pt x="3" y="70"/>
                  </a:cubicBezTo>
                  <a:cubicBezTo>
                    <a:pt x="0" y="66"/>
                    <a:pt x="1" y="62"/>
                    <a:pt x="4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1" y="0"/>
                    <a:pt x="56" y="0"/>
                    <a:pt x="59" y="3"/>
                  </a:cubicBezTo>
                  <a:cubicBezTo>
                    <a:pt x="63" y="6"/>
                    <a:pt x="64" y="11"/>
                    <a:pt x="62" y="16"/>
                  </a:cubicBezTo>
                  <a:cubicBezTo>
                    <a:pt x="61" y="17"/>
                    <a:pt x="61" y="19"/>
                    <a:pt x="62" y="21"/>
                  </a:cubicBezTo>
                  <a:cubicBezTo>
                    <a:pt x="64" y="25"/>
                    <a:pt x="61" y="29"/>
                    <a:pt x="61" y="33"/>
                  </a:cubicBezTo>
                  <a:cubicBezTo>
                    <a:pt x="61" y="36"/>
                    <a:pt x="64" y="40"/>
                    <a:pt x="62" y="45"/>
                  </a:cubicBezTo>
                  <a:cubicBezTo>
                    <a:pt x="62" y="45"/>
                    <a:pt x="61" y="46"/>
                    <a:pt x="61" y="47"/>
                  </a:cubicBezTo>
                  <a:cubicBezTo>
                    <a:pt x="46" y="65"/>
                    <a:pt x="31" y="83"/>
                    <a:pt x="17" y="101"/>
                  </a:cubicBezTo>
                  <a:cubicBezTo>
                    <a:pt x="14" y="104"/>
                    <a:pt x="10" y="105"/>
                    <a:pt x="6" y="103"/>
                  </a:cubicBezTo>
                  <a:cubicBezTo>
                    <a:pt x="3" y="101"/>
                    <a:pt x="1" y="98"/>
                    <a:pt x="1" y="94"/>
                  </a:cubicBezTo>
                  <a:cubicBezTo>
                    <a:pt x="1" y="91"/>
                    <a:pt x="3" y="89"/>
                    <a:pt x="3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6" name="Freeform 71"/>
            <p:cNvSpPr>
              <a:spLocks/>
            </p:cNvSpPr>
            <p:nvPr userDrawn="1"/>
          </p:nvSpPr>
          <p:spPr bwMode="auto">
            <a:xfrm>
              <a:off x="-9525" y="1890713"/>
              <a:ext cx="288925" cy="441325"/>
            </a:xfrm>
            <a:custGeom>
              <a:avLst/>
              <a:gdLst>
                <a:gd name="T0" fmla="*/ 61 w 65"/>
                <a:gd name="T1" fmla="*/ 33 h 105"/>
                <a:gd name="T2" fmla="*/ 59 w 65"/>
                <a:gd name="T3" fmla="*/ 49 h 105"/>
                <a:gd name="T4" fmla="*/ 19 w 65"/>
                <a:gd name="T5" fmla="*/ 98 h 105"/>
                <a:gd name="T6" fmla="*/ 12 w 65"/>
                <a:gd name="T7" fmla="*/ 103 h 105"/>
                <a:gd name="T8" fmla="*/ 3 w 65"/>
                <a:gd name="T9" fmla="*/ 101 h 105"/>
                <a:gd name="T10" fmla="*/ 2 w 65"/>
                <a:gd name="T11" fmla="*/ 90 h 105"/>
                <a:gd name="T12" fmla="*/ 2 w 65"/>
                <a:gd name="T13" fmla="*/ 84 h 105"/>
                <a:gd name="T14" fmla="*/ 3 w 65"/>
                <a:gd name="T15" fmla="*/ 72 h 105"/>
                <a:gd name="T16" fmla="*/ 2 w 65"/>
                <a:gd name="T17" fmla="*/ 61 h 105"/>
                <a:gd name="T18" fmla="*/ 4 w 65"/>
                <a:gd name="T19" fmla="*/ 57 h 105"/>
                <a:gd name="T20" fmla="*/ 47 w 65"/>
                <a:gd name="T21" fmla="*/ 5 h 105"/>
                <a:gd name="T22" fmla="*/ 57 w 65"/>
                <a:gd name="T23" fmla="*/ 2 h 105"/>
                <a:gd name="T24" fmla="*/ 62 w 65"/>
                <a:gd name="T25" fmla="*/ 15 h 105"/>
                <a:gd name="T26" fmla="*/ 62 w 65"/>
                <a:gd name="T27" fmla="*/ 21 h 105"/>
                <a:gd name="T28" fmla="*/ 61 w 65"/>
                <a:gd name="T29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61" y="33"/>
                  </a:moveTo>
                  <a:cubicBezTo>
                    <a:pt x="64" y="40"/>
                    <a:pt x="64" y="43"/>
                    <a:pt x="59" y="49"/>
                  </a:cubicBezTo>
                  <a:cubicBezTo>
                    <a:pt x="45" y="66"/>
                    <a:pt x="32" y="82"/>
                    <a:pt x="19" y="98"/>
                  </a:cubicBezTo>
                  <a:cubicBezTo>
                    <a:pt x="17" y="100"/>
                    <a:pt x="15" y="102"/>
                    <a:pt x="12" y="103"/>
                  </a:cubicBezTo>
                  <a:cubicBezTo>
                    <a:pt x="9" y="105"/>
                    <a:pt x="6" y="104"/>
                    <a:pt x="3" y="101"/>
                  </a:cubicBezTo>
                  <a:cubicBezTo>
                    <a:pt x="1" y="97"/>
                    <a:pt x="0" y="94"/>
                    <a:pt x="2" y="90"/>
                  </a:cubicBezTo>
                  <a:cubicBezTo>
                    <a:pt x="3" y="88"/>
                    <a:pt x="3" y="86"/>
                    <a:pt x="2" y="84"/>
                  </a:cubicBezTo>
                  <a:cubicBezTo>
                    <a:pt x="0" y="80"/>
                    <a:pt x="3" y="76"/>
                    <a:pt x="3" y="72"/>
                  </a:cubicBezTo>
                  <a:cubicBezTo>
                    <a:pt x="3" y="69"/>
                    <a:pt x="0" y="65"/>
                    <a:pt x="2" y="61"/>
                  </a:cubicBezTo>
                  <a:cubicBezTo>
                    <a:pt x="3" y="59"/>
                    <a:pt x="3" y="58"/>
                    <a:pt x="4" y="57"/>
                  </a:cubicBezTo>
                  <a:cubicBezTo>
                    <a:pt x="18" y="40"/>
                    <a:pt x="33" y="23"/>
                    <a:pt x="47" y="5"/>
                  </a:cubicBezTo>
                  <a:cubicBezTo>
                    <a:pt x="50" y="2"/>
                    <a:pt x="53" y="0"/>
                    <a:pt x="57" y="2"/>
                  </a:cubicBezTo>
                  <a:cubicBezTo>
                    <a:pt x="62" y="3"/>
                    <a:pt x="65" y="10"/>
                    <a:pt x="62" y="15"/>
                  </a:cubicBezTo>
                  <a:cubicBezTo>
                    <a:pt x="61" y="18"/>
                    <a:pt x="61" y="19"/>
                    <a:pt x="62" y="21"/>
                  </a:cubicBezTo>
                  <a:cubicBezTo>
                    <a:pt x="64" y="26"/>
                    <a:pt x="63" y="29"/>
                    <a:pt x="61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7" name="Freeform 72"/>
            <p:cNvSpPr>
              <a:spLocks/>
            </p:cNvSpPr>
            <p:nvPr userDrawn="1"/>
          </p:nvSpPr>
          <p:spPr bwMode="auto">
            <a:xfrm>
              <a:off x="-12700" y="1600200"/>
              <a:ext cx="296863" cy="438150"/>
            </a:xfrm>
            <a:custGeom>
              <a:avLst/>
              <a:gdLst>
                <a:gd name="T0" fmla="*/ 13 w 67"/>
                <a:gd name="T1" fmla="*/ 104 h 104"/>
                <a:gd name="T2" fmla="*/ 3 w 67"/>
                <a:gd name="T3" fmla="*/ 90 h 104"/>
                <a:gd name="T4" fmla="*/ 3 w 67"/>
                <a:gd name="T5" fmla="*/ 84 h 104"/>
                <a:gd name="T6" fmla="*/ 3 w 67"/>
                <a:gd name="T7" fmla="*/ 75 h 104"/>
                <a:gd name="T8" fmla="*/ 3 w 67"/>
                <a:gd name="T9" fmla="*/ 70 h 104"/>
                <a:gd name="T10" fmla="*/ 5 w 67"/>
                <a:gd name="T11" fmla="*/ 58 h 104"/>
                <a:gd name="T12" fmla="*/ 48 w 67"/>
                <a:gd name="T13" fmla="*/ 5 h 104"/>
                <a:gd name="T14" fmla="*/ 60 w 67"/>
                <a:gd name="T15" fmla="*/ 3 h 104"/>
                <a:gd name="T16" fmla="*/ 63 w 67"/>
                <a:gd name="T17" fmla="*/ 17 h 104"/>
                <a:gd name="T18" fmla="*/ 63 w 67"/>
                <a:gd name="T19" fmla="*/ 21 h 104"/>
                <a:gd name="T20" fmla="*/ 63 w 67"/>
                <a:gd name="T21" fmla="*/ 22 h 104"/>
                <a:gd name="T22" fmla="*/ 63 w 67"/>
                <a:gd name="T23" fmla="*/ 37 h 104"/>
                <a:gd name="T24" fmla="*/ 59 w 67"/>
                <a:gd name="T25" fmla="*/ 51 h 104"/>
                <a:gd name="T26" fmla="*/ 19 w 67"/>
                <a:gd name="T27" fmla="*/ 100 h 104"/>
                <a:gd name="T28" fmla="*/ 13 w 6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4">
                  <a:moveTo>
                    <a:pt x="13" y="104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7"/>
                    <a:pt x="3" y="84"/>
                  </a:cubicBezTo>
                  <a:cubicBezTo>
                    <a:pt x="3" y="81"/>
                    <a:pt x="3" y="78"/>
                    <a:pt x="3" y="75"/>
                  </a:cubicBezTo>
                  <a:cubicBezTo>
                    <a:pt x="3" y="73"/>
                    <a:pt x="4" y="72"/>
                    <a:pt x="3" y="70"/>
                  </a:cubicBezTo>
                  <a:cubicBezTo>
                    <a:pt x="1" y="66"/>
                    <a:pt x="2" y="62"/>
                    <a:pt x="5" y="58"/>
                  </a:cubicBezTo>
                  <a:cubicBezTo>
                    <a:pt x="19" y="41"/>
                    <a:pt x="34" y="23"/>
                    <a:pt x="48" y="5"/>
                  </a:cubicBezTo>
                  <a:cubicBezTo>
                    <a:pt x="52" y="1"/>
                    <a:pt x="56" y="0"/>
                    <a:pt x="60" y="3"/>
                  </a:cubicBezTo>
                  <a:cubicBezTo>
                    <a:pt x="64" y="6"/>
                    <a:pt x="65" y="11"/>
                    <a:pt x="63" y="17"/>
                  </a:cubicBezTo>
                  <a:cubicBezTo>
                    <a:pt x="62" y="18"/>
                    <a:pt x="63" y="19"/>
                    <a:pt x="63" y="21"/>
                  </a:cubicBezTo>
                  <a:cubicBezTo>
                    <a:pt x="63" y="21"/>
                    <a:pt x="63" y="21"/>
                    <a:pt x="63" y="22"/>
                  </a:cubicBezTo>
                  <a:cubicBezTo>
                    <a:pt x="67" y="27"/>
                    <a:pt x="60" y="31"/>
                    <a:pt x="63" y="37"/>
                  </a:cubicBezTo>
                  <a:cubicBezTo>
                    <a:pt x="66" y="42"/>
                    <a:pt x="63" y="47"/>
                    <a:pt x="59" y="51"/>
                  </a:cubicBezTo>
                  <a:cubicBezTo>
                    <a:pt x="46" y="67"/>
                    <a:pt x="32" y="83"/>
                    <a:pt x="19" y="100"/>
                  </a:cubicBezTo>
                  <a:cubicBezTo>
                    <a:pt x="17" y="102"/>
                    <a:pt x="14" y="103"/>
                    <a:pt x="13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8" name="Freeform 73"/>
            <p:cNvSpPr>
              <a:spLocks/>
            </p:cNvSpPr>
            <p:nvPr userDrawn="1"/>
          </p:nvSpPr>
          <p:spPr bwMode="auto">
            <a:xfrm>
              <a:off x="279400" y="963613"/>
              <a:ext cx="285750" cy="442913"/>
            </a:xfrm>
            <a:custGeom>
              <a:avLst/>
              <a:gdLst>
                <a:gd name="T0" fmla="*/ 11 w 64"/>
                <a:gd name="T1" fmla="*/ 105 h 105"/>
                <a:gd name="T2" fmla="*/ 3 w 64"/>
                <a:gd name="T3" fmla="*/ 90 h 105"/>
                <a:gd name="T4" fmla="*/ 3 w 64"/>
                <a:gd name="T5" fmla="*/ 84 h 105"/>
                <a:gd name="T6" fmla="*/ 4 w 64"/>
                <a:gd name="T7" fmla="*/ 72 h 105"/>
                <a:gd name="T8" fmla="*/ 3 w 64"/>
                <a:gd name="T9" fmla="*/ 61 h 105"/>
                <a:gd name="T10" fmla="*/ 5 w 64"/>
                <a:gd name="T11" fmla="*/ 58 h 105"/>
                <a:gd name="T12" fmla="*/ 48 w 64"/>
                <a:gd name="T13" fmla="*/ 5 h 105"/>
                <a:gd name="T14" fmla="*/ 57 w 64"/>
                <a:gd name="T15" fmla="*/ 2 h 105"/>
                <a:gd name="T16" fmla="*/ 63 w 64"/>
                <a:gd name="T17" fmla="*/ 9 h 105"/>
                <a:gd name="T18" fmla="*/ 62 w 64"/>
                <a:gd name="T19" fmla="*/ 18 h 105"/>
                <a:gd name="T20" fmla="*/ 63 w 64"/>
                <a:gd name="T21" fmla="*/ 28 h 105"/>
                <a:gd name="T22" fmla="*/ 63 w 64"/>
                <a:gd name="T23" fmla="*/ 38 h 105"/>
                <a:gd name="T24" fmla="*/ 61 w 64"/>
                <a:gd name="T25" fmla="*/ 47 h 105"/>
                <a:gd name="T26" fmla="*/ 18 w 64"/>
                <a:gd name="T27" fmla="*/ 101 h 105"/>
                <a:gd name="T28" fmla="*/ 11 w 64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4"/>
                  </a:cubicBezTo>
                  <a:cubicBezTo>
                    <a:pt x="1" y="80"/>
                    <a:pt x="4" y="76"/>
                    <a:pt x="4" y="72"/>
                  </a:cubicBezTo>
                  <a:cubicBezTo>
                    <a:pt x="4" y="69"/>
                    <a:pt x="1" y="65"/>
                    <a:pt x="3" y="61"/>
                  </a:cubicBezTo>
                  <a:cubicBezTo>
                    <a:pt x="3" y="60"/>
                    <a:pt x="4" y="59"/>
                    <a:pt x="5" y="58"/>
                  </a:cubicBezTo>
                  <a:cubicBezTo>
                    <a:pt x="19" y="40"/>
                    <a:pt x="33" y="23"/>
                    <a:pt x="48" y="5"/>
                  </a:cubicBezTo>
                  <a:cubicBezTo>
                    <a:pt x="50" y="2"/>
                    <a:pt x="53" y="0"/>
                    <a:pt x="57" y="2"/>
                  </a:cubicBezTo>
                  <a:cubicBezTo>
                    <a:pt x="61" y="3"/>
                    <a:pt x="63" y="5"/>
                    <a:pt x="63" y="9"/>
                  </a:cubicBezTo>
                  <a:cubicBezTo>
                    <a:pt x="64" y="12"/>
                    <a:pt x="62" y="15"/>
                    <a:pt x="62" y="18"/>
                  </a:cubicBezTo>
                  <a:cubicBezTo>
                    <a:pt x="62" y="22"/>
                    <a:pt x="64" y="25"/>
                    <a:pt x="63" y="28"/>
                  </a:cubicBezTo>
                  <a:cubicBezTo>
                    <a:pt x="62" y="32"/>
                    <a:pt x="63" y="34"/>
                    <a:pt x="63" y="38"/>
                  </a:cubicBezTo>
                  <a:cubicBezTo>
                    <a:pt x="64" y="41"/>
                    <a:pt x="63" y="45"/>
                    <a:pt x="61" y="47"/>
                  </a:cubicBezTo>
                  <a:cubicBezTo>
                    <a:pt x="47" y="65"/>
                    <a:pt x="32" y="83"/>
                    <a:pt x="18" y="101"/>
                  </a:cubicBezTo>
                  <a:cubicBezTo>
                    <a:pt x="16" y="103"/>
                    <a:pt x="13" y="103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9" name="Freeform 74"/>
            <p:cNvSpPr>
              <a:spLocks/>
            </p:cNvSpPr>
            <p:nvPr userDrawn="1"/>
          </p:nvSpPr>
          <p:spPr bwMode="auto">
            <a:xfrm>
              <a:off x="-4763" y="3043238"/>
              <a:ext cx="284163" cy="442913"/>
            </a:xfrm>
            <a:custGeom>
              <a:avLst/>
              <a:gdLst>
                <a:gd name="T0" fmla="*/ 53 w 64"/>
                <a:gd name="T1" fmla="*/ 0 h 105"/>
                <a:gd name="T2" fmla="*/ 61 w 64"/>
                <a:gd name="T3" fmla="*/ 15 h 105"/>
                <a:gd name="T4" fmla="*/ 61 w 64"/>
                <a:gd name="T5" fmla="*/ 21 h 105"/>
                <a:gd name="T6" fmla="*/ 60 w 64"/>
                <a:gd name="T7" fmla="*/ 33 h 105"/>
                <a:gd name="T8" fmla="*/ 61 w 64"/>
                <a:gd name="T9" fmla="*/ 44 h 105"/>
                <a:gd name="T10" fmla="*/ 59 w 64"/>
                <a:gd name="T11" fmla="*/ 47 h 105"/>
                <a:gd name="T12" fmla="*/ 16 w 64"/>
                <a:gd name="T13" fmla="*/ 100 h 105"/>
                <a:gd name="T14" fmla="*/ 7 w 64"/>
                <a:gd name="T15" fmla="*/ 103 h 105"/>
                <a:gd name="T16" fmla="*/ 1 w 64"/>
                <a:gd name="T17" fmla="*/ 96 h 105"/>
                <a:gd name="T18" fmla="*/ 1 w 64"/>
                <a:gd name="T19" fmla="*/ 78 h 105"/>
                <a:gd name="T20" fmla="*/ 1 w 64"/>
                <a:gd name="T21" fmla="*/ 66 h 105"/>
                <a:gd name="T22" fmla="*/ 3 w 64"/>
                <a:gd name="T23" fmla="*/ 58 h 105"/>
                <a:gd name="T24" fmla="*/ 46 w 64"/>
                <a:gd name="T25" fmla="*/ 4 h 105"/>
                <a:gd name="T26" fmla="*/ 53 w 64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53" y="0"/>
                  </a:moveTo>
                  <a:cubicBezTo>
                    <a:pt x="60" y="1"/>
                    <a:pt x="64" y="9"/>
                    <a:pt x="61" y="15"/>
                  </a:cubicBezTo>
                  <a:cubicBezTo>
                    <a:pt x="60" y="17"/>
                    <a:pt x="60" y="19"/>
                    <a:pt x="61" y="21"/>
                  </a:cubicBezTo>
                  <a:cubicBezTo>
                    <a:pt x="63" y="25"/>
                    <a:pt x="60" y="29"/>
                    <a:pt x="60" y="33"/>
                  </a:cubicBezTo>
                  <a:cubicBezTo>
                    <a:pt x="60" y="37"/>
                    <a:pt x="63" y="40"/>
                    <a:pt x="61" y="44"/>
                  </a:cubicBezTo>
                  <a:cubicBezTo>
                    <a:pt x="61" y="45"/>
                    <a:pt x="60" y="46"/>
                    <a:pt x="59" y="47"/>
                  </a:cubicBezTo>
                  <a:cubicBezTo>
                    <a:pt x="45" y="65"/>
                    <a:pt x="31" y="82"/>
                    <a:pt x="16" y="100"/>
                  </a:cubicBezTo>
                  <a:cubicBezTo>
                    <a:pt x="14" y="103"/>
                    <a:pt x="10" y="105"/>
                    <a:pt x="7" y="103"/>
                  </a:cubicBezTo>
                  <a:cubicBezTo>
                    <a:pt x="3" y="102"/>
                    <a:pt x="0" y="100"/>
                    <a:pt x="1" y="96"/>
                  </a:cubicBezTo>
                  <a:cubicBezTo>
                    <a:pt x="1" y="90"/>
                    <a:pt x="1" y="84"/>
                    <a:pt x="1" y="78"/>
                  </a:cubicBezTo>
                  <a:cubicBezTo>
                    <a:pt x="1" y="74"/>
                    <a:pt x="2" y="70"/>
                    <a:pt x="1" y="66"/>
                  </a:cubicBezTo>
                  <a:cubicBezTo>
                    <a:pt x="0" y="64"/>
                    <a:pt x="1" y="60"/>
                    <a:pt x="3" y="58"/>
                  </a:cubicBezTo>
                  <a:cubicBezTo>
                    <a:pt x="17" y="40"/>
                    <a:pt x="32" y="22"/>
                    <a:pt x="46" y="4"/>
                  </a:cubicBezTo>
                  <a:cubicBezTo>
                    <a:pt x="48" y="3"/>
                    <a:pt x="51" y="2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0" name="Freeform 75"/>
            <p:cNvSpPr>
              <a:spLocks/>
            </p:cNvSpPr>
            <p:nvPr userDrawn="1"/>
          </p:nvSpPr>
          <p:spPr bwMode="auto">
            <a:xfrm>
              <a:off x="-9525" y="160338"/>
              <a:ext cx="280988" cy="441325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6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5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8 h 105"/>
                <a:gd name="T22" fmla="*/ 47 w 63"/>
                <a:gd name="T23" fmla="*/ 5 h 105"/>
                <a:gd name="T24" fmla="*/ 57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6"/>
                  </a:cubicBezTo>
                  <a:cubicBezTo>
                    <a:pt x="63" y="31"/>
                    <a:pt x="61" y="35"/>
                    <a:pt x="63" y="40"/>
                  </a:cubicBezTo>
                  <a:cubicBezTo>
                    <a:pt x="63" y="42"/>
                    <a:pt x="62" y="46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100"/>
                    <a:pt x="0" y="94"/>
                    <a:pt x="2" y="89"/>
                  </a:cubicBezTo>
                  <a:cubicBezTo>
                    <a:pt x="3" y="88"/>
                    <a:pt x="3" y="86"/>
                    <a:pt x="2" y="85"/>
                  </a:cubicBezTo>
                  <a:cubicBezTo>
                    <a:pt x="1" y="81"/>
                    <a:pt x="1" y="78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8"/>
                  </a:cubicBezTo>
                  <a:cubicBezTo>
                    <a:pt x="18" y="40"/>
                    <a:pt x="33" y="22"/>
                    <a:pt x="47" y="5"/>
                  </a:cubicBezTo>
                  <a:cubicBezTo>
                    <a:pt x="50" y="1"/>
                    <a:pt x="53" y="0"/>
                    <a:pt x="57" y="2"/>
                  </a:cubicBezTo>
                  <a:cubicBezTo>
                    <a:pt x="61" y="3"/>
                    <a:pt x="63" y="6"/>
                    <a:pt x="6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1" name="Freeform 76"/>
            <p:cNvSpPr>
              <a:spLocks/>
            </p:cNvSpPr>
            <p:nvPr userDrawn="1"/>
          </p:nvSpPr>
          <p:spPr bwMode="auto">
            <a:xfrm>
              <a:off x="-4763" y="4197350"/>
              <a:ext cx="288925" cy="442913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1 h 105"/>
                <a:gd name="T4" fmla="*/ 63 w 65"/>
                <a:gd name="T5" fmla="*/ 35 h 105"/>
                <a:gd name="T6" fmla="*/ 62 w 65"/>
                <a:gd name="T7" fmla="*/ 47 h 105"/>
                <a:gd name="T8" fmla="*/ 19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4 h 105"/>
                <a:gd name="T16" fmla="*/ 4 w 65"/>
                <a:gd name="T17" fmla="*/ 84 h 105"/>
                <a:gd name="T18" fmla="*/ 4 w 65"/>
                <a:gd name="T19" fmla="*/ 69 h 105"/>
                <a:gd name="T20" fmla="*/ 8 w 65"/>
                <a:gd name="T21" fmla="*/ 55 h 105"/>
                <a:gd name="T22" fmla="*/ 48 w 65"/>
                <a:gd name="T23" fmla="*/ 6 h 105"/>
                <a:gd name="T24" fmla="*/ 53 w 65"/>
                <a:gd name="T25" fmla="*/ 2 h 105"/>
                <a:gd name="T26" fmla="*/ 62 w 65"/>
                <a:gd name="T27" fmla="*/ 4 h 105"/>
                <a:gd name="T28" fmla="*/ 64 w 65"/>
                <a:gd name="T29" fmla="*/ 15 h 105"/>
                <a:gd name="T30" fmla="*/ 62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2"/>
                    <a:pt x="65" y="27"/>
                    <a:pt x="63" y="31"/>
                  </a:cubicBezTo>
                  <a:cubicBezTo>
                    <a:pt x="63" y="32"/>
                    <a:pt x="63" y="34"/>
                    <a:pt x="63" y="35"/>
                  </a:cubicBezTo>
                  <a:cubicBezTo>
                    <a:pt x="65" y="39"/>
                    <a:pt x="65" y="43"/>
                    <a:pt x="62" y="47"/>
                  </a:cubicBezTo>
                  <a:cubicBezTo>
                    <a:pt x="48" y="65"/>
                    <a:pt x="33" y="83"/>
                    <a:pt x="19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9"/>
                    <a:pt x="8" y="55"/>
                  </a:cubicBezTo>
                  <a:cubicBezTo>
                    <a:pt x="21" y="38"/>
                    <a:pt x="34" y="22"/>
                    <a:pt x="48" y="6"/>
                  </a:cubicBezTo>
                  <a:cubicBezTo>
                    <a:pt x="49" y="4"/>
                    <a:pt x="51" y="2"/>
                    <a:pt x="53" y="2"/>
                  </a:cubicBezTo>
                  <a:cubicBezTo>
                    <a:pt x="56" y="0"/>
                    <a:pt x="60" y="1"/>
                    <a:pt x="62" y="4"/>
                  </a:cubicBezTo>
                  <a:cubicBezTo>
                    <a:pt x="65" y="7"/>
                    <a:pt x="65" y="11"/>
                    <a:pt x="64" y="15"/>
                  </a:cubicBezTo>
                  <a:cubicBezTo>
                    <a:pt x="63" y="16"/>
                    <a:pt x="63" y="17"/>
                    <a:pt x="62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2" name="Freeform 77"/>
            <p:cNvSpPr>
              <a:spLocks/>
            </p:cNvSpPr>
            <p:nvPr userDrawn="1"/>
          </p:nvSpPr>
          <p:spPr bwMode="auto">
            <a:xfrm>
              <a:off x="279400" y="677863"/>
              <a:ext cx="298450" cy="438150"/>
            </a:xfrm>
            <a:custGeom>
              <a:avLst/>
              <a:gdLst>
                <a:gd name="T0" fmla="*/ 11 w 67"/>
                <a:gd name="T1" fmla="*/ 104 h 104"/>
                <a:gd name="T2" fmla="*/ 3 w 67"/>
                <a:gd name="T3" fmla="*/ 89 h 104"/>
                <a:gd name="T4" fmla="*/ 3 w 67"/>
                <a:gd name="T5" fmla="*/ 83 h 104"/>
                <a:gd name="T6" fmla="*/ 3 w 67"/>
                <a:gd name="T7" fmla="*/ 76 h 104"/>
                <a:gd name="T8" fmla="*/ 3 w 67"/>
                <a:gd name="T9" fmla="*/ 67 h 104"/>
                <a:gd name="T10" fmla="*/ 4 w 67"/>
                <a:gd name="T11" fmla="*/ 58 h 104"/>
                <a:gd name="T12" fmla="*/ 48 w 67"/>
                <a:gd name="T13" fmla="*/ 4 h 104"/>
                <a:gd name="T14" fmla="*/ 60 w 67"/>
                <a:gd name="T15" fmla="*/ 3 h 104"/>
                <a:gd name="T16" fmla="*/ 63 w 67"/>
                <a:gd name="T17" fmla="*/ 15 h 104"/>
                <a:gd name="T18" fmla="*/ 63 w 67"/>
                <a:gd name="T19" fmla="*/ 20 h 104"/>
                <a:gd name="T20" fmla="*/ 63 w 67"/>
                <a:gd name="T21" fmla="*/ 36 h 104"/>
                <a:gd name="T22" fmla="*/ 59 w 67"/>
                <a:gd name="T23" fmla="*/ 50 h 104"/>
                <a:gd name="T24" fmla="*/ 19 w 67"/>
                <a:gd name="T25" fmla="*/ 99 h 104"/>
                <a:gd name="T26" fmla="*/ 11 w 67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04">
                  <a:moveTo>
                    <a:pt x="11" y="104"/>
                  </a:moveTo>
                  <a:cubicBezTo>
                    <a:pt x="4" y="103"/>
                    <a:pt x="0" y="96"/>
                    <a:pt x="3" y="89"/>
                  </a:cubicBezTo>
                  <a:cubicBezTo>
                    <a:pt x="4" y="87"/>
                    <a:pt x="4" y="85"/>
                    <a:pt x="3" y="83"/>
                  </a:cubicBezTo>
                  <a:cubicBezTo>
                    <a:pt x="2" y="81"/>
                    <a:pt x="2" y="78"/>
                    <a:pt x="3" y="76"/>
                  </a:cubicBezTo>
                  <a:cubicBezTo>
                    <a:pt x="4" y="73"/>
                    <a:pt x="4" y="70"/>
                    <a:pt x="3" y="67"/>
                  </a:cubicBezTo>
                  <a:cubicBezTo>
                    <a:pt x="1" y="64"/>
                    <a:pt x="2" y="61"/>
                    <a:pt x="4" y="58"/>
                  </a:cubicBezTo>
                  <a:cubicBezTo>
                    <a:pt x="19" y="40"/>
                    <a:pt x="34" y="22"/>
                    <a:pt x="48" y="4"/>
                  </a:cubicBezTo>
                  <a:cubicBezTo>
                    <a:pt x="52" y="0"/>
                    <a:pt x="56" y="0"/>
                    <a:pt x="60" y="3"/>
                  </a:cubicBezTo>
                  <a:cubicBezTo>
                    <a:pt x="64" y="5"/>
                    <a:pt x="65" y="11"/>
                    <a:pt x="63" y="15"/>
                  </a:cubicBezTo>
                  <a:cubicBezTo>
                    <a:pt x="62" y="17"/>
                    <a:pt x="62" y="19"/>
                    <a:pt x="63" y="20"/>
                  </a:cubicBezTo>
                  <a:cubicBezTo>
                    <a:pt x="67" y="26"/>
                    <a:pt x="60" y="31"/>
                    <a:pt x="63" y="36"/>
                  </a:cubicBezTo>
                  <a:cubicBezTo>
                    <a:pt x="66" y="42"/>
                    <a:pt x="62" y="46"/>
                    <a:pt x="59" y="50"/>
                  </a:cubicBezTo>
                  <a:cubicBezTo>
                    <a:pt x="45" y="66"/>
                    <a:pt x="32" y="83"/>
                    <a:pt x="19" y="99"/>
                  </a:cubicBezTo>
                  <a:cubicBezTo>
                    <a:pt x="17" y="101"/>
                    <a:pt x="14" y="103"/>
                    <a:pt x="11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3" name="Freeform 78"/>
            <p:cNvSpPr>
              <a:spLocks/>
            </p:cNvSpPr>
            <p:nvPr userDrawn="1"/>
          </p:nvSpPr>
          <p:spPr bwMode="auto">
            <a:xfrm>
              <a:off x="288925" y="5578475"/>
              <a:ext cx="288925" cy="441325"/>
            </a:xfrm>
            <a:custGeom>
              <a:avLst/>
              <a:gdLst>
                <a:gd name="T0" fmla="*/ 64 w 65"/>
                <a:gd name="T1" fmla="*/ 12 h 105"/>
                <a:gd name="T2" fmla="*/ 64 w 65"/>
                <a:gd name="T3" fmla="*/ 26 h 105"/>
                <a:gd name="T4" fmla="*/ 64 w 65"/>
                <a:gd name="T5" fmla="*/ 40 h 105"/>
                <a:gd name="T6" fmla="*/ 62 w 65"/>
                <a:gd name="T7" fmla="*/ 47 h 105"/>
                <a:gd name="T8" fmla="*/ 18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5 h 105"/>
                <a:gd name="T16" fmla="*/ 4 w 65"/>
                <a:gd name="T17" fmla="*/ 84 h 105"/>
                <a:gd name="T18" fmla="*/ 4 w 65"/>
                <a:gd name="T19" fmla="*/ 69 h 105"/>
                <a:gd name="T20" fmla="*/ 7 w 65"/>
                <a:gd name="T21" fmla="*/ 55 h 105"/>
                <a:gd name="T22" fmla="*/ 48 w 65"/>
                <a:gd name="T23" fmla="*/ 5 h 105"/>
                <a:gd name="T24" fmla="*/ 59 w 65"/>
                <a:gd name="T25" fmla="*/ 2 h 105"/>
                <a:gd name="T26" fmla="*/ 64 w 65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5">
                  <a:moveTo>
                    <a:pt x="64" y="12"/>
                  </a:moveTo>
                  <a:cubicBezTo>
                    <a:pt x="61" y="16"/>
                    <a:pt x="64" y="21"/>
                    <a:pt x="64" y="26"/>
                  </a:cubicBezTo>
                  <a:cubicBezTo>
                    <a:pt x="64" y="31"/>
                    <a:pt x="63" y="35"/>
                    <a:pt x="64" y="40"/>
                  </a:cubicBezTo>
                  <a:cubicBezTo>
                    <a:pt x="65" y="42"/>
                    <a:pt x="63" y="45"/>
                    <a:pt x="62" y="47"/>
                  </a:cubicBezTo>
                  <a:cubicBezTo>
                    <a:pt x="47" y="65"/>
                    <a:pt x="33" y="83"/>
                    <a:pt x="18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5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9"/>
                    <a:pt x="7" y="55"/>
                  </a:cubicBezTo>
                  <a:cubicBezTo>
                    <a:pt x="21" y="38"/>
                    <a:pt x="35" y="22"/>
                    <a:pt x="48" y="5"/>
                  </a:cubicBezTo>
                  <a:cubicBezTo>
                    <a:pt x="51" y="1"/>
                    <a:pt x="55" y="0"/>
                    <a:pt x="59" y="2"/>
                  </a:cubicBezTo>
                  <a:cubicBezTo>
                    <a:pt x="62" y="3"/>
                    <a:pt x="64" y="7"/>
                    <a:pt x="6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4" name="Freeform 79"/>
            <p:cNvSpPr>
              <a:spLocks/>
            </p:cNvSpPr>
            <p:nvPr userDrawn="1"/>
          </p:nvSpPr>
          <p:spPr bwMode="auto">
            <a:xfrm>
              <a:off x="-4763" y="5351463"/>
              <a:ext cx="288925" cy="441325"/>
            </a:xfrm>
            <a:custGeom>
              <a:avLst/>
              <a:gdLst>
                <a:gd name="T0" fmla="*/ 64 w 65"/>
                <a:gd name="T1" fmla="*/ 12 h 105"/>
                <a:gd name="T2" fmla="*/ 64 w 65"/>
                <a:gd name="T3" fmla="*/ 25 h 105"/>
                <a:gd name="T4" fmla="*/ 64 w 65"/>
                <a:gd name="T5" fmla="*/ 40 h 105"/>
                <a:gd name="T6" fmla="*/ 62 w 65"/>
                <a:gd name="T7" fmla="*/ 48 h 105"/>
                <a:gd name="T8" fmla="*/ 19 w 65"/>
                <a:gd name="T9" fmla="*/ 99 h 105"/>
                <a:gd name="T10" fmla="*/ 7 w 65"/>
                <a:gd name="T11" fmla="*/ 102 h 105"/>
                <a:gd name="T12" fmla="*/ 4 w 65"/>
                <a:gd name="T13" fmla="*/ 88 h 105"/>
                <a:gd name="T14" fmla="*/ 4 w 65"/>
                <a:gd name="T15" fmla="*/ 85 h 105"/>
                <a:gd name="T16" fmla="*/ 4 w 65"/>
                <a:gd name="T17" fmla="*/ 84 h 105"/>
                <a:gd name="T18" fmla="*/ 3 w 65"/>
                <a:gd name="T19" fmla="*/ 78 h 105"/>
                <a:gd name="T20" fmla="*/ 7 w 65"/>
                <a:gd name="T21" fmla="*/ 54 h 105"/>
                <a:gd name="T22" fmla="*/ 48 w 65"/>
                <a:gd name="T23" fmla="*/ 6 h 105"/>
                <a:gd name="T24" fmla="*/ 58 w 65"/>
                <a:gd name="T25" fmla="*/ 1 h 105"/>
                <a:gd name="T26" fmla="*/ 64 w 65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5">
                  <a:moveTo>
                    <a:pt x="64" y="12"/>
                  </a:moveTo>
                  <a:cubicBezTo>
                    <a:pt x="62" y="16"/>
                    <a:pt x="64" y="20"/>
                    <a:pt x="64" y="25"/>
                  </a:cubicBezTo>
                  <a:cubicBezTo>
                    <a:pt x="64" y="30"/>
                    <a:pt x="63" y="35"/>
                    <a:pt x="64" y="40"/>
                  </a:cubicBezTo>
                  <a:cubicBezTo>
                    <a:pt x="65" y="42"/>
                    <a:pt x="63" y="46"/>
                    <a:pt x="62" y="48"/>
                  </a:cubicBezTo>
                  <a:cubicBezTo>
                    <a:pt x="48" y="65"/>
                    <a:pt x="33" y="82"/>
                    <a:pt x="19" y="99"/>
                  </a:cubicBezTo>
                  <a:cubicBezTo>
                    <a:pt x="15" y="104"/>
                    <a:pt x="11" y="105"/>
                    <a:pt x="7" y="102"/>
                  </a:cubicBezTo>
                  <a:cubicBezTo>
                    <a:pt x="3" y="99"/>
                    <a:pt x="2" y="94"/>
                    <a:pt x="4" y="88"/>
                  </a:cubicBezTo>
                  <a:cubicBezTo>
                    <a:pt x="5" y="87"/>
                    <a:pt x="4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ubicBezTo>
                    <a:pt x="3" y="82"/>
                    <a:pt x="2" y="79"/>
                    <a:pt x="3" y="78"/>
                  </a:cubicBezTo>
                  <a:cubicBezTo>
                    <a:pt x="7" y="70"/>
                    <a:pt x="0" y="62"/>
                    <a:pt x="7" y="54"/>
                  </a:cubicBezTo>
                  <a:cubicBezTo>
                    <a:pt x="22" y="39"/>
                    <a:pt x="34" y="22"/>
                    <a:pt x="48" y="6"/>
                  </a:cubicBezTo>
                  <a:cubicBezTo>
                    <a:pt x="50" y="2"/>
                    <a:pt x="53" y="0"/>
                    <a:pt x="58" y="1"/>
                  </a:cubicBezTo>
                  <a:cubicBezTo>
                    <a:pt x="62" y="2"/>
                    <a:pt x="65" y="6"/>
                    <a:pt x="6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5" name="Freeform 80"/>
            <p:cNvSpPr>
              <a:spLocks/>
            </p:cNvSpPr>
            <p:nvPr userDrawn="1"/>
          </p:nvSpPr>
          <p:spPr bwMode="auto">
            <a:xfrm>
              <a:off x="4763" y="5637213"/>
              <a:ext cx="284163" cy="446088"/>
            </a:xfrm>
            <a:custGeom>
              <a:avLst/>
              <a:gdLst>
                <a:gd name="T0" fmla="*/ 3 w 64"/>
                <a:gd name="T1" fmla="*/ 87 h 106"/>
                <a:gd name="T2" fmla="*/ 2 w 64"/>
                <a:gd name="T3" fmla="*/ 74 h 106"/>
                <a:gd name="T4" fmla="*/ 2 w 64"/>
                <a:gd name="T5" fmla="*/ 71 h 106"/>
                <a:gd name="T6" fmla="*/ 4 w 64"/>
                <a:gd name="T7" fmla="*/ 57 h 106"/>
                <a:gd name="T8" fmla="*/ 46 w 64"/>
                <a:gd name="T9" fmla="*/ 5 h 106"/>
                <a:gd name="T10" fmla="*/ 59 w 64"/>
                <a:gd name="T11" fmla="*/ 3 h 106"/>
                <a:gd name="T12" fmla="*/ 61 w 64"/>
                <a:gd name="T13" fmla="*/ 17 h 106"/>
                <a:gd name="T14" fmla="*/ 60 w 64"/>
                <a:gd name="T15" fmla="*/ 19 h 106"/>
                <a:gd name="T16" fmla="*/ 60 w 64"/>
                <a:gd name="T17" fmla="*/ 33 h 106"/>
                <a:gd name="T18" fmla="*/ 58 w 64"/>
                <a:gd name="T19" fmla="*/ 50 h 106"/>
                <a:gd name="T20" fmla="*/ 17 w 64"/>
                <a:gd name="T21" fmla="*/ 100 h 106"/>
                <a:gd name="T22" fmla="*/ 2 w 64"/>
                <a:gd name="T23" fmla="*/ 99 h 106"/>
                <a:gd name="T24" fmla="*/ 3 w 64"/>
                <a:gd name="T2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106">
                  <a:moveTo>
                    <a:pt x="3" y="87"/>
                  </a:moveTo>
                  <a:cubicBezTo>
                    <a:pt x="0" y="83"/>
                    <a:pt x="0" y="78"/>
                    <a:pt x="2" y="74"/>
                  </a:cubicBezTo>
                  <a:cubicBezTo>
                    <a:pt x="3" y="73"/>
                    <a:pt x="3" y="72"/>
                    <a:pt x="2" y="71"/>
                  </a:cubicBezTo>
                  <a:cubicBezTo>
                    <a:pt x="0" y="66"/>
                    <a:pt x="1" y="61"/>
                    <a:pt x="4" y="57"/>
                  </a:cubicBezTo>
                  <a:cubicBezTo>
                    <a:pt x="18" y="40"/>
                    <a:pt x="32" y="23"/>
                    <a:pt x="46" y="5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7"/>
                    <a:pt x="64" y="12"/>
                    <a:pt x="61" y="17"/>
                  </a:cubicBezTo>
                  <a:cubicBezTo>
                    <a:pt x="60" y="18"/>
                    <a:pt x="60" y="18"/>
                    <a:pt x="60" y="19"/>
                  </a:cubicBezTo>
                  <a:cubicBezTo>
                    <a:pt x="63" y="23"/>
                    <a:pt x="63" y="28"/>
                    <a:pt x="60" y="33"/>
                  </a:cubicBezTo>
                  <a:cubicBezTo>
                    <a:pt x="64" y="41"/>
                    <a:pt x="63" y="43"/>
                    <a:pt x="58" y="50"/>
                  </a:cubicBezTo>
                  <a:cubicBezTo>
                    <a:pt x="45" y="66"/>
                    <a:pt x="31" y="83"/>
                    <a:pt x="17" y="100"/>
                  </a:cubicBezTo>
                  <a:cubicBezTo>
                    <a:pt x="12" y="106"/>
                    <a:pt x="5" y="106"/>
                    <a:pt x="2" y="99"/>
                  </a:cubicBezTo>
                  <a:cubicBezTo>
                    <a:pt x="0" y="95"/>
                    <a:pt x="1" y="91"/>
                    <a:pt x="3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6" name="Freeform 81"/>
            <p:cNvSpPr>
              <a:spLocks/>
            </p:cNvSpPr>
            <p:nvPr userDrawn="1"/>
          </p:nvSpPr>
          <p:spPr bwMode="auto">
            <a:xfrm>
              <a:off x="0" y="3906838"/>
              <a:ext cx="288925" cy="446088"/>
            </a:xfrm>
            <a:custGeom>
              <a:avLst/>
              <a:gdLst>
                <a:gd name="T0" fmla="*/ 4 w 65"/>
                <a:gd name="T1" fmla="*/ 73 h 106"/>
                <a:gd name="T2" fmla="*/ 6 w 65"/>
                <a:gd name="T3" fmla="*/ 56 h 106"/>
                <a:gd name="T4" fmla="*/ 37 w 65"/>
                <a:gd name="T5" fmla="*/ 18 h 106"/>
                <a:gd name="T6" fmla="*/ 47 w 65"/>
                <a:gd name="T7" fmla="*/ 6 h 106"/>
                <a:gd name="T8" fmla="*/ 59 w 65"/>
                <a:gd name="T9" fmla="*/ 3 h 106"/>
                <a:gd name="T10" fmla="*/ 62 w 65"/>
                <a:gd name="T11" fmla="*/ 16 h 106"/>
                <a:gd name="T12" fmla="*/ 62 w 65"/>
                <a:gd name="T13" fmla="*/ 20 h 106"/>
                <a:gd name="T14" fmla="*/ 61 w 65"/>
                <a:gd name="T15" fmla="*/ 33 h 106"/>
                <a:gd name="T16" fmla="*/ 59 w 65"/>
                <a:gd name="T17" fmla="*/ 50 h 106"/>
                <a:gd name="T18" fmla="*/ 19 w 65"/>
                <a:gd name="T19" fmla="*/ 99 h 106"/>
                <a:gd name="T20" fmla="*/ 5 w 65"/>
                <a:gd name="T21" fmla="*/ 103 h 106"/>
                <a:gd name="T22" fmla="*/ 3 w 65"/>
                <a:gd name="T23" fmla="*/ 89 h 106"/>
                <a:gd name="T24" fmla="*/ 3 w 65"/>
                <a:gd name="T25" fmla="*/ 86 h 106"/>
                <a:gd name="T26" fmla="*/ 4 w 65"/>
                <a:gd name="T27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6">
                  <a:moveTo>
                    <a:pt x="4" y="73"/>
                  </a:moveTo>
                  <a:cubicBezTo>
                    <a:pt x="0" y="65"/>
                    <a:pt x="1" y="62"/>
                    <a:pt x="6" y="56"/>
                  </a:cubicBezTo>
                  <a:cubicBezTo>
                    <a:pt x="16" y="44"/>
                    <a:pt x="27" y="31"/>
                    <a:pt x="37" y="18"/>
                  </a:cubicBezTo>
                  <a:cubicBezTo>
                    <a:pt x="41" y="14"/>
                    <a:pt x="44" y="10"/>
                    <a:pt x="47" y="6"/>
                  </a:cubicBezTo>
                  <a:cubicBezTo>
                    <a:pt x="51" y="1"/>
                    <a:pt x="55" y="0"/>
                    <a:pt x="59" y="3"/>
                  </a:cubicBezTo>
                  <a:cubicBezTo>
                    <a:pt x="64" y="6"/>
                    <a:pt x="64" y="10"/>
                    <a:pt x="62" y="16"/>
                  </a:cubicBezTo>
                  <a:cubicBezTo>
                    <a:pt x="62" y="18"/>
                    <a:pt x="62" y="19"/>
                    <a:pt x="62" y="20"/>
                  </a:cubicBezTo>
                  <a:cubicBezTo>
                    <a:pt x="64" y="25"/>
                    <a:pt x="64" y="29"/>
                    <a:pt x="61" y="33"/>
                  </a:cubicBezTo>
                  <a:cubicBezTo>
                    <a:pt x="65" y="41"/>
                    <a:pt x="65" y="43"/>
                    <a:pt x="59" y="50"/>
                  </a:cubicBezTo>
                  <a:cubicBezTo>
                    <a:pt x="46" y="66"/>
                    <a:pt x="32" y="83"/>
                    <a:pt x="19" y="99"/>
                  </a:cubicBezTo>
                  <a:cubicBezTo>
                    <a:pt x="14" y="105"/>
                    <a:pt x="10" y="106"/>
                    <a:pt x="5" y="103"/>
                  </a:cubicBezTo>
                  <a:cubicBezTo>
                    <a:pt x="2" y="100"/>
                    <a:pt x="1" y="95"/>
                    <a:pt x="3" y="89"/>
                  </a:cubicBezTo>
                  <a:cubicBezTo>
                    <a:pt x="4" y="88"/>
                    <a:pt x="4" y="87"/>
                    <a:pt x="3" y="86"/>
                  </a:cubicBezTo>
                  <a:cubicBezTo>
                    <a:pt x="1" y="79"/>
                    <a:pt x="1" y="78"/>
                    <a:pt x="4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7" name="Freeform 82"/>
            <p:cNvSpPr>
              <a:spLocks/>
            </p:cNvSpPr>
            <p:nvPr userDrawn="1"/>
          </p:nvSpPr>
          <p:spPr bwMode="auto">
            <a:xfrm>
              <a:off x="288925" y="5292725"/>
              <a:ext cx="288925" cy="441325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1 h 105"/>
                <a:gd name="T4" fmla="*/ 63 w 65"/>
                <a:gd name="T5" fmla="*/ 34 h 105"/>
                <a:gd name="T6" fmla="*/ 61 w 65"/>
                <a:gd name="T7" fmla="*/ 48 h 105"/>
                <a:gd name="T8" fmla="*/ 19 w 65"/>
                <a:gd name="T9" fmla="*/ 99 h 105"/>
                <a:gd name="T10" fmla="*/ 7 w 65"/>
                <a:gd name="T11" fmla="*/ 102 h 105"/>
                <a:gd name="T12" fmla="*/ 4 w 65"/>
                <a:gd name="T13" fmla="*/ 88 h 105"/>
                <a:gd name="T14" fmla="*/ 4 w 65"/>
                <a:gd name="T15" fmla="*/ 84 h 105"/>
                <a:gd name="T16" fmla="*/ 4 w 65"/>
                <a:gd name="T17" fmla="*/ 84 h 105"/>
                <a:gd name="T18" fmla="*/ 3 w 65"/>
                <a:gd name="T19" fmla="*/ 68 h 105"/>
                <a:gd name="T20" fmla="*/ 8 w 65"/>
                <a:gd name="T21" fmla="*/ 54 h 105"/>
                <a:gd name="T22" fmla="*/ 48 w 65"/>
                <a:gd name="T23" fmla="*/ 5 h 105"/>
                <a:gd name="T24" fmla="*/ 59 w 65"/>
                <a:gd name="T25" fmla="*/ 1 h 105"/>
                <a:gd name="T26" fmla="*/ 64 w 65"/>
                <a:gd name="T27" fmla="*/ 12 h 105"/>
                <a:gd name="T28" fmla="*/ 62 w 65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2"/>
                    <a:pt x="65" y="27"/>
                    <a:pt x="63" y="31"/>
                  </a:cubicBezTo>
                  <a:cubicBezTo>
                    <a:pt x="62" y="32"/>
                    <a:pt x="63" y="33"/>
                    <a:pt x="63" y="34"/>
                  </a:cubicBezTo>
                  <a:cubicBezTo>
                    <a:pt x="65" y="39"/>
                    <a:pt x="64" y="44"/>
                    <a:pt x="61" y="48"/>
                  </a:cubicBezTo>
                  <a:cubicBezTo>
                    <a:pt x="47" y="65"/>
                    <a:pt x="33" y="82"/>
                    <a:pt x="19" y="99"/>
                  </a:cubicBezTo>
                  <a:cubicBezTo>
                    <a:pt x="16" y="103"/>
                    <a:pt x="10" y="105"/>
                    <a:pt x="7" y="102"/>
                  </a:cubicBezTo>
                  <a:cubicBezTo>
                    <a:pt x="3" y="99"/>
                    <a:pt x="2" y="94"/>
                    <a:pt x="4" y="88"/>
                  </a:cubicBezTo>
                  <a:cubicBezTo>
                    <a:pt x="4" y="87"/>
                    <a:pt x="4" y="86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3" y="68"/>
                  </a:cubicBezTo>
                  <a:cubicBezTo>
                    <a:pt x="1" y="62"/>
                    <a:pt x="4" y="58"/>
                    <a:pt x="8" y="54"/>
                  </a:cubicBezTo>
                  <a:cubicBezTo>
                    <a:pt x="21" y="38"/>
                    <a:pt x="35" y="21"/>
                    <a:pt x="48" y="5"/>
                  </a:cubicBezTo>
                  <a:cubicBezTo>
                    <a:pt x="52" y="1"/>
                    <a:pt x="55" y="0"/>
                    <a:pt x="59" y="1"/>
                  </a:cubicBezTo>
                  <a:cubicBezTo>
                    <a:pt x="62" y="3"/>
                    <a:pt x="65" y="8"/>
                    <a:pt x="64" y="12"/>
                  </a:cubicBezTo>
                  <a:cubicBezTo>
                    <a:pt x="64" y="14"/>
                    <a:pt x="63" y="16"/>
                    <a:pt x="62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8" name="Freeform 83"/>
            <p:cNvSpPr>
              <a:spLocks/>
            </p:cNvSpPr>
            <p:nvPr userDrawn="1"/>
          </p:nvSpPr>
          <p:spPr bwMode="auto">
            <a:xfrm>
              <a:off x="4763" y="4483100"/>
              <a:ext cx="284163" cy="442913"/>
            </a:xfrm>
            <a:custGeom>
              <a:avLst/>
              <a:gdLst>
                <a:gd name="T0" fmla="*/ 60 w 64"/>
                <a:gd name="T1" fmla="*/ 19 h 105"/>
                <a:gd name="T2" fmla="*/ 60 w 64"/>
                <a:gd name="T3" fmla="*/ 33 h 105"/>
                <a:gd name="T4" fmla="*/ 58 w 64"/>
                <a:gd name="T5" fmla="*/ 50 h 105"/>
                <a:gd name="T6" fmla="*/ 17 w 64"/>
                <a:gd name="T7" fmla="*/ 100 h 105"/>
                <a:gd name="T8" fmla="*/ 10 w 64"/>
                <a:gd name="T9" fmla="*/ 104 h 105"/>
                <a:gd name="T10" fmla="*/ 2 w 64"/>
                <a:gd name="T11" fmla="*/ 100 h 105"/>
                <a:gd name="T12" fmla="*/ 2 w 64"/>
                <a:gd name="T13" fmla="*/ 90 h 105"/>
                <a:gd name="T14" fmla="*/ 2 w 64"/>
                <a:gd name="T15" fmla="*/ 85 h 105"/>
                <a:gd name="T16" fmla="*/ 3 w 64"/>
                <a:gd name="T17" fmla="*/ 73 h 105"/>
                <a:gd name="T18" fmla="*/ 2 w 64"/>
                <a:gd name="T19" fmla="*/ 61 h 105"/>
                <a:gd name="T20" fmla="*/ 5 w 64"/>
                <a:gd name="T21" fmla="*/ 56 h 105"/>
                <a:gd name="T22" fmla="*/ 45 w 64"/>
                <a:gd name="T23" fmla="*/ 7 h 105"/>
                <a:gd name="T24" fmla="*/ 59 w 64"/>
                <a:gd name="T25" fmla="*/ 3 h 105"/>
                <a:gd name="T26" fmla="*/ 60 w 64"/>
                <a:gd name="T27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60" y="19"/>
                  </a:moveTo>
                  <a:cubicBezTo>
                    <a:pt x="63" y="24"/>
                    <a:pt x="63" y="28"/>
                    <a:pt x="60" y="33"/>
                  </a:cubicBezTo>
                  <a:cubicBezTo>
                    <a:pt x="64" y="40"/>
                    <a:pt x="63" y="43"/>
                    <a:pt x="58" y="50"/>
                  </a:cubicBezTo>
                  <a:cubicBezTo>
                    <a:pt x="45" y="66"/>
                    <a:pt x="31" y="83"/>
                    <a:pt x="17" y="100"/>
                  </a:cubicBezTo>
                  <a:cubicBezTo>
                    <a:pt x="16" y="102"/>
                    <a:pt x="13" y="103"/>
                    <a:pt x="10" y="104"/>
                  </a:cubicBezTo>
                  <a:cubicBezTo>
                    <a:pt x="7" y="105"/>
                    <a:pt x="4" y="103"/>
                    <a:pt x="2" y="100"/>
                  </a:cubicBezTo>
                  <a:cubicBezTo>
                    <a:pt x="0" y="97"/>
                    <a:pt x="0" y="93"/>
                    <a:pt x="2" y="90"/>
                  </a:cubicBezTo>
                  <a:cubicBezTo>
                    <a:pt x="2" y="88"/>
                    <a:pt x="2" y="86"/>
                    <a:pt x="2" y="85"/>
                  </a:cubicBezTo>
                  <a:cubicBezTo>
                    <a:pt x="0" y="80"/>
                    <a:pt x="2" y="77"/>
                    <a:pt x="3" y="73"/>
                  </a:cubicBezTo>
                  <a:cubicBezTo>
                    <a:pt x="3" y="69"/>
                    <a:pt x="0" y="65"/>
                    <a:pt x="2" y="61"/>
                  </a:cubicBezTo>
                  <a:cubicBezTo>
                    <a:pt x="3" y="59"/>
                    <a:pt x="4" y="57"/>
                    <a:pt x="5" y="56"/>
                  </a:cubicBezTo>
                  <a:cubicBezTo>
                    <a:pt x="18" y="40"/>
                    <a:pt x="32" y="23"/>
                    <a:pt x="45" y="7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7"/>
                    <a:pt x="64" y="12"/>
                    <a:pt x="60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9" name="Freeform 84"/>
            <p:cNvSpPr>
              <a:spLocks/>
            </p:cNvSpPr>
            <p:nvPr userDrawn="1"/>
          </p:nvSpPr>
          <p:spPr bwMode="auto">
            <a:xfrm>
              <a:off x="4763" y="4773613"/>
              <a:ext cx="284163" cy="442913"/>
            </a:xfrm>
            <a:custGeom>
              <a:avLst/>
              <a:gdLst>
                <a:gd name="T0" fmla="*/ 60 w 64"/>
                <a:gd name="T1" fmla="*/ 18 h 105"/>
                <a:gd name="T2" fmla="*/ 61 w 64"/>
                <a:gd name="T3" fmla="*/ 31 h 105"/>
                <a:gd name="T4" fmla="*/ 61 w 64"/>
                <a:gd name="T5" fmla="*/ 34 h 105"/>
                <a:gd name="T6" fmla="*/ 60 w 64"/>
                <a:gd name="T7" fmla="*/ 48 h 105"/>
                <a:gd name="T8" fmla="*/ 17 w 64"/>
                <a:gd name="T9" fmla="*/ 99 h 105"/>
                <a:gd name="T10" fmla="*/ 4 w 64"/>
                <a:gd name="T11" fmla="*/ 102 h 105"/>
                <a:gd name="T12" fmla="*/ 3 w 64"/>
                <a:gd name="T13" fmla="*/ 88 h 105"/>
                <a:gd name="T14" fmla="*/ 3 w 64"/>
                <a:gd name="T15" fmla="*/ 86 h 105"/>
                <a:gd name="T16" fmla="*/ 2 w 64"/>
                <a:gd name="T17" fmla="*/ 73 h 105"/>
                <a:gd name="T18" fmla="*/ 2 w 64"/>
                <a:gd name="T19" fmla="*/ 70 h 105"/>
                <a:gd name="T20" fmla="*/ 3 w 64"/>
                <a:gd name="T21" fmla="*/ 58 h 105"/>
                <a:gd name="T22" fmla="*/ 47 w 64"/>
                <a:gd name="T23" fmla="*/ 4 h 105"/>
                <a:gd name="T24" fmla="*/ 59 w 64"/>
                <a:gd name="T25" fmla="*/ 3 h 105"/>
                <a:gd name="T26" fmla="*/ 61 w 64"/>
                <a:gd name="T27" fmla="*/ 16 h 105"/>
                <a:gd name="T28" fmla="*/ 60 w 64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18"/>
                  </a:moveTo>
                  <a:cubicBezTo>
                    <a:pt x="63" y="23"/>
                    <a:pt x="63" y="27"/>
                    <a:pt x="61" y="31"/>
                  </a:cubicBezTo>
                  <a:cubicBezTo>
                    <a:pt x="60" y="32"/>
                    <a:pt x="61" y="34"/>
                    <a:pt x="61" y="34"/>
                  </a:cubicBezTo>
                  <a:cubicBezTo>
                    <a:pt x="63" y="40"/>
                    <a:pt x="63" y="43"/>
                    <a:pt x="60" y="48"/>
                  </a:cubicBezTo>
                  <a:cubicBezTo>
                    <a:pt x="45" y="65"/>
                    <a:pt x="31" y="82"/>
                    <a:pt x="17" y="99"/>
                  </a:cubicBezTo>
                  <a:cubicBezTo>
                    <a:pt x="13" y="104"/>
                    <a:pt x="8" y="105"/>
                    <a:pt x="4" y="102"/>
                  </a:cubicBezTo>
                  <a:cubicBezTo>
                    <a:pt x="0" y="99"/>
                    <a:pt x="0" y="93"/>
                    <a:pt x="3" y="88"/>
                  </a:cubicBezTo>
                  <a:cubicBezTo>
                    <a:pt x="3" y="87"/>
                    <a:pt x="3" y="87"/>
                    <a:pt x="3" y="86"/>
                  </a:cubicBezTo>
                  <a:cubicBezTo>
                    <a:pt x="0" y="82"/>
                    <a:pt x="0" y="78"/>
                    <a:pt x="2" y="73"/>
                  </a:cubicBezTo>
                  <a:cubicBezTo>
                    <a:pt x="3" y="73"/>
                    <a:pt x="2" y="71"/>
                    <a:pt x="2" y="70"/>
                  </a:cubicBezTo>
                  <a:cubicBezTo>
                    <a:pt x="0" y="66"/>
                    <a:pt x="0" y="61"/>
                    <a:pt x="3" y="58"/>
                  </a:cubicBezTo>
                  <a:cubicBezTo>
                    <a:pt x="18" y="40"/>
                    <a:pt x="32" y="22"/>
                    <a:pt x="47" y="4"/>
                  </a:cubicBezTo>
                  <a:cubicBezTo>
                    <a:pt x="50" y="0"/>
                    <a:pt x="55" y="0"/>
                    <a:pt x="59" y="3"/>
                  </a:cubicBezTo>
                  <a:cubicBezTo>
                    <a:pt x="63" y="6"/>
                    <a:pt x="64" y="11"/>
                    <a:pt x="61" y="16"/>
                  </a:cubicBezTo>
                  <a:cubicBezTo>
                    <a:pt x="61" y="17"/>
                    <a:pt x="60" y="17"/>
                    <a:pt x="60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0" name="Freeform 85"/>
            <p:cNvSpPr>
              <a:spLocks/>
            </p:cNvSpPr>
            <p:nvPr userDrawn="1"/>
          </p:nvSpPr>
          <p:spPr bwMode="auto">
            <a:xfrm>
              <a:off x="279400" y="392113"/>
              <a:ext cx="293688" cy="433388"/>
            </a:xfrm>
            <a:custGeom>
              <a:avLst/>
              <a:gdLst>
                <a:gd name="T0" fmla="*/ 55 w 66"/>
                <a:gd name="T1" fmla="*/ 0 h 103"/>
                <a:gd name="T2" fmla="*/ 63 w 66"/>
                <a:gd name="T3" fmla="*/ 14 h 103"/>
                <a:gd name="T4" fmla="*/ 63 w 66"/>
                <a:gd name="T5" fmla="*/ 21 h 103"/>
                <a:gd name="T6" fmla="*/ 62 w 66"/>
                <a:gd name="T7" fmla="*/ 32 h 103"/>
                <a:gd name="T8" fmla="*/ 63 w 66"/>
                <a:gd name="T9" fmla="*/ 44 h 103"/>
                <a:gd name="T10" fmla="*/ 61 w 66"/>
                <a:gd name="T11" fmla="*/ 47 h 103"/>
                <a:gd name="T12" fmla="*/ 19 w 66"/>
                <a:gd name="T13" fmla="*/ 99 h 103"/>
                <a:gd name="T14" fmla="*/ 11 w 66"/>
                <a:gd name="T15" fmla="*/ 103 h 103"/>
                <a:gd name="T16" fmla="*/ 3 w 66"/>
                <a:gd name="T17" fmla="*/ 88 h 103"/>
                <a:gd name="T18" fmla="*/ 3 w 66"/>
                <a:gd name="T19" fmla="*/ 84 h 103"/>
                <a:gd name="T20" fmla="*/ 3 w 66"/>
                <a:gd name="T21" fmla="*/ 76 h 103"/>
                <a:gd name="T22" fmla="*/ 3 w 66"/>
                <a:gd name="T23" fmla="*/ 67 h 103"/>
                <a:gd name="T24" fmla="*/ 6 w 66"/>
                <a:gd name="T25" fmla="*/ 55 h 103"/>
                <a:gd name="T26" fmla="*/ 47 w 66"/>
                <a:gd name="T27" fmla="*/ 5 h 103"/>
                <a:gd name="T28" fmla="*/ 49 w 66"/>
                <a:gd name="T29" fmla="*/ 3 h 103"/>
                <a:gd name="T30" fmla="*/ 55 w 66"/>
                <a:gd name="T3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03">
                  <a:moveTo>
                    <a:pt x="55" y="0"/>
                  </a:moveTo>
                  <a:cubicBezTo>
                    <a:pt x="62" y="0"/>
                    <a:pt x="66" y="8"/>
                    <a:pt x="63" y="14"/>
                  </a:cubicBezTo>
                  <a:cubicBezTo>
                    <a:pt x="62" y="17"/>
                    <a:pt x="62" y="18"/>
                    <a:pt x="63" y="21"/>
                  </a:cubicBezTo>
                  <a:cubicBezTo>
                    <a:pt x="65" y="25"/>
                    <a:pt x="62" y="28"/>
                    <a:pt x="62" y="32"/>
                  </a:cubicBezTo>
                  <a:cubicBezTo>
                    <a:pt x="62" y="36"/>
                    <a:pt x="65" y="39"/>
                    <a:pt x="63" y="44"/>
                  </a:cubicBezTo>
                  <a:cubicBezTo>
                    <a:pt x="62" y="45"/>
                    <a:pt x="62" y="46"/>
                    <a:pt x="61" y="47"/>
                  </a:cubicBezTo>
                  <a:cubicBezTo>
                    <a:pt x="47" y="64"/>
                    <a:pt x="33" y="81"/>
                    <a:pt x="19" y="99"/>
                  </a:cubicBezTo>
                  <a:cubicBezTo>
                    <a:pt x="17" y="101"/>
                    <a:pt x="14" y="103"/>
                    <a:pt x="11" y="103"/>
                  </a:cubicBezTo>
                  <a:cubicBezTo>
                    <a:pt x="4" y="102"/>
                    <a:pt x="0" y="95"/>
                    <a:pt x="3" y="88"/>
                  </a:cubicBezTo>
                  <a:cubicBezTo>
                    <a:pt x="4" y="87"/>
                    <a:pt x="3" y="85"/>
                    <a:pt x="3" y="84"/>
                  </a:cubicBezTo>
                  <a:cubicBezTo>
                    <a:pt x="3" y="81"/>
                    <a:pt x="2" y="78"/>
                    <a:pt x="3" y="76"/>
                  </a:cubicBezTo>
                  <a:cubicBezTo>
                    <a:pt x="4" y="72"/>
                    <a:pt x="5" y="70"/>
                    <a:pt x="3" y="67"/>
                  </a:cubicBezTo>
                  <a:cubicBezTo>
                    <a:pt x="1" y="63"/>
                    <a:pt x="3" y="59"/>
                    <a:pt x="6" y="55"/>
                  </a:cubicBezTo>
                  <a:cubicBezTo>
                    <a:pt x="20" y="39"/>
                    <a:pt x="33" y="22"/>
                    <a:pt x="47" y="5"/>
                  </a:cubicBezTo>
                  <a:cubicBezTo>
                    <a:pt x="48" y="4"/>
                    <a:pt x="48" y="3"/>
                    <a:pt x="49" y="3"/>
                  </a:cubicBezTo>
                  <a:cubicBezTo>
                    <a:pt x="51" y="2"/>
                    <a:pt x="53" y="1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1" name="Freeform 86"/>
            <p:cNvSpPr>
              <a:spLocks/>
            </p:cNvSpPr>
            <p:nvPr userDrawn="1"/>
          </p:nvSpPr>
          <p:spPr bwMode="auto">
            <a:xfrm>
              <a:off x="4763" y="5060950"/>
              <a:ext cx="284163" cy="441325"/>
            </a:xfrm>
            <a:custGeom>
              <a:avLst/>
              <a:gdLst>
                <a:gd name="T0" fmla="*/ 60 w 64"/>
                <a:gd name="T1" fmla="*/ 19 h 105"/>
                <a:gd name="T2" fmla="*/ 61 w 64"/>
                <a:gd name="T3" fmla="*/ 32 h 105"/>
                <a:gd name="T4" fmla="*/ 61 w 64"/>
                <a:gd name="T5" fmla="*/ 35 h 105"/>
                <a:gd name="T6" fmla="*/ 60 w 64"/>
                <a:gd name="T7" fmla="*/ 48 h 105"/>
                <a:gd name="T8" fmla="*/ 17 w 64"/>
                <a:gd name="T9" fmla="*/ 101 h 105"/>
                <a:gd name="T10" fmla="*/ 4 w 64"/>
                <a:gd name="T11" fmla="*/ 102 h 105"/>
                <a:gd name="T12" fmla="*/ 2 w 64"/>
                <a:gd name="T13" fmla="*/ 89 h 105"/>
                <a:gd name="T14" fmla="*/ 2 w 64"/>
                <a:gd name="T15" fmla="*/ 85 h 105"/>
                <a:gd name="T16" fmla="*/ 2 w 64"/>
                <a:gd name="T17" fmla="*/ 75 h 105"/>
                <a:gd name="T18" fmla="*/ 2 w 64"/>
                <a:gd name="T19" fmla="*/ 70 h 105"/>
                <a:gd name="T20" fmla="*/ 3 w 64"/>
                <a:gd name="T21" fmla="*/ 58 h 105"/>
                <a:gd name="T22" fmla="*/ 47 w 64"/>
                <a:gd name="T23" fmla="*/ 5 h 105"/>
                <a:gd name="T24" fmla="*/ 59 w 64"/>
                <a:gd name="T25" fmla="*/ 3 h 105"/>
                <a:gd name="T26" fmla="*/ 61 w 64"/>
                <a:gd name="T27" fmla="*/ 17 h 105"/>
                <a:gd name="T28" fmla="*/ 60 w 64"/>
                <a:gd name="T29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19"/>
                  </a:moveTo>
                  <a:cubicBezTo>
                    <a:pt x="63" y="23"/>
                    <a:pt x="64" y="27"/>
                    <a:pt x="61" y="32"/>
                  </a:cubicBezTo>
                  <a:cubicBezTo>
                    <a:pt x="60" y="33"/>
                    <a:pt x="61" y="34"/>
                    <a:pt x="61" y="35"/>
                  </a:cubicBezTo>
                  <a:cubicBezTo>
                    <a:pt x="63" y="40"/>
                    <a:pt x="63" y="44"/>
                    <a:pt x="60" y="48"/>
                  </a:cubicBezTo>
                  <a:cubicBezTo>
                    <a:pt x="46" y="65"/>
                    <a:pt x="31" y="83"/>
                    <a:pt x="17" y="101"/>
                  </a:cubicBezTo>
                  <a:cubicBezTo>
                    <a:pt x="13" y="105"/>
                    <a:pt x="8" y="105"/>
                    <a:pt x="4" y="102"/>
                  </a:cubicBezTo>
                  <a:cubicBezTo>
                    <a:pt x="1" y="100"/>
                    <a:pt x="0" y="94"/>
                    <a:pt x="2" y="89"/>
                  </a:cubicBezTo>
                  <a:cubicBezTo>
                    <a:pt x="2" y="88"/>
                    <a:pt x="2" y="86"/>
                    <a:pt x="2" y="85"/>
                  </a:cubicBezTo>
                  <a:cubicBezTo>
                    <a:pt x="2" y="81"/>
                    <a:pt x="2" y="78"/>
                    <a:pt x="2" y="75"/>
                  </a:cubicBezTo>
                  <a:cubicBezTo>
                    <a:pt x="2" y="73"/>
                    <a:pt x="2" y="71"/>
                    <a:pt x="2" y="70"/>
                  </a:cubicBezTo>
                  <a:cubicBezTo>
                    <a:pt x="0" y="66"/>
                    <a:pt x="0" y="62"/>
                    <a:pt x="3" y="58"/>
                  </a:cubicBezTo>
                  <a:cubicBezTo>
                    <a:pt x="18" y="40"/>
                    <a:pt x="32" y="23"/>
                    <a:pt x="47" y="5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6"/>
                    <a:pt x="64" y="12"/>
                    <a:pt x="61" y="17"/>
                  </a:cubicBezTo>
                  <a:cubicBezTo>
                    <a:pt x="61" y="17"/>
                    <a:pt x="60" y="18"/>
                    <a:pt x="60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2" name="Freeform 87"/>
            <p:cNvSpPr>
              <a:spLocks/>
            </p:cNvSpPr>
            <p:nvPr userDrawn="1"/>
          </p:nvSpPr>
          <p:spPr bwMode="auto">
            <a:xfrm>
              <a:off x="293688" y="5002213"/>
              <a:ext cx="284163" cy="441325"/>
            </a:xfrm>
            <a:custGeom>
              <a:avLst/>
              <a:gdLst>
                <a:gd name="T0" fmla="*/ 11 w 64"/>
                <a:gd name="T1" fmla="*/ 105 h 105"/>
                <a:gd name="T2" fmla="*/ 3 w 64"/>
                <a:gd name="T3" fmla="*/ 89 h 105"/>
                <a:gd name="T4" fmla="*/ 3 w 64"/>
                <a:gd name="T5" fmla="*/ 84 h 105"/>
                <a:gd name="T6" fmla="*/ 2 w 64"/>
                <a:gd name="T7" fmla="*/ 78 h 105"/>
                <a:gd name="T8" fmla="*/ 2 w 64"/>
                <a:gd name="T9" fmla="*/ 66 h 105"/>
                <a:gd name="T10" fmla="*/ 4 w 64"/>
                <a:gd name="T11" fmla="*/ 58 h 105"/>
                <a:gd name="T12" fmla="*/ 37 w 64"/>
                <a:gd name="T13" fmla="*/ 17 h 105"/>
                <a:gd name="T14" fmla="*/ 47 w 64"/>
                <a:gd name="T15" fmla="*/ 5 h 105"/>
                <a:gd name="T16" fmla="*/ 60 w 64"/>
                <a:gd name="T17" fmla="*/ 3 h 105"/>
                <a:gd name="T18" fmla="*/ 62 w 64"/>
                <a:gd name="T19" fmla="*/ 16 h 105"/>
                <a:gd name="T20" fmla="*/ 62 w 64"/>
                <a:gd name="T21" fmla="*/ 21 h 105"/>
                <a:gd name="T22" fmla="*/ 62 w 64"/>
                <a:gd name="T23" fmla="*/ 30 h 105"/>
                <a:gd name="T24" fmla="*/ 62 w 64"/>
                <a:gd name="T25" fmla="*/ 35 h 105"/>
                <a:gd name="T26" fmla="*/ 60 w 64"/>
                <a:gd name="T27" fmla="*/ 48 h 105"/>
                <a:gd name="T28" fmla="*/ 18 w 64"/>
                <a:gd name="T29" fmla="*/ 99 h 105"/>
                <a:gd name="T30" fmla="*/ 11 w 64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11" y="105"/>
                  </a:moveTo>
                  <a:cubicBezTo>
                    <a:pt x="4" y="104"/>
                    <a:pt x="0" y="96"/>
                    <a:pt x="3" y="89"/>
                  </a:cubicBezTo>
                  <a:cubicBezTo>
                    <a:pt x="4" y="87"/>
                    <a:pt x="4" y="86"/>
                    <a:pt x="3" y="84"/>
                  </a:cubicBezTo>
                  <a:cubicBezTo>
                    <a:pt x="2" y="82"/>
                    <a:pt x="1" y="80"/>
                    <a:pt x="2" y="78"/>
                  </a:cubicBezTo>
                  <a:cubicBezTo>
                    <a:pt x="3" y="74"/>
                    <a:pt x="3" y="70"/>
                    <a:pt x="2" y="66"/>
                  </a:cubicBezTo>
                  <a:cubicBezTo>
                    <a:pt x="1" y="64"/>
                    <a:pt x="3" y="60"/>
                    <a:pt x="4" y="58"/>
                  </a:cubicBezTo>
                  <a:cubicBezTo>
                    <a:pt x="15" y="44"/>
                    <a:pt x="26" y="31"/>
                    <a:pt x="37" y="17"/>
                  </a:cubicBezTo>
                  <a:cubicBezTo>
                    <a:pt x="41" y="13"/>
                    <a:pt x="44" y="9"/>
                    <a:pt x="47" y="5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3" y="6"/>
                    <a:pt x="64" y="11"/>
                    <a:pt x="62" y="16"/>
                  </a:cubicBezTo>
                  <a:cubicBezTo>
                    <a:pt x="62" y="18"/>
                    <a:pt x="62" y="20"/>
                    <a:pt x="62" y="21"/>
                  </a:cubicBezTo>
                  <a:cubicBezTo>
                    <a:pt x="62" y="24"/>
                    <a:pt x="62" y="27"/>
                    <a:pt x="62" y="30"/>
                  </a:cubicBezTo>
                  <a:cubicBezTo>
                    <a:pt x="62" y="32"/>
                    <a:pt x="62" y="34"/>
                    <a:pt x="62" y="35"/>
                  </a:cubicBezTo>
                  <a:cubicBezTo>
                    <a:pt x="64" y="40"/>
                    <a:pt x="64" y="44"/>
                    <a:pt x="60" y="48"/>
                  </a:cubicBezTo>
                  <a:cubicBezTo>
                    <a:pt x="46" y="65"/>
                    <a:pt x="33" y="82"/>
                    <a:pt x="18" y="99"/>
                  </a:cubicBezTo>
                  <a:cubicBezTo>
                    <a:pt x="16" y="102"/>
                    <a:pt x="13" y="103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3" name="Freeform 88"/>
            <p:cNvSpPr>
              <a:spLocks/>
            </p:cNvSpPr>
            <p:nvPr userDrawn="1"/>
          </p:nvSpPr>
          <p:spPr bwMode="auto">
            <a:xfrm>
              <a:off x="-12700" y="3330575"/>
              <a:ext cx="296863" cy="441325"/>
            </a:xfrm>
            <a:custGeom>
              <a:avLst/>
              <a:gdLst>
                <a:gd name="T0" fmla="*/ 11 w 67"/>
                <a:gd name="T1" fmla="*/ 105 h 105"/>
                <a:gd name="T2" fmla="*/ 4 w 67"/>
                <a:gd name="T3" fmla="*/ 90 h 105"/>
                <a:gd name="T4" fmla="*/ 4 w 67"/>
                <a:gd name="T5" fmla="*/ 84 h 105"/>
                <a:gd name="T6" fmla="*/ 3 w 67"/>
                <a:gd name="T7" fmla="*/ 74 h 105"/>
                <a:gd name="T8" fmla="*/ 3 w 67"/>
                <a:gd name="T9" fmla="*/ 70 h 105"/>
                <a:gd name="T10" fmla="*/ 5 w 67"/>
                <a:gd name="T11" fmla="*/ 58 h 105"/>
                <a:gd name="T12" fmla="*/ 48 w 67"/>
                <a:gd name="T13" fmla="*/ 5 h 105"/>
                <a:gd name="T14" fmla="*/ 60 w 67"/>
                <a:gd name="T15" fmla="*/ 3 h 105"/>
                <a:gd name="T16" fmla="*/ 63 w 67"/>
                <a:gd name="T17" fmla="*/ 17 h 105"/>
                <a:gd name="T18" fmla="*/ 63 w 67"/>
                <a:gd name="T19" fmla="*/ 21 h 105"/>
                <a:gd name="T20" fmla="*/ 63 w 67"/>
                <a:gd name="T21" fmla="*/ 22 h 105"/>
                <a:gd name="T22" fmla="*/ 63 w 67"/>
                <a:gd name="T23" fmla="*/ 36 h 105"/>
                <a:gd name="T24" fmla="*/ 59 w 67"/>
                <a:gd name="T25" fmla="*/ 50 h 105"/>
                <a:gd name="T26" fmla="*/ 27 w 67"/>
                <a:gd name="T27" fmla="*/ 90 h 105"/>
                <a:gd name="T28" fmla="*/ 18 w 67"/>
                <a:gd name="T29" fmla="*/ 101 h 105"/>
                <a:gd name="T30" fmla="*/ 11 w 67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05">
                  <a:moveTo>
                    <a:pt x="11" y="105"/>
                  </a:moveTo>
                  <a:cubicBezTo>
                    <a:pt x="4" y="104"/>
                    <a:pt x="0" y="97"/>
                    <a:pt x="4" y="90"/>
                  </a:cubicBezTo>
                  <a:cubicBezTo>
                    <a:pt x="5" y="88"/>
                    <a:pt x="5" y="86"/>
                    <a:pt x="4" y="84"/>
                  </a:cubicBezTo>
                  <a:cubicBezTo>
                    <a:pt x="2" y="81"/>
                    <a:pt x="2" y="78"/>
                    <a:pt x="3" y="74"/>
                  </a:cubicBezTo>
                  <a:cubicBezTo>
                    <a:pt x="4" y="73"/>
                    <a:pt x="4" y="71"/>
                    <a:pt x="3" y="70"/>
                  </a:cubicBezTo>
                  <a:cubicBezTo>
                    <a:pt x="1" y="66"/>
                    <a:pt x="2" y="62"/>
                    <a:pt x="5" y="58"/>
                  </a:cubicBezTo>
                  <a:cubicBezTo>
                    <a:pt x="19" y="40"/>
                    <a:pt x="34" y="23"/>
                    <a:pt x="48" y="5"/>
                  </a:cubicBezTo>
                  <a:cubicBezTo>
                    <a:pt x="52" y="1"/>
                    <a:pt x="56" y="0"/>
                    <a:pt x="60" y="3"/>
                  </a:cubicBezTo>
                  <a:cubicBezTo>
                    <a:pt x="64" y="6"/>
                    <a:pt x="65" y="11"/>
                    <a:pt x="63" y="17"/>
                  </a:cubicBezTo>
                  <a:cubicBezTo>
                    <a:pt x="62" y="18"/>
                    <a:pt x="63" y="19"/>
                    <a:pt x="63" y="21"/>
                  </a:cubicBezTo>
                  <a:cubicBezTo>
                    <a:pt x="63" y="21"/>
                    <a:pt x="63" y="21"/>
                    <a:pt x="63" y="22"/>
                  </a:cubicBezTo>
                  <a:cubicBezTo>
                    <a:pt x="67" y="26"/>
                    <a:pt x="60" y="31"/>
                    <a:pt x="63" y="36"/>
                  </a:cubicBezTo>
                  <a:cubicBezTo>
                    <a:pt x="66" y="42"/>
                    <a:pt x="63" y="46"/>
                    <a:pt x="59" y="50"/>
                  </a:cubicBezTo>
                  <a:cubicBezTo>
                    <a:pt x="48" y="63"/>
                    <a:pt x="38" y="77"/>
                    <a:pt x="27" y="90"/>
                  </a:cubicBezTo>
                  <a:cubicBezTo>
                    <a:pt x="24" y="94"/>
                    <a:pt x="21" y="97"/>
                    <a:pt x="18" y="101"/>
                  </a:cubicBezTo>
                  <a:cubicBezTo>
                    <a:pt x="16" y="103"/>
                    <a:pt x="14" y="104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4" name="Freeform 89"/>
            <p:cNvSpPr>
              <a:spLocks/>
            </p:cNvSpPr>
            <p:nvPr userDrawn="1"/>
          </p:nvSpPr>
          <p:spPr bwMode="auto">
            <a:xfrm>
              <a:off x="-9525" y="741363"/>
              <a:ext cx="288925" cy="438150"/>
            </a:xfrm>
            <a:custGeom>
              <a:avLst/>
              <a:gdLst>
                <a:gd name="T0" fmla="*/ 53 w 65"/>
                <a:gd name="T1" fmla="*/ 0 h 104"/>
                <a:gd name="T2" fmla="*/ 62 w 65"/>
                <a:gd name="T3" fmla="*/ 14 h 104"/>
                <a:gd name="T4" fmla="*/ 62 w 65"/>
                <a:gd name="T5" fmla="*/ 21 h 104"/>
                <a:gd name="T6" fmla="*/ 62 w 65"/>
                <a:gd name="T7" fmla="*/ 30 h 104"/>
                <a:gd name="T8" fmla="*/ 62 w 65"/>
                <a:gd name="T9" fmla="*/ 34 h 104"/>
                <a:gd name="T10" fmla="*/ 61 w 65"/>
                <a:gd name="T11" fmla="*/ 46 h 104"/>
                <a:gd name="T12" fmla="*/ 39 w 65"/>
                <a:gd name="T13" fmla="*/ 72 h 104"/>
                <a:gd name="T14" fmla="*/ 18 w 65"/>
                <a:gd name="T15" fmla="*/ 99 h 104"/>
                <a:gd name="T16" fmla="*/ 5 w 65"/>
                <a:gd name="T17" fmla="*/ 101 h 104"/>
                <a:gd name="T18" fmla="*/ 3 w 65"/>
                <a:gd name="T19" fmla="*/ 87 h 104"/>
                <a:gd name="T20" fmla="*/ 3 w 65"/>
                <a:gd name="T21" fmla="*/ 84 h 104"/>
                <a:gd name="T22" fmla="*/ 2 w 65"/>
                <a:gd name="T23" fmla="*/ 74 h 104"/>
                <a:gd name="T24" fmla="*/ 2 w 65"/>
                <a:gd name="T25" fmla="*/ 68 h 104"/>
                <a:gd name="T26" fmla="*/ 4 w 65"/>
                <a:gd name="T27" fmla="*/ 56 h 104"/>
                <a:gd name="T28" fmla="*/ 31 w 65"/>
                <a:gd name="T29" fmla="*/ 24 h 104"/>
                <a:gd name="T30" fmla="*/ 47 w 65"/>
                <a:gd name="T31" fmla="*/ 5 h 104"/>
                <a:gd name="T32" fmla="*/ 53 w 65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4">
                  <a:moveTo>
                    <a:pt x="53" y="0"/>
                  </a:moveTo>
                  <a:cubicBezTo>
                    <a:pt x="61" y="0"/>
                    <a:pt x="65" y="7"/>
                    <a:pt x="62" y="14"/>
                  </a:cubicBezTo>
                  <a:cubicBezTo>
                    <a:pt x="61" y="16"/>
                    <a:pt x="61" y="18"/>
                    <a:pt x="62" y="21"/>
                  </a:cubicBezTo>
                  <a:cubicBezTo>
                    <a:pt x="63" y="23"/>
                    <a:pt x="62" y="27"/>
                    <a:pt x="62" y="30"/>
                  </a:cubicBezTo>
                  <a:cubicBezTo>
                    <a:pt x="62" y="31"/>
                    <a:pt x="61" y="33"/>
                    <a:pt x="62" y="34"/>
                  </a:cubicBezTo>
                  <a:cubicBezTo>
                    <a:pt x="64" y="39"/>
                    <a:pt x="63" y="43"/>
                    <a:pt x="61" y="46"/>
                  </a:cubicBezTo>
                  <a:cubicBezTo>
                    <a:pt x="54" y="55"/>
                    <a:pt x="46" y="63"/>
                    <a:pt x="39" y="72"/>
                  </a:cubicBezTo>
                  <a:cubicBezTo>
                    <a:pt x="32" y="81"/>
                    <a:pt x="25" y="90"/>
                    <a:pt x="18" y="99"/>
                  </a:cubicBezTo>
                  <a:cubicBezTo>
                    <a:pt x="14" y="104"/>
                    <a:pt x="9" y="104"/>
                    <a:pt x="5" y="101"/>
                  </a:cubicBezTo>
                  <a:cubicBezTo>
                    <a:pt x="1" y="98"/>
                    <a:pt x="0" y="93"/>
                    <a:pt x="3" y="87"/>
                  </a:cubicBezTo>
                  <a:cubicBezTo>
                    <a:pt x="3" y="86"/>
                    <a:pt x="3" y="85"/>
                    <a:pt x="3" y="84"/>
                  </a:cubicBezTo>
                  <a:cubicBezTo>
                    <a:pt x="2" y="81"/>
                    <a:pt x="1" y="77"/>
                    <a:pt x="2" y="74"/>
                  </a:cubicBezTo>
                  <a:cubicBezTo>
                    <a:pt x="3" y="72"/>
                    <a:pt x="3" y="70"/>
                    <a:pt x="2" y="68"/>
                  </a:cubicBezTo>
                  <a:cubicBezTo>
                    <a:pt x="0" y="63"/>
                    <a:pt x="1" y="60"/>
                    <a:pt x="4" y="56"/>
                  </a:cubicBezTo>
                  <a:cubicBezTo>
                    <a:pt x="13" y="46"/>
                    <a:pt x="22" y="35"/>
                    <a:pt x="31" y="24"/>
                  </a:cubicBezTo>
                  <a:cubicBezTo>
                    <a:pt x="36" y="18"/>
                    <a:pt x="41" y="11"/>
                    <a:pt x="47" y="5"/>
                  </a:cubicBezTo>
                  <a:cubicBezTo>
                    <a:pt x="49" y="2"/>
                    <a:pt x="51" y="1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5" name="Freeform 90"/>
            <p:cNvSpPr>
              <a:spLocks/>
            </p:cNvSpPr>
            <p:nvPr userDrawn="1"/>
          </p:nvSpPr>
          <p:spPr bwMode="auto">
            <a:xfrm>
              <a:off x="-4763" y="450850"/>
              <a:ext cx="284163" cy="441325"/>
            </a:xfrm>
            <a:custGeom>
              <a:avLst/>
              <a:gdLst>
                <a:gd name="T0" fmla="*/ 53 w 64"/>
                <a:gd name="T1" fmla="*/ 0 h 105"/>
                <a:gd name="T2" fmla="*/ 61 w 64"/>
                <a:gd name="T3" fmla="*/ 15 h 105"/>
                <a:gd name="T4" fmla="*/ 61 w 64"/>
                <a:gd name="T5" fmla="*/ 21 h 105"/>
                <a:gd name="T6" fmla="*/ 60 w 64"/>
                <a:gd name="T7" fmla="*/ 32 h 105"/>
                <a:gd name="T8" fmla="*/ 61 w 64"/>
                <a:gd name="T9" fmla="*/ 44 h 105"/>
                <a:gd name="T10" fmla="*/ 52 w 64"/>
                <a:gd name="T11" fmla="*/ 56 h 105"/>
                <a:gd name="T12" fmla="*/ 29 w 64"/>
                <a:gd name="T13" fmla="*/ 84 h 105"/>
                <a:gd name="T14" fmla="*/ 16 w 64"/>
                <a:gd name="T15" fmla="*/ 100 h 105"/>
                <a:gd name="T16" fmla="*/ 4 w 64"/>
                <a:gd name="T17" fmla="*/ 102 h 105"/>
                <a:gd name="T18" fmla="*/ 2 w 64"/>
                <a:gd name="T19" fmla="*/ 88 h 105"/>
                <a:gd name="T20" fmla="*/ 2 w 64"/>
                <a:gd name="T21" fmla="*/ 84 h 105"/>
                <a:gd name="T22" fmla="*/ 1 w 64"/>
                <a:gd name="T23" fmla="*/ 76 h 105"/>
                <a:gd name="T24" fmla="*/ 1 w 64"/>
                <a:gd name="T25" fmla="*/ 67 h 105"/>
                <a:gd name="T26" fmla="*/ 3 w 64"/>
                <a:gd name="T27" fmla="*/ 58 h 105"/>
                <a:gd name="T28" fmla="*/ 46 w 64"/>
                <a:gd name="T29" fmla="*/ 4 h 105"/>
                <a:gd name="T30" fmla="*/ 53 w 64"/>
                <a:gd name="T3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53" y="0"/>
                  </a:moveTo>
                  <a:cubicBezTo>
                    <a:pt x="60" y="1"/>
                    <a:pt x="64" y="8"/>
                    <a:pt x="61" y="15"/>
                  </a:cubicBezTo>
                  <a:cubicBezTo>
                    <a:pt x="60" y="17"/>
                    <a:pt x="60" y="18"/>
                    <a:pt x="61" y="21"/>
                  </a:cubicBezTo>
                  <a:cubicBezTo>
                    <a:pt x="63" y="25"/>
                    <a:pt x="60" y="29"/>
                    <a:pt x="60" y="32"/>
                  </a:cubicBezTo>
                  <a:cubicBezTo>
                    <a:pt x="60" y="36"/>
                    <a:pt x="63" y="40"/>
                    <a:pt x="61" y="44"/>
                  </a:cubicBezTo>
                  <a:cubicBezTo>
                    <a:pt x="59" y="48"/>
                    <a:pt x="55" y="52"/>
                    <a:pt x="52" y="56"/>
                  </a:cubicBezTo>
                  <a:cubicBezTo>
                    <a:pt x="45" y="65"/>
                    <a:pt x="37" y="74"/>
                    <a:pt x="29" y="84"/>
                  </a:cubicBezTo>
                  <a:cubicBezTo>
                    <a:pt x="25" y="89"/>
                    <a:pt x="20" y="94"/>
                    <a:pt x="16" y="100"/>
                  </a:cubicBezTo>
                  <a:cubicBezTo>
                    <a:pt x="12" y="104"/>
                    <a:pt x="8" y="105"/>
                    <a:pt x="4" y="102"/>
                  </a:cubicBezTo>
                  <a:cubicBezTo>
                    <a:pt x="1" y="99"/>
                    <a:pt x="0" y="93"/>
                    <a:pt x="2" y="88"/>
                  </a:cubicBezTo>
                  <a:cubicBezTo>
                    <a:pt x="2" y="87"/>
                    <a:pt x="2" y="85"/>
                    <a:pt x="2" y="84"/>
                  </a:cubicBezTo>
                  <a:cubicBezTo>
                    <a:pt x="1" y="81"/>
                    <a:pt x="0" y="78"/>
                    <a:pt x="1" y="76"/>
                  </a:cubicBezTo>
                  <a:cubicBezTo>
                    <a:pt x="2" y="73"/>
                    <a:pt x="1" y="70"/>
                    <a:pt x="1" y="67"/>
                  </a:cubicBezTo>
                  <a:cubicBezTo>
                    <a:pt x="1" y="64"/>
                    <a:pt x="1" y="60"/>
                    <a:pt x="3" y="58"/>
                  </a:cubicBezTo>
                  <a:cubicBezTo>
                    <a:pt x="17" y="40"/>
                    <a:pt x="32" y="22"/>
                    <a:pt x="46" y="4"/>
                  </a:cubicBezTo>
                  <a:cubicBezTo>
                    <a:pt x="48" y="2"/>
                    <a:pt x="51" y="1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6" name="Freeform 91"/>
            <p:cNvSpPr>
              <a:spLocks/>
            </p:cNvSpPr>
            <p:nvPr userDrawn="1"/>
          </p:nvSpPr>
          <p:spPr bwMode="auto">
            <a:xfrm>
              <a:off x="604838" y="4763"/>
              <a:ext cx="57150" cy="6858000"/>
            </a:xfrm>
            <a:custGeom>
              <a:avLst/>
              <a:gdLst>
                <a:gd name="T0" fmla="*/ 12 w 13"/>
                <a:gd name="T1" fmla="*/ 1166 h 1629"/>
                <a:gd name="T2" fmla="*/ 12 w 13"/>
                <a:gd name="T3" fmla="*/ 1103 h 1629"/>
                <a:gd name="T4" fmla="*/ 12 w 13"/>
                <a:gd name="T5" fmla="*/ 734 h 1629"/>
                <a:gd name="T6" fmla="*/ 12 w 13"/>
                <a:gd name="T7" fmla="*/ 515 h 1629"/>
                <a:gd name="T8" fmla="*/ 12 w 13"/>
                <a:gd name="T9" fmla="*/ 446 h 1629"/>
                <a:gd name="T10" fmla="*/ 12 w 13"/>
                <a:gd name="T11" fmla="*/ 0 h 1629"/>
                <a:gd name="T12" fmla="*/ 0 w 13"/>
                <a:gd name="T13" fmla="*/ 0 h 1629"/>
                <a:gd name="T14" fmla="*/ 0 w 13"/>
                <a:gd name="T15" fmla="*/ 5 h 1629"/>
                <a:gd name="T16" fmla="*/ 0 w 13"/>
                <a:gd name="T17" fmla="*/ 461 h 1629"/>
                <a:gd name="T18" fmla="*/ 0 w 13"/>
                <a:gd name="T19" fmla="*/ 551 h 1629"/>
                <a:gd name="T20" fmla="*/ 0 w 13"/>
                <a:gd name="T21" fmla="*/ 1112 h 1629"/>
                <a:gd name="T22" fmla="*/ 0 w 13"/>
                <a:gd name="T23" fmla="*/ 1206 h 1629"/>
                <a:gd name="T24" fmla="*/ 0 w 13"/>
                <a:gd name="T25" fmla="*/ 1629 h 1629"/>
                <a:gd name="T26" fmla="*/ 12 w 13"/>
                <a:gd name="T27" fmla="*/ 1629 h 1629"/>
                <a:gd name="T28" fmla="*/ 12 w 13"/>
                <a:gd name="T29" fmla="*/ 1166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629">
                  <a:moveTo>
                    <a:pt x="12" y="1166"/>
                  </a:moveTo>
                  <a:cubicBezTo>
                    <a:pt x="12" y="1145"/>
                    <a:pt x="12" y="1124"/>
                    <a:pt x="12" y="1103"/>
                  </a:cubicBezTo>
                  <a:cubicBezTo>
                    <a:pt x="12" y="980"/>
                    <a:pt x="13" y="857"/>
                    <a:pt x="12" y="734"/>
                  </a:cubicBezTo>
                  <a:cubicBezTo>
                    <a:pt x="12" y="661"/>
                    <a:pt x="12" y="588"/>
                    <a:pt x="12" y="515"/>
                  </a:cubicBezTo>
                  <a:cubicBezTo>
                    <a:pt x="12" y="492"/>
                    <a:pt x="12" y="469"/>
                    <a:pt x="12" y="446"/>
                  </a:cubicBezTo>
                  <a:cubicBezTo>
                    <a:pt x="12" y="297"/>
                    <a:pt x="12" y="148"/>
                    <a:pt x="12" y="0"/>
                  </a:cubicBezTo>
                  <a:cubicBezTo>
                    <a:pt x="8" y="0"/>
                    <a:pt x="4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57"/>
                    <a:pt x="0" y="309"/>
                    <a:pt x="0" y="461"/>
                  </a:cubicBezTo>
                  <a:cubicBezTo>
                    <a:pt x="0" y="491"/>
                    <a:pt x="0" y="521"/>
                    <a:pt x="0" y="551"/>
                  </a:cubicBezTo>
                  <a:cubicBezTo>
                    <a:pt x="0" y="738"/>
                    <a:pt x="0" y="925"/>
                    <a:pt x="0" y="1112"/>
                  </a:cubicBezTo>
                  <a:cubicBezTo>
                    <a:pt x="0" y="1144"/>
                    <a:pt x="0" y="1175"/>
                    <a:pt x="0" y="1206"/>
                  </a:cubicBezTo>
                  <a:cubicBezTo>
                    <a:pt x="0" y="1347"/>
                    <a:pt x="0" y="1488"/>
                    <a:pt x="0" y="1629"/>
                  </a:cubicBezTo>
                  <a:cubicBezTo>
                    <a:pt x="12" y="1629"/>
                    <a:pt x="12" y="1629"/>
                    <a:pt x="12" y="1629"/>
                  </a:cubicBezTo>
                  <a:cubicBezTo>
                    <a:pt x="12" y="1475"/>
                    <a:pt x="12" y="1320"/>
                    <a:pt x="12" y="11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7" name="Freeform 92"/>
            <p:cNvSpPr>
              <a:spLocks/>
            </p:cNvSpPr>
            <p:nvPr userDrawn="1"/>
          </p:nvSpPr>
          <p:spPr bwMode="auto">
            <a:xfrm>
              <a:off x="693738" y="6154738"/>
              <a:ext cx="284163" cy="442913"/>
            </a:xfrm>
            <a:custGeom>
              <a:avLst/>
              <a:gdLst>
                <a:gd name="T0" fmla="*/ 60 w 64"/>
                <a:gd name="T1" fmla="*/ 58 h 105"/>
                <a:gd name="T2" fmla="*/ 17 w 64"/>
                <a:gd name="T3" fmla="*/ 5 h 105"/>
                <a:gd name="T4" fmla="*/ 11 w 64"/>
                <a:gd name="T5" fmla="*/ 0 h 105"/>
                <a:gd name="T6" fmla="*/ 2 w 64"/>
                <a:gd name="T7" fmla="*/ 7 h 105"/>
                <a:gd name="T8" fmla="*/ 3 w 64"/>
                <a:gd name="T9" fmla="*/ 18 h 105"/>
                <a:gd name="T10" fmla="*/ 2 w 64"/>
                <a:gd name="T11" fmla="*/ 30 h 105"/>
                <a:gd name="T12" fmla="*/ 2 w 64"/>
                <a:gd name="T13" fmla="*/ 35 h 105"/>
                <a:gd name="T14" fmla="*/ 4 w 64"/>
                <a:gd name="T15" fmla="*/ 47 h 105"/>
                <a:gd name="T16" fmla="*/ 47 w 64"/>
                <a:gd name="T17" fmla="*/ 100 h 105"/>
                <a:gd name="T18" fmla="*/ 59 w 64"/>
                <a:gd name="T19" fmla="*/ 102 h 105"/>
                <a:gd name="T20" fmla="*/ 62 w 64"/>
                <a:gd name="T21" fmla="*/ 89 h 105"/>
                <a:gd name="T22" fmla="*/ 62 w 64"/>
                <a:gd name="T23" fmla="*/ 84 h 105"/>
                <a:gd name="T24" fmla="*/ 62 w 64"/>
                <a:gd name="T25" fmla="*/ 74 h 105"/>
                <a:gd name="T26" fmla="*/ 62 w 64"/>
                <a:gd name="T27" fmla="*/ 70 h 105"/>
                <a:gd name="T28" fmla="*/ 60 w 64"/>
                <a:gd name="T29" fmla="*/ 5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58"/>
                  </a:moveTo>
                  <a:cubicBezTo>
                    <a:pt x="46" y="40"/>
                    <a:pt x="32" y="22"/>
                    <a:pt x="17" y="5"/>
                  </a:cubicBezTo>
                  <a:cubicBezTo>
                    <a:pt x="15" y="3"/>
                    <a:pt x="13" y="2"/>
                    <a:pt x="11" y="0"/>
                  </a:cubicBezTo>
                  <a:cubicBezTo>
                    <a:pt x="6" y="1"/>
                    <a:pt x="4" y="3"/>
                    <a:pt x="2" y="7"/>
                  </a:cubicBezTo>
                  <a:cubicBezTo>
                    <a:pt x="0" y="11"/>
                    <a:pt x="3" y="15"/>
                    <a:pt x="3" y="18"/>
                  </a:cubicBezTo>
                  <a:cubicBezTo>
                    <a:pt x="3" y="22"/>
                    <a:pt x="0" y="26"/>
                    <a:pt x="2" y="30"/>
                  </a:cubicBezTo>
                  <a:cubicBezTo>
                    <a:pt x="3" y="32"/>
                    <a:pt x="3" y="34"/>
                    <a:pt x="2" y="35"/>
                  </a:cubicBezTo>
                  <a:cubicBezTo>
                    <a:pt x="1" y="40"/>
                    <a:pt x="1" y="44"/>
                    <a:pt x="4" y="47"/>
                  </a:cubicBezTo>
                  <a:cubicBezTo>
                    <a:pt x="18" y="65"/>
                    <a:pt x="33" y="83"/>
                    <a:pt x="47" y="100"/>
                  </a:cubicBezTo>
                  <a:cubicBezTo>
                    <a:pt x="51" y="105"/>
                    <a:pt x="56" y="105"/>
                    <a:pt x="59" y="102"/>
                  </a:cubicBezTo>
                  <a:cubicBezTo>
                    <a:pt x="63" y="99"/>
                    <a:pt x="64" y="94"/>
                    <a:pt x="62" y="89"/>
                  </a:cubicBezTo>
                  <a:cubicBezTo>
                    <a:pt x="61" y="88"/>
                    <a:pt x="61" y="86"/>
                    <a:pt x="62" y="84"/>
                  </a:cubicBezTo>
                  <a:cubicBezTo>
                    <a:pt x="63" y="81"/>
                    <a:pt x="63" y="78"/>
                    <a:pt x="62" y="74"/>
                  </a:cubicBezTo>
                  <a:cubicBezTo>
                    <a:pt x="61" y="73"/>
                    <a:pt x="61" y="71"/>
                    <a:pt x="62" y="70"/>
                  </a:cubicBezTo>
                  <a:cubicBezTo>
                    <a:pt x="64" y="65"/>
                    <a:pt x="63" y="61"/>
                    <a:pt x="6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8" name="Freeform 93"/>
            <p:cNvSpPr>
              <a:spLocks/>
            </p:cNvSpPr>
            <p:nvPr userDrawn="1"/>
          </p:nvSpPr>
          <p:spPr bwMode="auto">
            <a:xfrm>
              <a:off x="693738" y="6445250"/>
              <a:ext cx="284163" cy="417513"/>
            </a:xfrm>
            <a:custGeom>
              <a:avLst/>
              <a:gdLst>
                <a:gd name="T0" fmla="*/ 62 w 64"/>
                <a:gd name="T1" fmla="*/ 98 h 99"/>
                <a:gd name="T2" fmla="*/ 61 w 64"/>
                <a:gd name="T3" fmla="*/ 86 h 99"/>
                <a:gd name="T4" fmla="*/ 62 w 64"/>
                <a:gd name="T5" fmla="*/ 75 h 99"/>
                <a:gd name="T6" fmla="*/ 62 w 64"/>
                <a:gd name="T7" fmla="*/ 73 h 99"/>
                <a:gd name="T8" fmla="*/ 62 w 64"/>
                <a:gd name="T9" fmla="*/ 70 h 99"/>
                <a:gd name="T10" fmla="*/ 60 w 64"/>
                <a:gd name="T11" fmla="*/ 56 h 99"/>
                <a:gd name="T12" fmla="*/ 38 w 64"/>
                <a:gd name="T13" fmla="*/ 30 h 99"/>
                <a:gd name="T14" fmla="*/ 17 w 64"/>
                <a:gd name="T15" fmla="*/ 4 h 99"/>
                <a:gd name="T16" fmla="*/ 5 w 64"/>
                <a:gd name="T17" fmla="*/ 2 h 99"/>
                <a:gd name="T18" fmla="*/ 2 w 64"/>
                <a:gd name="T19" fmla="*/ 15 h 99"/>
                <a:gd name="T20" fmla="*/ 4 w 64"/>
                <a:gd name="T21" fmla="*/ 18 h 99"/>
                <a:gd name="T22" fmla="*/ 3 w 64"/>
                <a:gd name="T23" fmla="*/ 31 h 99"/>
                <a:gd name="T24" fmla="*/ 3 w 64"/>
                <a:gd name="T25" fmla="*/ 34 h 99"/>
                <a:gd name="T26" fmla="*/ 4 w 64"/>
                <a:gd name="T27" fmla="*/ 47 h 99"/>
                <a:gd name="T28" fmla="*/ 21 w 64"/>
                <a:gd name="T29" fmla="*/ 68 h 99"/>
                <a:gd name="T30" fmla="*/ 47 w 64"/>
                <a:gd name="T31" fmla="*/ 99 h 99"/>
                <a:gd name="T32" fmla="*/ 61 w 64"/>
                <a:gd name="T33" fmla="*/ 99 h 99"/>
                <a:gd name="T34" fmla="*/ 62 w 64"/>
                <a:gd name="T35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99">
                  <a:moveTo>
                    <a:pt x="62" y="98"/>
                  </a:moveTo>
                  <a:cubicBezTo>
                    <a:pt x="64" y="93"/>
                    <a:pt x="61" y="90"/>
                    <a:pt x="61" y="86"/>
                  </a:cubicBezTo>
                  <a:cubicBezTo>
                    <a:pt x="61" y="83"/>
                    <a:pt x="64" y="79"/>
                    <a:pt x="62" y="75"/>
                  </a:cubicBezTo>
                  <a:cubicBezTo>
                    <a:pt x="62" y="74"/>
                    <a:pt x="62" y="74"/>
                    <a:pt x="62" y="73"/>
                  </a:cubicBezTo>
                  <a:cubicBezTo>
                    <a:pt x="61" y="72"/>
                    <a:pt x="61" y="71"/>
                    <a:pt x="62" y="70"/>
                  </a:cubicBezTo>
                  <a:cubicBezTo>
                    <a:pt x="64" y="65"/>
                    <a:pt x="63" y="60"/>
                    <a:pt x="60" y="56"/>
                  </a:cubicBezTo>
                  <a:cubicBezTo>
                    <a:pt x="53" y="48"/>
                    <a:pt x="45" y="39"/>
                    <a:pt x="38" y="30"/>
                  </a:cubicBezTo>
                  <a:cubicBezTo>
                    <a:pt x="31" y="21"/>
                    <a:pt x="24" y="13"/>
                    <a:pt x="17" y="4"/>
                  </a:cubicBezTo>
                  <a:cubicBezTo>
                    <a:pt x="14" y="0"/>
                    <a:pt x="8" y="0"/>
                    <a:pt x="5" y="2"/>
                  </a:cubicBezTo>
                  <a:cubicBezTo>
                    <a:pt x="1" y="5"/>
                    <a:pt x="0" y="11"/>
                    <a:pt x="2" y="15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1" y="24"/>
                    <a:pt x="1" y="24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0" y="40"/>
                    <a:pt x="1" y="43"/>
                    <a:pt x="4" y="47"/>
                  </a:cubicBezTo>
                  <a:cubicBezTo>
                    <a:pt x="10" y="54"/>
                    <a:pt x="15" y="61"/>
                    <a:pt x="21" y="68"/>
                  </a:cubicBezTo>
                  <a:cubicBezTo>
                    <a:pt x="29" y="78"/>
                    <a:pt x="38" y="89"/>
                    <a:pt x="47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2" y="99"/>
                    <a:pt x="62" y="98"/>
                    <a:pt x="62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9" name="Freeform 94"/>
            <p:cNvSpPr>
              <a:spLocks/>
            </p:cNvSpPr>
            <p:nvPr userDrawn="1"/>
          </p:nvSpPr>
          <p:spPr bwMode="auto">
            <a:xfrm>
              <a:off x="693738" y="6732588"/>
              <a:ext cx="173038" cy="130175"/>
            </a:xfrm>
            <a:custGeom>
              <a:avLst/>
              <a:gdLst>
                <a:gd name="T0" fmla="*/ 17 w 39"/>
                <a:gd name="T1" fmla="*/ 5 h 31"/>
                <a:gd name="T2" fmla="*/ 6 w 39"/>
                <a:gd name="T3" fmla="*/ 2 h 31"/>
                <a:gd name="T4" fmla="*/ 1 w 39"/>
                <a:gd name="T5" fmla="*/ 13 h 31"/>
                <a:gd name="T6" fmla="*/ 4 w 39"/>
                <a:gd name="T7" fmla="*/ 19 h 31"/>
                <a:gd name="T8" fmla="*/ 3 w 39"/>
                <a:gd name="T9" fmla="*/ 31 h 31"/>
                <a:gd name="T10" fmla="*/ 39 w 39"/>
                <a:gd name="T11" fmla="*/ 31 h 31"/>
                <a:gd name="T12" fmla="*/ 17 w 39"/>
                <a:gd name="T13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1">
                  <a:moveTo>
                    <a:pt x="17" y="5"/>
                  </a:moveTo>
                  <a:cubicBezTo>
                    <a:pt x="14" y="1"/>
                    <a:pt x="10" y="0"/>
                    <a:pt x="6" y="2"/>
                  </a:cubicBezTo>
                  <a:cubicBezTo>
                    <a:pt x="2" y="4"/>
                    <a:pt x="1" y="8"/>
                    <a:pt x="1" y="13"/>
                  </a:cubicBezTo>
                  <a:cubicBezTo>
                    <a:pt x="2" y="15"/>
                    <a:pt x="3" y="16"/>
                    <a:pt x="4" y="19"/>
                  </a:cubicBezTo>
                  <a:cubicBezTo>
                    <a:pt x="1" y="23"/>
                    <a:pt x="0" y="27"/>
                    <a:pt x="3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1" y="22"/>
                    <a:pt x="24" y="13"/>
                    <a:pt x="1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0" name="Freeform 95"/>
            <p:cNvSpPr>
              <a:spLocks/>
            </p:cNvSpPr>
            <p:nvPr userDrawn="1"/>
          </p:nvSpPr>
          <p:spPr bwMode="auto">
            <a:xfrm>
              <a:off x="693738" y="5868988"/>
              <a:ext cx="284163" cy="441325"/>
            </a:xfrm>
            <a:custGeom>
              <a:avLst/>
              <a:gdLst>
                <a:gd name="T0" fmla="*/ 5 w 64"/>
                <a:gd name="T1" fmla="*/ 48 h 105"/>
                <a:gd name="T2" fmla="*/ 25 w 64"/>
                <a:gd name="T3" fmla="*/ 72 h 105"/>
                <a:gd name="T4" fmla="*/ 47 w 64"/>
                <a:gd name="T5" fmla="*/ 100 h 105"/>
                <a:gd name="T6" fmla="*/ 62 w 64"/>
                <a:gd name="T7" fmla="*/ 98 h 105"/>
                <a:gd name="T8" fmla="*/ 61 w 64"/>
                <a:gd name="T9" fmla="*/ 86 h 105"/>
                <a:gd name="T10" fmla="*/ 62 w 64"/>
                <a:gd name="T11" fmla="*/ 74 h 105"/>
                <a:gd name="T12" fmla="*/ 62 w 64"/>
                <a:gd name="T13" fmla="*/ 74 h 105"/>
                <a:gd name="T14" fmla="*/ 62 w 64"/>
                <a:gd name="T15" fmla="*/ 70 h 105"/>
                <a:gd name="T16" fmla="*/ 60 w 64"/>
                <a:gd name="T17" fmla="*/ 57 h 105"/>
                <a:gd name="T18" fmla="*/ 39 w 64"/>
                <a:gd name="T19" fmla="*/ 31 h 105"/>
                <a:gd name="T20" fmla="*/ 17 w 64"/>
                <a:gd name="T21" fmla="*/ 4 h 105"/>
                <a:gd name="T22" fmla="*/ 7 w 64"/>
                <a:gd name="T23" fmla="*/ 1 h 105"/>
                <a:gd name="T24" fmla="*/ 1 w 64"/>
                <a:gd name="T25" fmla="*/ 10 h 105"/>
                <a:gd name="T26" fmla="*/ 2 w 64"/>
                <a:gd name="T27" fmla="*/ 25 h 105"/>
                <a:gd name="T28" fmla="*/ 0 w 64"/>
                <a:gd name="T29" fmla="*/ 40 h 105"/>
                <a:gd name="T30" fmla="*/ 5 w 64"/>
                <a:gd name="T31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5" y="48"/>
                  </a:moveTo>
                  <a:cubicBezTo>
                    <a:pt x="11" y="56"/>
                    <a:pt x="18" y="64"/>
                    <a:pt x="25" y="72"/>
                  </a:cubicBezTo>
                  <a:cubicBezTo>
                    <a:pt x="32" y="81"/>
                    <a:pt x="39" y="91"/>
                    <a:pt x="47" y="100"/>
                  </a:cubicBezTo>
                  <a:cubicBezTo>
                    <a:pt x="52" y="105"/>
                    <a:pt x="59" y="104"/>
                    <a:pt x="62" y="98"/>
                  </a:cubicBezTo>
                  <a:cubicBezTo>
                    <a:pt x="64" y="93"/>
                    <a:pt x="61" y="90"/>
                    <a:pt x="61" y="86"/>
                  </a:cubicBezTo>
                  <a:cubicBezTo>
                    <a:pt x="61" y="82"/>
                    <a:pt x="64" y="78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2"/>
                    <a:pt x="61" y="71"/>
                    <a:pt x="62" y="70"/>
                  </a:cubicBezTo>
                  <a:cubicBezTo>
                    <a:pt x="64" y="65"/>
                    <a:pt x="63" y="61"/>
                    <a:pt x="60" y="57"/>
                  </a:cubicBezTo>
                  <a:cubicBezTo>
                    <a:pt x="53" y="48"/>
                    <a:pt x="46" y="39"/>
                    <a:pt x="39" y="31"/>
                  </a:cubicBezTo>
                  <a:cubicBezTo>
                    <a:pt x="32" y="22"/>
                    <a:pt x="24" y="13"/>
                    <a:pt x="17" y="4"/>
                  </a:cubicBezTo>
                  <a:cubicBezTo>
                    <a:pt x="14" y="1"/>
                    <a:pt x="11" y="0"/>
                    <a:pt x="7" y="1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2" y="15"/>
                    <a:pt x="2" y="20"/>
                    <a:pt x="2" y="25"/>
                  </a:cubicBezTo>
                  <a:cubicBezTo>
                    <a:pt x="1" y="30"/>
                    <a:pt x="4" y="35"/>
                    <a:pt x="0" y="40"/>
                  </a:cubicBezTo>
                  <a:cubicBezTo>
                    <a:pt x="2" y="43"/>
                    <a:pt x="3" y="45"/>
                    <a:pt x="5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1" name="Freeform 96"/>
            <p:cNvSpPr>
              <a:spLocks/>
            </p:cNvSpPr>
            <p:nvPr userDrawn="1"/>
          </p:nvSpPr>
          <p:spPr bwMode="auto">
            <a:xfrm>
              <a:off x="987425" y="6791325"/>
              <a:ext cx="119063" cy="71438"/>
            </a:xfrm>
            <a:custGeom>
              <a:avLst/>
              <a:gdLst>
                <a:gd name="T0" fmla="*/ 17 w 27"/>
                <a:gd name="T1" fmla="*/ 5 h 17"/>
                <a:gd name="T2" fmla="*/ 5 w 27"/>
                <a:gd name="T3" fmla="*/ 3 h 17"/>
                <a:gd name="T4" fmla="*/ 2 w 27"/>
                <a:gd name="T5" fmla="*/ 16 h 17"/>
                <a:gd name="T6" fmla="*/ 3 w 27"/>
                <a:gd name="T7" fmla="*/ 17 h 17"/>
                <a:gd name="T8" fmla="*/ 27 w 27"/>
                <a:gd name="T9" fmla="*/ 17 h 17"/>
                <a:gd name="T10" fmla="*/ 17 w 27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7">
                  <a:moveTo>
                    <a:pt x="17" y="5"/>
                  </a:moveTo>
                  <a:cubicBezTo>
                    <a:pt x="14" y="1"/>
                    <a:pt x="9" y="0"/>
                    <a:pt x="5" y="3"/>
                  </a:cubicBezTo>
                  <a:cubicBezTo>
                    <a:pt x="1" y="6"/>
                    <a:pt x="0" y="11"/>
                    <a:pt x="2" y="16"/>
                  </a:cubicBezTo>
                  <a:cubicBezTo>
                    <a:pt x="2" y="17"/>
                    <a:pt x="3" y="17"/>
                    <a:pt x="3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4" y="13"/>
                    <a:pt x="20" y="9"/>
                    <a:pt x="1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2" name="Freeform 97"/>
            <p:cNvSpPr>
              <a:spLocks/>
            </p:cNvSpPr>
            <p:nvPr userDrawn="1"/>
          </p:nvSpPr>
          <p:spPr bwMode="auto">
            <a:xfrm>
              <a:off x="987425" y="5922963"/>
              <a:ext cx="284163" cy="446088"/>
            </a:xfrm>
            <a:custGeom>
              <a:avLst/>
              <a:gdLst>
                <a:gd name="T0" fmla="*/ 4 w 64"/>
                <a:gd name="T1" fmla="*/ 49 h 106"/>
                <a:gd name="T2" fmla="*/ 18 w 64"/>
                <a:gd name="T3" fmla="*/ 66 h 106"/>
                <a:gd name="T4" fmla="*/ 47 w 64"/>
                <a:gd name="T5" fmla="*/ 101 h 106"/>
                <a:gd name="T6" fmla="*/ 57 w 64"/>
                <a:gd name="T7" fmla="*/ 104 h 106"/>
                <a:gd name="T8" fmla="*/ 63 w 64"/>
                <a:gd name="T9" fmla="*/ 96 h 106"/>
                <a:gd name="T10" fmla="*/ 61 w 64"/>
                <a:gd name="T11" fmla="*/ 87 h 106"/>
                <a:gd name="T12" fmla="*/ 60 w 64"/>
                <a:gd name="T13" fmla="*/ 73 h 106"/>
                <a:gd name="T14" fmla="*/ 59 w 64"/>
                <a:gd name="T15" fmla="*/ 57 h 106"/>
                <a:gd name="T16" fmla="*/ 44 w 64"/>
                <a:gd name="T17" fmla="*/ 38 h 106"/>
                <a:gd name="T18" fmla="*/ 17 w 64"/>
                <a:gd name="T19" fmla="*/ 6 h 106"/>
                <a:gd name="T20" fmla="*/ 2 w 64"/>
                <a:gd name="T21" fmla="*/ 7 h 106"/>
                <a:gd name="T22" fmla="*/ 3 w 64"/>
                <a:gd name="T23" fmla="*/ 19 h 106"/>
                <a:gd name="T24" fmla="*/ 2 w 64"/>
                <a:gd name="T25" fmla="*/ 31 h 106"/>
                <a:gd name="T26" fmla="*/ 3 w 64"/>
                <a:gd name="T27" fmla="*/ 32 h 106"/>
                <a:gd name="T28" fmla="*/ 3 w 64"/>
                <a:gd name="T29" fmla="*/ 35 h 106"/>
                <a:gd name="T30" fmla="*/ 4 w 64"/>
                <a:gd name="T31" fmla="*/ 4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6">
                  <a:moveTo>
                    <a:pt x="4" y="49"/>
                  </a:moveTo>
                  <a:cubicBezTo>
                    <a:pt x="9" y="55"/>
                    <a:pt x="14" y="60"/>
                    <a:pt x="18" y="66"/>
                  </a:cubicBezTo>
                  <a:cubicBezTo>
                    <a:pt x="28" y="78"/>
                    <a:pt x="37" y="89"/>
                    <a:pt x="47" y="101"/>
                  </a:cubicBezTo>
                  <a:cubicBezTo>
                    <a:pt x="50" y="104"/>
                    <a:pt x="53" y="106"/>
                    <a:pt x="57" y="104"/>
                  </a:cubicBezTo>
                  <a:cubicBezTo>
                    <a:pt x="60" y="103"/>
                    <a:pt x="63" y="100"/>
                    <a:pt x="63" y="96"/>
                  </a:cubicBezTo>
                  <a:cubicBezTo>
                    <a:pt x="63" y="93"/>
                    <a:pt x="62" y="90"/>
                    <a:pt x="61" y="87"/>
                  </a:cubicBezTo>
                  <a:cubicBezTo>
                    <a:pt x="64" y="83"/>
                    <a:pt x="64" y="78"/>
                    <a:pt x="60" y="73"/>
                  </a:cubicBezTo>
                  <a:cubicBezTo>
                    <a:pt x="64" y="66"/>
                    <a:pt x="64" y="63"/>
                    <a:pt x="59" y="57"/>
                  </a:cubicBezTo>
                  <a:cubicBezTo>
                    <a:pt x="54" y="51"/>
                    <a:pt x="49" y="45"/>
                    <a:pt x="44" y="38"/>
                  </a:cubicBezTo>
                  <a:cubicBezTo>
                    <a:pt x="35" y="28"/>
                    <a:pt x="26" y="17"/>
                    <a:pt x="17" y="6"/>
                  </a:cubicBezTo>
                  <a:cubicBezTo>
                    <a:pt x="12" y="0"/>
                    <a:pt x="5" y="1"/>
                    <a:pt x="2" y="7"/>
                  </a:cubicBezTo>
                  <a:cubicBezTo>
                    <a:pt x="0" y="12"/>
                    <a:pt x="3" y="16"/>
                    <a:pt x="3" y="19"/>
                  </a:cubicBezTo>
                  <a:cubicBezTo>
                    <a:pt x="3" y="23"/>
                    <a:pt x="0" y="27"/>
                    <a:pt x="2" y="31"/>
                  </a:cubicBezTo>
                  <a:cubicBezTo>
                    <a:pt x="2" y="31"/>
                    <a:pt x="3" y="32"/>
                    <a:pt x="3" y="32"/>
                  </a:cubicBezTo>
                  <a:cubicBezTo>
                    <a:pt x="3" y="33"/>
                    <a:pt x="3" y="34"/>
                    <a:pt x="3" y="35"/>
                  </a:cubicBezTo>
                  <a:cubicBezTo>
                    <a:pt x="0" y="40"/>
                    <a:pt x="1" y="45"/>
                    <a:pt x="4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3" name="Freeform 98"/>
            <p:cNvSpPr>
              <a:spLocks/>
            </p:cNvSpPr>
            <p:nvPr userDrawn="1"/>
          </p:nvSpPr>
          <p:spPr bwMode="auto">
            <a:xfrm>
              <a:off x="987425" y="6213475"/>
              <a:ext cx="284163" cy="442913"/>
            </a:xfrm>
            <a:custGeom>
              <a:avLst/>
              <a:gdLst>
                <a:gd name="T0" fmla="*/ 47 w 64"/>
                <a:gd name="T1" fmla="*/ 101 h 105"/>
                <a:gd name="T2" fmla="*/ 59 w 64"/>
                <a:gd name="T3" fmla="*/ 102 h 105"/>
                <a:gd name="T4" fmla="*/ 62 w 64"/>
                <a:gd name="T5" fmla="*/ 90 h 105"/>
                <a:gd name="T6" fmla="*/ 60 w 64"/>
                <a:gd name="T7" fmla="*/ 87 h 105"/>
                <a:gd name="T8" fmla="*/ 60 w 64"/>
                <a:gd name="T9" fmla="*/ 73 h 105"/>
                <a:gd name="T10" fmla="*/ 59 w 64"/>
                <a:gd name="T11" fmla="*/ 56 h 105"/>
                <a:gd name="T12" fmla="*/ 44 w 64"/>
                <a:gd name="T13" fmla="*/ 38 h 105"/>
                <a:gd name="T14" fmla="*/ 17 w 64"/>
                <a:gd name="T15" fmla="*/ 5 h 105"/>
                <a:gd name="T16" fmla="*/ 5 w 64"/>
                <a:gd name="T17" fmla="*/ 3 h 105"/>
                <a:gd name="T18" fmla="*/ 2 w 64"/>
                <a:gd name="T19" fmla="*/ 15 h 105"/>
                <a:gd name="T20" fmla="*/ 4 w 64"/>
                <a:gd name="T21" fmla="*/ 19 h 105"/>
                <a:gd name="T22" fmla="*/ 3 w 64"/>
                <a:gd name="T23" fmla="*/ 32 h 105"/>
                <a:gd name="T24" fmla="*/ 2 w 64"/>
                <a:gd name="T25" fmla="*/ 35 h 105"/>
                <a:gd name="T26" fmla="*/ 3 w 64"/>
                <a:gd name="T27" fmla="*/ 47 h 105"/>
                <a:gd name="T28" fmla="*/ 47 w 64"/>
                <a:gd name="T29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7" y="101"/>
                  </a:moveTo>
                  <a:cubicBezTo>
                    <a:pt x="50" y="105"/>
                    <a:pt x="56" y="105"/>
                    <a:pt x="59" y="102"/>
                  </a:cubicBezTo>
                  <a:cubicBezTo>
                    <a:pt x="63" y="100"/>
                    <a:pt x="64" y="94"/>
                    <a:pt x="62" y="90"/>
                  </a:cubicBezTo>
                  <a:cubicBezTo>
                    <a:pt x="61" y="89"/>
                    <a:pt x="61" y="88"/>
                    <a:pt x="60" y="87"/>
                  </a:cubicBezTo>
                  <a:cubicBezTo>
                    <a:pt x="64" y="82"/>
                    <a:pt x="64" y="77"/>
                    <a:pt x="60" y="73"/>
                  </a:cubicBezTo>
                  <a:cubicBezTo>
                    <a:pt x="64" y="65"/>
                    <a:pt x="64" y="62"/>
                    <a:pt x="59" y="56"/>
                  </a:cubicBezTo>
                  <a:cubicBezTo>
                    <a:pt x="54" y="50"/>
                    <a:pt x="49" y="44"/>
                    <a:pt x="44" y="38"/>
                  </a:cubicBezTo>
                  <a:cubicBezTo>
                    <a:pt x="35" y="27"/>
                    <a:pt x="26" y="16"/>
                    <a:pt x="17" y="5"/>
                  </a:cubicBezTo>
                  <a:cubicBezTo>
                    <a:pt x="14" y="1"/>
                    <a:pt x="9" y="0"/>
                    <a:pt x="5" y="3"/>
                  </a:cubicBezTo>
                  <a:cubicBezTo>
                    <a:pt x="2" y="5"/>
                    <a:pt x="0" y="10"/>
                    <a:pt x="2" y="15"/>
                  </a:cubicBezTo>
                  <a:cubicBezTo>
                    <a:pt x="2" y="16"/>
                    <a:pt x="3" y="17"/>
                    <a:pt x="4" y="19"/>
                  </a:cubicBezTo>
                  <a:cubicBezTo>
                    <a:pt x="1" y="23"/>
                    <a:pt x="0" y="27"/>
                    <a:pt x="3" y="32"/>
                  </a:cubicBezTo>
                  <a:cubicBezTo>
                    <a:pt x="3" y="33"/>
                    <a:pt x="3" y="34"/>
                    <a:pt x="2" y="35"/>
                  </a:cubicBezTo>
                  <a:cubicBezTo>
                    <a:pt x="0" y="40"/>
                    <a:pt x="1" y="44"/>
                    <a:pt x="3" y="47"/>
                  </a:cubicBezTo>
                  <a:cubicBezTo>
                    <a:pt x="18" y="65"/>
                    <a:pt x="33" y="83"/>
                    <a:pt x="47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4" name="Freeform 99"/>
            <p:cNvSpPr>
              <a:spLocks/>
            </p:cNvSpPr>
            <p:nvPr userDrawn="1"/>
          </p:nvSpPr>
          <p:spPr bwMode="auto">
            <a:xfrm>
              <a:off x="987425" y="6503988"/>
              <a:ext cx="284163" cy="358775"/>
            </a:xfrm>
            <a:custGeom>
              <a:avLst/>
              <a:gdLst>
                <a:gd name="T0" fmla="*/ 60 w 64"/>
                <a:gd name="T1" fmla="*/ 72 h 85"/>
                <a:gd name="T2" fmla="*/ 60 w 64"/>
                <a:gd name="T3" fmla="*/ 58 h 85"/>
                <a:gd name="T4" fmla="*/ 17 w 64"/>
                <a:gd name="T5" fmla="*/ 4 h 85"/>
                <a:gd name="T6" fmla="*/ 5 w 64"/>
                <a:gd name="T7" fmla="*/ 3 h 85"/>
                <a:gd name="T8" fmla="*/ 2 w 64"/>
                <a:gd name="T9" fmla="*/ 16 h 85"/>
                <a:gd name="T10" fmla="*/ 4 w 64"/>
                <a:gd name="T11" fmla="*/ 18 h 85"/>
                <a:gd name="T12" fmla="*/ 3 w 64"/>
                <a:gd name="T13" fmla="*/ 31 h 85"/>
                <a:gd name="T14" fmla="*/ 3 w 64"/>
                <a:gd name="T15" fmla="*/ 34 h 85"/>
                <a:gd name="T16" fmla="*/ 4 w 64"/>
                <a:gd name="T17" fmla="*/ 48 h 85"/>
                <a:gd name="T18" fmla="*/ 35 w 64"/>
                <a:gd name="T19" fmla="*/ 85 h 85"/>
                <a:gd name="T20" fmla="*/ 61 w 64"/>
                <a:gd name="T21" fmla="*/ 85 h 85"/>
                <a:gd name="T22" fmla="*/ 60 w 64"/>
                <a:gd name="T23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85">
                  <a:moveTo>
                    <a:pt x="60" y="72"/>
                  </a:moveTo>
                  <a:cubicBezTo>
                    <a:pt x="64" y="67"/>
                    <a:pt x="64" y="62"/>
                    <a:pt x="60" y="58"/>
                  </a:cubicBezTo>
                  <a:cubicBezTo>
                    <a:pt x="46" y="40"/>
                    <a:pt x="31" y="22"/>
                    <a:pt x="17" y="4"/>
                  </a:cubicBezTo>
                  <a:cubicBezTo>
                    <a:pt x="13" y="0"/>
                    <a:pt x="9" y="0"/>
                    <a:pt x="5" y="3"/>
                  </a:cubicBezTo>
                  <a:cubicBezTo>
                    <a:pt x="1" y="5"/>
                    <a:pt x="0" y="11"/>
                    <a:pt x="2" y="16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1" y="23"/>
                    <a:pt x="0" y="27"/>
                    <a:pt x="3" y="31"/>
                  </a:cubicBezTo>
                  <a:cubicBezTo>
                    <a:pt x="3" y="32"/>
                    <a:pt x="3" y="34"/>
                    <a:pt x="3" y="34"/>
                  </a:cubicBezTo>
                  <a:cubicBezTo>
                    <a:pt x="0" y="39"/>
                    <a:pt x="1" y="44"/>
                    <a:pt x="4" y="48"/>
                  </a:cubicBezTo>
                  <a:cubicBezTo>
                    <a:pt x="14" y="60"/>
                    <a:pt x="25" y="73"/>
                    <a:pt x="35" y="8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4" y="81"/>
                    <a:pt x="63" y="76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5" name="Freeform 100"/>
            <p:cNvSpPr>
              <a:spLocks/>
            </p:cNvSpPr>
            <p:nvPr userDrawn="1"/>
          </p:nvSpPr>
          <p:spPr bwMode="auto">
            <a:xfrm>
              <a:off x="298450" y="6154738"/>
              <a:ext cx="279400" cy="442913"/>
            </a:xfrm>
            <a:custGeom>
              <a:avLst/>
              <a:gdLst>
                <a:gd name="T0" fmla="*/ 57 w 63"/>
                <a:gd name="T1" fmla="*/ 2 h 105"/>
                <a:gd name="T2" fmla="*/ 47 w 63"/>
                <a:gd name="T3" fmla="*/ 4 h 105"/>
                <a:gd name="T4" fmla="*/ 3 w 63"/>
                <a:gd name="T5" fmla="*/ 58 h 105"/>
                <a:gd name="T6" fmla="*/ 2 w 63"/>
                <a:gd name="T7" fmla="*/ 70 h 105"/>
                <a:gd name="T8" fmla="*/ 2 w 63"/>
                <a:gd name="T9" fmla="*/ 74 h 105"/>
                <a:gd name="T10" fmla="*/ 2 w 63"/>
                <a:gd name="T11" fmla="*/ 84 h 105"/>
                <a:gd name="T12" fmla="*/ 2 w 63"/>
                <a:gd name="T13" fmla="*/ 89 h 105"/>
                <a:gd name="T14" fmla="*/ 4 w 63"/>
                <a:gd name="T15" fmla="*/ 102 h 105"/>
                <a:gd name="T16" fmla="*/ 16 w 63"/>
                <a:gd name="T17" fmla="*/ 100 h 105"/>
                <a:gd name="T18" fmla="*/ 60 w 63"/>
                <a:gd name="T19" fmla="*/ 47 h 105"/>
                <a:gd name="T20" fmla="*/ 62 w 63"/>
                <a:gd name="T21" fmla="*/ 40 h 105"/>
                <a:gd name="T22" fmla="*/ 62 w 63"/>
                <a:gd name="T23" fmla="*/ 26 h 105"/>
                <a:gd name="T24" fmla="*/ 63 w 63"/>
                <a:gd name="T25" fmla="*/ 12 h 105"/>
                <a:gd name="T26" fmla="*/ 57 w 63"/>
                <a:gd name="T27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57" y="2"/>
                  </a:moveTo>
                  <a:cubicBezTo>
                    <a:pt x="53" y="0"/>
                    <a:pt x="50" y="1"/>
                    <a:pt x="47" y="4"/>
                  </a:cubicBezTo>
                  <a:cubicBezTo>
                    <a:pt x="32" y="22"/>
                    <a:pt x="18" y="40"/>
                    <a:pt x="3" y="58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2" y="71"/>
                    <a:pt x="2" y="73"/>
                    <a:pt x="2" y="74"/>
                  </a:cubicBezTo>
                  <a:cubicBezTo>
                    <a:pt x="0" y="78"/>
                    <a:pt x="0" y="81"/>
                    <a:pt x="2" y="84"/>
                  </a:cubicBezTo>
                  <a:cubicBezTo>
                    <a:pt x="2" y="86"/>
                    <a:pt x="2" y="88"/>
                    <a:pt x="2" y="89"/>
                  </a:cubicBezTo>
                  <a:cubicBezTo>
                    <a:pt x="0" y="94"/>
                    <a:pt x="1" y="99"/>
                    <a:pt x="4" y="102"/>
                  </a:cubicBezTo>
                  <a:cubicBezTo>
                    <a:pt x="8" y="105"/>
                    <a:pt x="13" y="105"/>
                    <a:pt x="16" y="100"/>
                  </a:cubicBezTo>
                  <a:cubicBezTo>
                    <a:pt x="31" y="83"/>
                    <a:pt x="45" y="65"/>
                    <a:pt x="60" y="47"/>
                  </a:cubicBezTo>
                  <a:cubicBezTo>
                    <a:pt x="61" y="45"/>
                    <a:pt x="63" y="42"/>
                    <a:pt x="62" y="40"/>
                  </a:cubicBezTo>
                  <a:cubicBezTo>
                    <a:pt x="61" y="35"/>
                    <a:pt x="62" y="31"/>
                    <a:pt x="62" y="26"/>
                  </a:cubicBezTo>
                  <a:cubicBezTo>
                    <a:pt x="62" y="21"/>
                    <a:pt x="60" y="16"/>
                    <a:pt x="63" y="12"/>
                  </a:cubicBezTo>
                  <a:cubicBezTo>
                    <a:pt x="62" y="7"/>
                    <a:pt x="61" y="3"/>
                    <a:pt x="5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6" name="Freeform 101"/>
            <p:cNvSpPr>
              <a:spLocks/>
            </p:cNvSpPr>
            <p:nvPr userDrawn="1"/>
          </p:nvSpPr>
          <p:spPr bwMode="auto">
            <a:xfrm>
              <a:off x="409575" y="6732588"/>
              <a:ext cx="168275" cy="130175"/>
            </a:xfrm>
            <a:custGeom>
              <a:avLst/>
              <a:gdLst>
                <a:gd name="T0" fmla="*/ 36 w 38"/>
                <a:gd name="T1" fmla="*/ 20 h 31"/>
                <a:gd name="T2" fmla="*/ 36 w 38"/>
                <a:gd name="T3" fmla="*/ 16 h 31"/>
                <a:gd name="T4" fmla="*/ 34 w 38"/>
                <a:gd name="T5" fmla="*/ 3 h 31"/>
                <a:gd name="T6" fmla="*/ 22 w 38"/>
                <a:gd name="T7" fmla="*/ 4 h 31"/>
                <a:gd name="T8" fmla="*/ 0 w 38"/>
                <a:gd name="T9" fmla="*/ 31 h 31"/>
                <a:gd name="T10" fmla="*/ 36 w 38"/>
                <a:gd name="T11" fmla="*/ 31 h 31"/>
                <a:gd name="T12" fmla="*/ 36 w 38"/>
                <a:gd name="T1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1">
                  <a:moveTo>
                    <a:pt x="36" y="20"/>
                  </a:moveTo>
                  <a:cubicBezTo>
                    <a:pt x="36" y="19"/>
                    <a:pt x="36" y="17"/>
                    <a:pt x="36" y="16"/>
                  </a:cubicBezTo>
                  <a:cubicBezTo>
                    <a:pt x="38" y="11"/>
                    <a:pt x="37" y="6"/>
                    <a:pt x="34" y="3"/>
                  </a:cubicBezTo>
                  <a:cubicBezTo>
                    <a:pt x="30" y="0"/>
                    <a:pt x="25" y="0"/>
                    <a:pt x="22" y="4"/>
                  </a:cubicBezTo>
                  <a:cubicBezTo>
                    <a:pt x="14" y="13"/>
                    <a:pt x="7" y="22"/>
                    <a:pt x="0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27"/>
                    <a:pt x="38" y="24"/>
                    <a:pt x="3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7" name="Freeform 102"/>
            <p:cNvSpPr>
              <a:spLocks/>
            </p:cNvSpPr>
            <p:nvPr userDrawn="1"/>
          </p:nvSpPr>
          <p:spPr bwMode="auto">
            <a:xfrm>
              <a:off x="298450" y="5868988"/>
              <a:ext cx="279400" cy="441325"/>
            </a:xfrm>
            <a:custGeom>
              <a:avLst/>
              <a:gdLst>
                <a:gd name="T0" fmla="*/ 2 w 63"/>
                <a:gd name="T1" fmla="*/ 74 h 105"/>
                <a:gd name="T2" fmla="*/ 2 w 63"/>
                <a:gd name="T3" fmla="*/ 84 h 105"/>
                <a:gd name="T4" fmla="*/ 2 w 63"/>
                <a:gd name="T5" fmla="*/ 88 h 105"/>
                <a:gd name="T6" fmla="*/ 4 w 63"/>
                <a:gd name="T7" fmla="*/ 102 h 105"/>
                <a:gd name="T8" fmla="*/ 17 w 63"/>
                <a:gd name="T9" fmla="*/ 100 h 105"/>
                <a:gd name="T10" fmla="*/ 60 w 63"/>
                <a:gd name="T11" fmla="*/ 47 h 105"/>
                <a:gd name="T12" fmla="*/ 62 w 63"/>
                <a:gd name="T13" fmla="*/ 39 h 105"/>
                <a:gd name="T14" fmla="*/ 62 w 63"/>
                <a:gd name="T15" fmla="*/ 25 h 105"/>
                <a:gd name="T16" fmla="*/ 63 w 63"/>
                <a:gd name="T17" fmla="*/ 11 h 105"/>
                <a:gd name="T18" fmla="*/ 57 w 63"/>
                <a:gd name="T19" fmla="*/ 1 h 105"/>
                <a:gd name="T20" fmla="*/ 47 w 63"/>
                <a:gd name="T21" fmla="*/ 4 h 105"/>
                <a:gd name="T22" fmla="*/ 3 w 63"/>
                <a:gd name="T23" fmla="*/ 57 h 105"/>
                <a:gd name="T24" fmla="*/ 2 w 63"/>
                <a:gd name="T25" fmla="*/ 69 h 105"/>
                <a:gd name="T26" fmla="*/ 2 w 63"/>
                <a:gd name="T27" fmla="*/ 7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2" y="74"/>
                  </a:moveTo>
                  <a:cubicBezTo>
                    <a:pt x="0" y="77"/>
                    <a:pt x="0" y="80"/>
                    <a:pt x="2" y="84"/>
                  </a:cubicBezTo>
                  <a:cubicBezTo>
                    <a:pt x="2" y="85"/>
                    <a:pt x="2" y="87"/>
                    <a:pt x="2" y="88"/>
                  </a:cubicBezTo>
                  <a:cubicBezTo>
                    <a:pt x="0" y="94"/>
                    <a:pt x="1" y="99"/>
                    <a:pt x="4" y="102"/>
                  </a:cubicBezTo>
                  <a:cubicBezTo>
                    <a:pt x="8" y="105"/>
                    <a:pt x="13" y="104"/>
                    <a:pt x="17" y="100"/>
                  </a:cubicBezTo>
                  <a:cubicBezTo>
                    <a:pt x="31" y="82"/>
                    <a:pt x="45" y="65"/>
                    <a:pt x="60" y="47"/>
                  </a:cubicBezTo>
                  <a:cubicBezTo>
                    <a:pt x="61" y="45"/>
                    <a:pt x="63" y="42"/>
                    <a:pt x="62" y="39"/>
                  </a:cubicBezTo>
                  <a:cubicBezTo>
                    <a:pt x="61" y="35"/>
                    <a:pt x="62" y="30"/>
                    <a:pt x="62" y="25"/>
                  </a:cubicBezTo>
                  <a:cubicBezTo>
                    <a:pt x="62" y="20"/>
                    <a:pt x="60" y="15"/>
                    <a:pt x="63" y="11"/>
                  </a:cubicBezTo>
                  <a:cubicBezTo>
                    <a:pt x="62" y="6"/>
                    <a:pt x="61" y="3"/>
                    <a:pt x="57" y="1"/>
                  </a:cubicBezTo>
                  <a:cubicBezTo>
                    <a:pt x="53" y="0"/>
                    <a:pt x="50" y="0"/>
                    <a:pt x="47" y="4"/>
                  </a:cubicBezTo>
                  <a:cubicBezTo>
                    <a:pt x="32" y="22"/>
                    <a:pt x="18" y="40"/>
                    <a:pt x="3" y="57"/>
                  </a:cubicBezTo>
                  <a:cubicBezTo>
                    <a:pt x="0" y="61"/>
                    <a:pt x="0" y="65"/>
                    <a:pt x="2" y="69"/>
                  </a:cubicBezTo>
                  <a:cubicBezTo>
                    <a:pt x="2" y="71"/>
                    <a:pt x="2" y="73"/>
                    <a:pt x="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8" name="Freeform 103"/>
            <p:cNvSpPr>
              <a:spLocks/>
            </p:cNvSpPr>
            <p:nvPr userDrawn="1"/>
          </p:nvSpPr>
          <p:spPr bwMode="auto">
            <a:xfrm>
              <a:off x="4763" y="5927725"/>
              <a:ext cx="279400" cy="441325"/>
            </a:xfrm>
            <a:custGeom>
              <a:avLst/>
              <a:gdLst>
                <a:gd name="T0" fmla="*/ 2 w 63"/>
                <a:gd name="T1" fmla="*/ 73 h 105"/>
                <a:gd name="T2" fmla="*/ 3 w 63"/>
                <a:gd name="T3" fmla="*/ 87 h 105"/>
                <a:gd name="T4" fmla="*/ 3 w 63"/>
                <a:gd name="T5" fmla="*/ 88 h 105"/>
                <a:gd name="T6" fmla="*/ 4 w 63"/>
                <a:gd name="T7" fmla="*/ 102 h 105"/>
                <a:gd name="T8" fmla="*/ 17 w 63"/>
                <a:gd name="T9" fmla="*/ 100 h 105"/>
                <a:gd name="T10" fmla="*/ 60 w 63"/>
                <a:gd name="T11" fmla="*/ 48 h 105"/>
                <a:gd name="T12" fmla="*/ 61 w 63"/>
                <a:gd name="T13" fmla="*/ 34 h 105"/>
                <a:gd name="T14" fmla="*/ 61 w 63"/>
                <a:gd name="T15" fmla="*/ 31 h 105"/>
                <a:gd name="T16" fmla="*/ 61 w 63"/>
                <a:gd name="T17" fmla="*/ 20 h 105"/>
                <a:gd name="T18" fmla="*/ 61 w 63"/>
                <a:gd name="T19" fmla="*/ 16 h 105"/>
                <a:gd name="T20" fmla="*/ 59 w 63"/>
                <a:gd name="T21" fmla="*/ 3 h 105"/>
                <a:gd name="T22" fmla="*/ 47 w 63"/>
                <a:gd name="T23" fmla="*/ 4 h 105"/>
                <a:gd name="T24" fmla="*/ 3 w 63"/>
                <a:gd name="T25" fmla="*/ 57 h 105"/>
                <a:gd name="T26" fmla="*/ 2 w 63"/>
                <a:gd name="T27" fmla="*/ 70 h 105"/>
                <a:gd name="T28" fmla="*/ 2 w 63"/>
                <a:gd name="T29" fmla="*/ 7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05">
                  <a:moveTo>
                    <a:pt x="2" y="73"/>
                  </a:moveTo>
                  <a:cubicBezTo>
                    <a:pt x="0" y="78"/>
                    <a:pt x="0" y="82"/>
                    <a:pt x="3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0" y="93"/>
                    <a:pt x="0" y="99"/>
                    <a:pt x="4" y="102"/>
                  </a:cubicBezTo>
                  <a:cubicBezTo>
                    <a:pt x="8" y="105"/>
                    <a:pt x="13" y="104"/>
                    <a:pt x="17" y="100"/>
                  </a:cubicBezTo>
                  <a:cubicBezTo>
                    <a:pt x="31" y="82"/>
                    <a:pt x="45" y="65"/>
                    <a:pt x="60" y="48"/>
                  </a:cubicBezTo>
                  <a:cubicBezTo>
                    <a:pt x="63" y="44"/>
                    <a:pt x="63" y="39"/>
                    <a:pt x="61" y="34"/>
                  </a:cubicBezTo>
                  <a:cubicBezTo>
                    <a:pt x="61" y="33"/>
                    <a:pt x="61" y="32"/>
                    <a:pt x="61" y="31"/>
                  </a:cubicBezTo>
                  <a:cubicBezTo>
                    <a:pt x="63" y="27"/>
                    <a:pt x="63" y="24"/>
                    <a:pt x="61" y="20"/>
                  </a:cubicBezTo>
                  <a:cubicBezTo>
                    <a:pt x="61" y="19"/>
                    <a:pt x="61" y="17"/>
                    <a:pt x="61" y="16"/>
                  </a:cubicBezTo>
                  <a:cubicBezTo>
                    <a:pt x="63" y="11"/>
                    <a:pt x="63" y="6"/>
                    <a:pt x="59" y="3"/>
                  </a:cubicBezTo>
                  <a:cubicBezTo>
                    <a:pt x="55" y="0"/>
                    <a:pt x="50" y="0"/>
                    <a:pt x="47" y="4"/>
                  </a:cubicBezTo>
                  <a:cubicBezTo>
                    <a:pt x="32" y="22"/>
                    <a:pt x="18" y="40"/>
                    <a:pt x="3" y="57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3" y="71"/>
                    <a:pt x="3" y="72"/>
                    <a:pt x="2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9" name="Freeform 104"/>
            <p:cNvSpPr>
              <a:spLocks/>
            </p:cNvSpPr>
            <p:nvPr userDrawn="1"/>
          </p:nvSpPr>
          <p:spPr bwMode="auto">
            <a:xfrm>
              <a:off x="-4763" y="6213475"/>
              <a:ext cx="293688" cy="442913"/>
            </a:xfrm>
            <a:custGeom>
              <a:avLst/>
              <a:gdLst>
                <a:gd name="T0" fmla="*/ 4 w 66"/>
                <a:gd name="T1" fmla="*/ 85 h 105"/>
                <a:gd name="T2" fmla="*/ 4 w 66"/>
                <a:gd name="T3" fmla="*/ 85 h 105"/>
                <a:gd name="T4" fmla="*/ 4 w 66"/>
                <a:gd name="T5" fmla="*/ 89 h 105"/>
                <a:gd name="T6" fmla="*/ 6 w 66"/>
                <a:gd name="T7" fmla="*/ 102 h 105"/>
                <a:gd name="T8" fmla="*/ 19 w 66"/>
                <a:gd name="T9" fmla="*/ 100 h 105"/>
                <a:gd name="T10" fmla="*/ 60 w 66"/>
                <a:gd name="T11" fmla="*/ 50 h 105"/>
                <a:gd name="T12" fmla="*/ 62 w 66"/>
                <a:gd name="T13" fmla="*/ 33 h 105"/>
                <a:gd name="T14" fmla="*/ 62 w 66"/>
                <a:gd name="T15" fmla="*/ 19 h 105"/>
                <a:gd name="T16" fmla="*/ 63 w 66"/>
                <a:gd name="T17" fmla="*/ 18 h 105"/>
                <a:gd name="T18" fmla="*/ 64 w 66"/>
                <a:gd name="T19" fmla="*/ 9 h 105"/>
                <a:gd name="T20" fmla="*/ 58 w 66"/>
                <a:gd name="T21" fmla="*/ 2 h 105"/>
                <a:gd name="T22" fmla="*/ 48 w 66"/>
                <a:gd name="T23" fmla="*/ 6 h 105"/>
                <a:gd name="T24" fmla="*/ 7 w 66"/>
                <a:gd name="T25" fmla="*/ 55 h 105"/>
                <a:gd name="T26" fmla="*/ 4 w 66"/>
                <a:gd name="T27" fmla="*/ 69 h 105"/>
                <a:gd name="T28" fmla="*/ 4 w 66"/>
                <a:gd name="T2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05">
                  <a:moveTo>
                    <a:pt x="4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4" y="86"/>
                    <a:pt x="5" y="88"/>
                    <a:pt x="4" y="89"/>
                  </a:cubicBezTo>
                  <a:cubicBezTo>
                    <a:pt x="2" y="94"/>
                    <a:pt x="3" y="100"/>
                    <a:pt x="6" y="102"/>
                  </a:cubicBezTo>
                  <a:cubicBezTo>
                    <a:pt x="10" y="105"/>
                    <a:pt x="16" y="104"/>
                    <a:pt x="19" y="100"/>
                  </a:cubicBezTo>
                  <a:cubicBezTo>
                    <a:pt x="33" y="83"/>
                    <a:pt x="46" y="67"/>
                    <a:pt x="60" y="50"/>
                  </a:cubicBezTo>
                  <a:cubicBezTo>
                    <a:pt x="64" y="45"/>
                    <a:pt x="66" y="40"/>
                    <a:pt x="62" y="33"/>
                  </a:cubicBezTo>
                  <a:cubicBezTo>
                    <a:pt x="65" y="28"/>
                    <a:pt x="65" y="23"/>
                    <a:pt x="62" y="19"/>
                  </a:cubicBezTo>
                  <a:cubicBezTo>
                    <a:pt x="62" y="19"/>
                    <a:pt x="63" y="19"/>
                    <a:pt x="63" y="18"/>
                  </a:cubicBezTo>
                  <a:cubicBezTo>
                    <a:pt x="64" y="15"/>
                    <a:pt x="65" y="11"/>
                    <a:pt x="64" y="9"/>
                  </a:cubicBezTo>
                  <a:cubicBezTo>
                    <a:pt x="63" y="6"/>
                    <a:pt x="60" y="3"/>
                    <a:pt x="58" y="2"/>
                  </a:cubicBezTo>
                  <a:cubicBezTo>
                    <a:pt x="54" y="0"/>
                    <a:pt x="51" y="2"/>
                    <a:pt x="48" y="6"/>
                  </a:cubicBezTo>
                  <a:cubicBezTo>
                    <a:pt x="35" y="22"/>
                    <a:pt x="21" y="39"/>
                    <a:pt x="7" y="55"/>
                  </a:cubicBezTo>
                  <a:cubicBezTo>
                    <a:pt x="4" y="60"/>
                    <a:pt x="1" y="64"/>
                    <a:pt x="4" y="69"/>
                  </a:cubicBezTo>
                  <a:cubicBezTo>
                    <a:pt x="6" y="75"/>
                    <a:pt x="0" y="80"/>
                    <a:pt x="4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0" name="Freeform 105"/>
            <p:cNvSpPr>
              <a:spLocks/>
            </p:cNvSpPr>
            <p:nvPr userDrawn="1"/>
          </p:nvSpPr>
          <p:spPr bwMode="auto">
            <a:xfrm>
              <a:off x="168275" y="6791325"/>
              <a:ext cx="115888" cy="71438"/>
            </a:xfrm>
            <a:custGeom>
              <a:avLst/>
              <a:gdLst>
                <a:gd name="T0" fmla="*/ 25 w 26"/>
                <a:gd name="T1" fmla="*/ 15 h 17"/>
                <a:gd name="T2" fmla="*/ 21 w 26"/>
                <a:gd name="T3" fmla="*/ 3 h 17"/>
                <a:gd name="T4" fmla="*/ 11 w 26"/>
                <a:gd name="T5" fmla="*/ 4 h 17"/>
                <a:gd name="T6" fmla="*/ 0 w 26"/>
                <a:gd name="T7" fmla="*/ 17 h 17"/>
                <a:gd name="T8" fmla="*/ 24 w 26"/>
                <a:gd name="T9" fmla="*/ 17 h 17"/>
                <a:gd name="T10" fmla="*/ 25 w 26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7">
                  <a:moveTo>
                    <a:pt x="25" y="15"/>
                  </a:moveTo>
                  <a:cubicBezTo>
                    <a:pt x="26" y="11"/>
                    <a:pt x="25" y="6"/>
                    <a:pt x="21" y="3"/>
                  </a:cubicBezTo>
                  <a:cubicBezTo>
                    <a:pt x="18" y="1"/>
                    <a:pt x="14" y="0"/>
                    <a:pt x="11" y="4"/>
                  </a:cubicBezTo>
                  <a:cubicBezTo>
                    <a:pt x="7" y="8"/>
                    <a:pt x="4" y="13"/>
                    <a:pt x="0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5" y="15"/>
                    <a:pt x="25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1" name="Freeform 106"/>
            <p:cNvSpPr>
              <a:spLocks/>
            </p:cNvSpPr>
            <p:nvPr userDrawn="1"/>
          </p:nvSpPr>
          <p:spPr bwMode="auto">
            <a:xfrm>
              <a:off x="298450" y="6445250"/>
              <a:ext cx="288925" cy="417513"/>
            </a:xfrm>
            <a:custGeom>
              <a:avLst/>
              <a:gdLst>
                <a:gd name="T0" fmla="*/ 59 w 65"/>
                <a:gd name="T1" fmla="*/ 48 h 99"/>
                <a:gd name="T2" fmla="*/ 62 w 65"/>
                <a:gd name="T3" fmla="*/ 44 h 99"/>
                <a:gd name="T4" fmla="*/ 61 w 65"/>
                <a:gd name="T5" fmla="*/ 32 h 99"/>
                <a:gd name="T6" fmla="*/ 61 w 65"/>
                <a:gd name="T7" fmla="*/ 20 h 99"/>
                <a:gd name="T8" fmla="*/ 61 w 65"/>
                <a:gd name="T9" fmla="*/ 15 h 99"/>
                <a:gd name="T10" fmla="*/ 53 w 65"/>
                <a:gd name="T11" fmla="*/ 0 h 99"/>
                <a:gd name="T12" fmla="*/ 46 w 65"/>
                <a:gd name="T13" fmla="*/ 4 h 99"/>
                <a:gd name="T14" fmla="*/ 3 w 65"/>
                <a:gd name="T15" fmla="*/ 58 h 99"/>
                <a:gd name="T16" fmla="*/ 2 w 65"/>
                <a:gd name="T17" fmla="*/ 70 h 99"/>
                <a:gd name="T18" fmla="*/ 2 w 65"/>
                <a:gd name="T19" fmla="*/ 73 h 99"/>
                <a:gd name="T20" fmla="*/ 2 w 65"/>
                <a:gd name="T21" fmla="*/ 84 h 99"/>
                <a:gd name="T22" fmla="*/ 2 w 65"/>
                <a:gd name="T23" fmla="*/ 88 h 99"/>
                <a:gd name="T24" fmla="*/ 2 w 65"/>
                <a:gd name="T25" fmla="*/ 99 h 99"/>
                <a:gd name="T26" fmla="*/ 17 w 65"/>
                <a:gd name="T27" fmla="*/ 99 h 99"/>
                <a:gd name="T28" fmla="*/ 59 w 65"/>
                <a:gd name="T29" fmla="*/ 4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9">
                  <a:moveTo>
                    <a:pt x="59" y="48"/>
                  </a:moveTo>
                  <a:cubicBezTo>
                    <a:pt x="60" y="46"/>
                    <a:pt x="61" y="45"/>
                    <a:pt x="62" y="44"/>
                  </a:cubicBezTo>
                  <a:cubicBezTo>
                    <a:pt x="64" y="40"/>
                    <a:pt x="60" y="36"/>
                    <a:pt x="61" y="32"/>
                  </a:cubicBezTo>
                  <a:cubicBezTo>
                    <a:pt x="61" y="28"/>
                    <a:pt x="64" y="24"/>
                    <a:pt x="61" y="20"/>
                  </a:cubicBezTo>
                  <a:cubicBezTo>
                    <a:pt x="60" y="18"/>
                    <a:pt x="60" y="17"/>
                    <a:pt x="61" y="15"/>
                  </a:cubicBezTo>
                  <a:cubicBezTo>
                    <a:pt x="65" y="8"/>
                    <a:pt x="60" y="1"/>
                    <a:pt x="53" y="0"/>
                  </a:cubicBezTo>
                  <a:cubicBezTo>
                    <a:pt x="51" y="1"/>
                    <a:pt x="48" y="2"/>
                    <a:pt x="46" y="4"/>
                  </a:cubicBezTo>
                  <a:cubicBezTo>
                    <a:pt x="32" y="22"/>
                    <a:pt x="18" y="40"/>
                    <a:pt x="3" y="58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2" y="71"/>
                    <a:pt x="2" y="72"/>
                    <a:pt x="2" y="73"/>
                  </a:cubicBezTo>
                  <a:cubicBezTo>
                    <a:pt x="0" y="77"/>
                    <a:pt x="1" y="80"/>
                    <a:pt x="2" y="84"/>
                  </a:cubicBezTo>
                  <a:cubicBezTo>
                    <a:pt x="3" y="85"/>
                    <a:pt x="3" y="87"/>
                    <a:pt x="2" y="88"/>
                  </a:cubicBezTo>
                  <a:cubicBezTo>
                    <a:pt x="0" y="92"/>
                    <a:pt x="1" y="96"/>
                    <a:pt x="2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31" y="82"/>
                    <a:pt x="45" y="65"/>
                    <a:pt x="5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2" name="Freeform 107"/>
            <p:cNvSpPr>
              <a:spLocks/>
            </p:cNvSpPr>
            <p:nvPr userDrawn="1"/>
          </p:nvSpPr>
          <p:spPr bwMode="auto">
            <a:xfrm>
              <a:off x="4763" y="6500813"/>
              <a:ext cx="284163" cy="361950"/>
            </a:xfrm>
            <a:custGeom>
              <a:avLst/>
              <a:gdLst>
                <a:gd name="T0" fmla="*/ 59 w 64"/>
                <a:gd name="T1" fmla="*/ 49 h 86"/>
                <a:gd name="T2" fmla="*/ 60 w 64"/>
                <a:gd name="T3" fmla="*/ 33 h 86"/>
                <a:gd name="T4" fmla="*/ 60 w 64"/>
                <a:gd name="T5" fmla="*/ 19 h 86"/>
                <a:gd name="T6" fmla="*/ 59 w 64"/>
                <a:gd name="T7" fmla="*/ 4 h 86"/>
                <a:gd name="T8" fmla="*/ 45 w 64"/>
                <a:gd name="T9" fmla="*/ 7 h 86"/>
                <a:gd name="T10" fmla="*/ 32 w 64"/>
                <a:gd name="T11" fmla="*/ 23 h 86"/>
                <a:gd name="T12" fmla="*/ 15 w 64"/>
                <a:gd name="T13" fmla="*/ 45 h 86"/>
                <a:gd name="T14" fmla="*/ 3 w 64"/>
                <a:gd name="T15" fmla="*/ 59 h 86"/>
                <a:gd name="T16" fmla="*/ 2 w 64"/>
                <a:gd name="T17" fmla="*/ 71 h 86"/>
                <a:gd name="T18" fmla="*/ 2 w 64"/>
                <a:gd name="T19" fmla="*/ 75 h 86"/>
                <a:gd name="T20" fmla="*/ 2 w 64"/>
                <a:gd name="T21" fmla="*/ 86 h 86"/>
                <a:gd name="T22" fmla="*/ 29 w 64"/>
                <a:gd name="T23" fmla="*/ 86 h 86"/>
                <a:gd name="T24" fmla="*/ 59 w 64"/>
                <a:gd name="T25" fmla="*/ 4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6">
                  <a:moveTo>
                    <a:pt x="59" y="49"/>
                  </a:moveTo>
                  <a:cubicBezTo>
                    <a:pt x="63" y="44"/>
                    <a:pt x="63" y="40"/>
                    <a:pt x="60" y="33"/>
                  </a:cubicBezTo>
                  <a:cubicBezTo>
                    <a:pt x="63" y="29"/>
                    <a:pt x="63" y="24"/>
                    <a:pt x="60" y="19"/>
                  </a:cubicBezTo>
                  <a:cubicBezTo>
                    <a:pt x="64" y="12"/>
                    <a:pt x="63" y="7"/>
                    <a:pt x="59" y="4"/>
                  </a:cubicBezTo>
                  <a:cubicBezTo>
                    <a:pt x="55" y="0"/>
                    <a:pt x="50" y="1"/>
                    <a:pt x="45" y="7"/>
                  </a:cubicBezTo>
                  <a:cubicBezTo>
                    <a:pt x="41" y="13"/>
                    <a:pt x="36" y="18"/>
                    <a:pt x="32" y="23"/>
                  </a:cubicBezTo>
                  <a:cubicBezTo>
                    <a:pt x="26" y="30"/>
                    <a:pt x="21" y="38"/>
                    <a:pt x="15" y="45"/>
                  </a:cubicBezTo>
                  <a:cubicBezTo>
                    <a:pt x="11" y="49"/>
                    <a:pt x="7" y="54"/>
                    <a:pt x="3" y="59"/>
                  </a:cubicBezTo>
                  <a:cubicBezTo>
                    <a:pt x="0" y="63"/>
                    <a:pt x="0" y="66"/>
                    <a:pt x="2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1" y="79"/>
                    <a:pt x="1" y="82"/>
                    <a:pt x="2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39" y="74"/>
                    <a:pt x="49" y="62"/>
                    <a:pt x="59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  <p:sp>
        <p:nvSpPr>
          <p:cNvPr id="228" name="AutoShape 3"/>
          <p:cNvSpPr>
            <a:spLocks noChangeAspect="1" noChangeArrowheads="1" noTextEdit="1"/>
          </p:cNvSpPr>
          <p:nvPr userDrawn="1"/>
        </p:nvSpPr>
        <p:spPr bwMode="auto">
          <a:xfrm>
            <a:off x="-55840" y="20297"/>
            <a:ext cx="1348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  <p:grpSp>
        <p:nvGrpSpPr>
          <p:cNvPr id="124" name="Grupo 123"/>
          <p:cNvGrpSpPr/>
          <p:nvPr userDrawn="1"/>
        </p:nvGrpSpPr>
        <p:grpSpPr>
          <a:xfrm>
            <a:off x="-19825" y="23131"/>
            <a:ext cx="1284288" cy="6858000"/>
            <a:chOff x="-12700" y="4763"/>
            <a:chExt cx="1284288" cy="6858000"/>
          </a:xfrm>
          <a:solidFill>
            <a:srgbClr val="F5A70B"/>
          </a:solidFill>
        </p:grpSpPr>
        <p:sp>
          <p:nvSpPr>
            <p:cNvPr id="125" name="Freeform 5"/>
            <p:cNvSpPr>
              <a:spLocks/>
            </p:cNvSpPr>
            <p:nvPr userDrawn="1"/>
          </p:nvSpPr>
          <p:spPr bwMode="auto">
            <a:xfrm>
              <a:off x="-9525" y="4763"/>
              <a:ext cx="285750" cy="311150"/>
            </a:xfrm>
            <a:custGeom>
              <a:avLst/>
              <a:gdLst>
                <a:gd name="T0" fmla="*/ 61 w 64"/>
                <a:gd name="T1" fmla="*/ 0 h 74"/>
                <a:gd name="T2" fmla="*/ 62 w 64"/>
                <a:gd name="T3" fmla="*/ 4 h 74"/>
                <a:gd name="T4" fmla="*/ 60 w 64"/>
                <a:gd name="T5" fmla="*/ 16 h 74"/>
                <a:gd name="T6" fmla="*/ 22 w 64"/>
                <a:gd name="T7" fmla="*/ 63 h 74"/>
                <a:gd name="T8" fmla="*/ 18 w 64"/>
                <a:gd name="T9" fmla="*/ 68 h 74"/>
                <a:gd name="T10" fmla="*/ 5 w 64"/>
                <a:gd name="T11" fmla="*/ 71 h 74"/>
                <a:gd name="T12" fmla="*/ 3 w 64"/>
                <a:gd name="T13" fmla="*/ 57 h 74"/>
                <a:gd name="T14" fmla="*/ 4 w 64"/>
                <a:gd name="T15" fmla="*/ 55 h 74"/>
                <a:gd name="T16" fmla="*/ 3 w 64"/>
                <a:gd name="T17" fmla="*/ 42 h 74"/>
                <a:gd name="T18" fmla="*/ 3 w 64"/>
                <a:gd name="T19" fmla="*/ 39 h 74"/>
                <a:gd name="T20" fmla="*/ 4 w 64"/>
                <a:gd name="T21" fmla="*/ 26 h 74"/>
                <a:gd name="T22" fmla="*/ 24 w 64"/>
                <a:gd name="T23" fmla="*/ 2 h 74"/>
                <a:gd name="T24" fmla="*/ 25 w 64"/>
                <a:gd name="T25" fmla="*/ 0 h 74"/>
                <a:gd name="T26" fmla="*/ 61 w 64"/>
                <a:gd name="T2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4">
                  <a:moveTo>
                    <a:pt x="61" y="0"/>
                  </a:moveTo>
                  <a:cubicBezTo>
                    <a:pt x="61" y="1"/>
                    <a:pt x="61" y="2"/>
                    <a:pt x="62" y="4"/>
                  </a:cubicBezTo>
                  <a:cubicBezTo>
                    <a:pt x="64" y="9"/>
                    <a:pt x="64" y="12"/>
                    <a:pt x="60" y="16"/>
                  </a:cubicBezTo>
                  <a:cubicBezTo>
                    <a:pt x="47" y="32"/>
                    <a:pt x="35" y="48"/>
                    <a:pt x="22" y="63"/>
                  </a:cubicBezTo>
                  <a:cubicBezTo>
                    <a:pt x="20" y="65"/>
                    <a:pt x="19" y="67"/>
                    <a:pt x="18" y="68"/>
                  </a:cubicBezTo>
                  <a:cubicBezTo>
                    <a:pt x="14" y="73"/>
                    <a:pt x="9" y="74"/>
                    <a:pt x="5" y="71"/>
                  </a:cubicBezTo>
                  <a:cubicBezTo>
                    <a:pt x="1" y="67"/>
                    <a:pt x="0" y="62"/>
                    <a:pt x="3" y="57"/>
                  </a:cubicBezTo>
                  <a:cubicBezTo>
                    <a:pt x="3" y="56"/>
                    <a:pt x="3" y="56"/>
                    <a:pt x="4" y="55"/>
                  </a:cubicBezTo>
                  <a:cubicBezTo>
                    <a:pt x="1" y="51"/>
                    <a:pt x="0" y="47"/>
                    <a:pt x="3" y="42"/>
                  </a:cubicBezTo>
                  <a:cubicBezTo>
                    <a:pt x="3" y="41"/>
                    <a:pt x="3" y="40"/>
                    <a:pt x="3" y="39"/>
                  </a:cubicBezTo>
                  <a:cubicBezTo>
                    <a:pt x="0" y="34"/>
                    <a:pt x="1" y="30"/>
                    <a:pt x="4" y="26"/>
                  </a:cubicBezTo>
                  <a:cubicBezTo>
                    <a:pt x="11" y="18"/>
                    <a:pt x="17" y="10"/>
                    <a:pt x="24" y="2"/>
                  </a:cubicBezTo>
                  <a:cubicBezTo>
                    <a:pt x="24" y="1"/>
                    <a:pt x="24" y="0"/>
                    <a:pt x="25" y="0"/>
                  </a:cubicBezTo>
                  <a:cubicBezTo>
                    <a:pt x="37" y="0"/>
                    <a:pt x="49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6" name="Freeform 6"/>
            <p:cNvSpPr>
              <a:spLocks/>
            </p:cNvSpPr>
            <p:nvPr userDrawn="1"/>
          </p:nvSpPr>
          <p:spPr bwMode="auto">
            <a:xfrm>
              <a:off x="973138" y="4763"/>
              <a:ext cx="288925" cy="306388"/>
            </a:xfrm>
            <a:custGeom>
              <a:avLst/>
              <a:gdLst>
                <a:gd name="T0" fmla="*/ 39 w 65"/>
                <a:gd name="T1" fmla="*/ 0 h 73"/>
                <a:gd name="T2" fmla="*/ 60 w 65"/>
                <a:gd name="T3" fmla="*/ 25 h 73"/>
                <a:gd name="T4" fmla="*/ 62 w 65"/>
                <a:gd name="T5" fmla="*/ 39 h 73"/>
                <a:gd name="T6" fmla="*/ 62 w 65"/>
                <a:gd name="T7" fmla="*/ 42 h 73"/>
                <a:gd name="T8" fmla="*/ 61 w 65"/>
                <a:gd name="T9" fmla="*/ 55 h 73"/>
                <a:gd name="T10" fmla="*/ 63 w 65"/>
                <a:gd name="T11" fmla="*/ 60 h 73"/>
                <a:gd name="T12" fmla="*/ 59 w 65"/>
                <a:gd name="T13" fmla="*/ 71 h 73"/>
                <a:gd name="T14" fmla="*/ 48 w 65"/>
                <a:gd name="T15" fmla="*/ 69 h 73"/>
                <a:gd name="T16" fmla="*/ 31 w 65"/>
                <a:gd name="T17" fmla="*/ 49 h 73"/>
                <a:gd name="T18" fmla="*/ 5 w 65"/>
                <a:gd name="T19" fmla="*/ 17 h 73"/>
                <a:gd name="T20" fmla="*/ 3 w 65"/>
                <a:gd name="T21" fmla="*/ 3 h 73"/>
                <a:gd name="T22" fmla="*/ 3 w 65"/>
                <a:gd name="T23" fmla="*/ 0 h 73"/>
                <a:gd name="T24" fmla="*/ 39 w 65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3">
                  <a:moveTo>
                    <a:pt x="39" y="0"/>
                  </a:moveTo>
                  <a:cubicBezTo>
                    <a:pt x="46" y="8"/>
                    <a:pt x="53" y="16"/>
                    <a:pt x="60" y="25"/>
                  </a:cubicBezTo>
                  <a:cubicBezTo>
                    <a:pt x="63" y="29"/>
                    <a:pt x="65" y="34"/>
                    <a:pt x="62" y="39"/>
                  </a:cubicBezTo>
                  <a:cubicBezTo>
                    <a:pt x="61" y="40"/>
                    <a:pt x="61" y="41"/>
                    <a:pt x="62" y="42"/>
                  </a:cubicBezTo>
                  <a:cubicBezTo>
                    <a:pt x="64" y="46"/>
                    <a:pt x="64" y="51"/>
                    <a:pt x="61" y="55"/>
                  </a:cubicBezTo>
                  <a:cubicBezTo>
                    <a:pt x="62" y="57"/>
                    <a:pt x="63" y="58"/>
                    <a:pt x="63" y="60"/>
                  </a:cubicBezTo>
                  <a:cubicBezTo>
                    <a:pt x="64" y="65"/>
                    <a:pt x="62" y="69"/>
                    <a:pt x="59" y="71"/>
                  </a:cubicBezTo>
                  <a:cubicBezTo>
                    <a:pt x="55" y="73"/>
                    <a:pt x="51" y="73"/>
                    <a:pt x="48" y="69"/>
                  </a:cubicBezTo>
                  <a:cubicBezTo>
                    <a:pt x="42" y="62"/>
                    <a:pt x="37" y="56"/>
                    <a:pt x="31" y="49"/>
                  </a:cubicBezTo>
                  <a:cubicBezTo>
                    <a:pt x="22" y="38"/>
                    <a:pt x="14" y="28"/>
                    <a:pt x="5" y="17"/>
                  </a:cubicBezTo>
                  <a:cubicBezTo>
                    <a:pt x="1" y="13"/>
                    <a:pt x="0" y="8"/>
                    <a:pt x="3" y="3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15" y="0"/>
                    <a:pt x="27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7" name="Freeform 7"/>
            <p:cNvSpPr>
              <a:spLocks/>
            </p:cNvSpPr>
            <p:nvPr userDrawn="1"/>
          </p:nvSpPr>
          <p:spPr bwMode="auto">
            <a:xfrm>
              <a:off x="284163" y="4763"/>
              <a:ext cx="271463" cy="257175"/>
            </a:xfrm>
            <a:custGeom>
              <a:avLst/>
              <a:gdLst>
                <a:gd name="T0" fmla="*/ 61 w 61"/>
                <a:gd name="T1" fmla="*/ 0 h 61"/>
                <a:gd name="T2" fmla="*/ 44 w 61"/>
                <a:gd name="T3" fmla="*/ 21 h 61"/>
                <a:gd name="T4" fmla="*/ 17 w 61"/>
                <a:gd name="T5" fmla="*/ 54 h 61"/>
                <a:gd name="T6" fmla="*/ 2 w 61"/>
                <a:gd name="T7" fmla="*/ 51 h 61"/>
                <a:gd name="T8" fmla="*/ 3 w 61"/>
                <a:gd name="T9" fmla="*/ 41 h 61"/>
                <a:gd name="T10" fmla="*/ 2 w 61"/>
                <a:gd name="T11" fmla="*/ 31 h 61"/>
                <a:gd name="T12" fmla="*/ 2 w 61"/>
                <a:gd name="T13" fmla="*/ 22 h 61"/>
                <a:gd name="T14" fmla="*/ 4 w 61"/>
                <a:gd name="T15" fmla="*/ 12 h 61"/>
                <a:gd name="T16" fmla="*/ 14 w 61"/>
                <a:gd name="T17" fmla="*/ 0 h 61"/>
                <a:gd name="T18" fmla="*/ 61 w 61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1">
                  <a:moveTo>
                    <a:pt x="61" y="0"/>
                  </a:moveTo>
                  <a:cubicBezTo>
                    <a:pt x="56" y="7"/>
                    <a:pt x="50" y="14"/>
                    <a:pt x="44" y="21"/>
                  </a:cubicBezTo>
                  <a:cubicBezTo>
                    <a:pt x="35" y="32"/>
                    <a:pt x="26" y="43"/>
                    <a:pt x="17" y="54"/>
                  </a:cubicBezTo>
                  <a:cubicBezTo>
                    <a:pt x="12" y="61"/>
                    <a:pt x="3" y="59"/>
                    <a:pt x="2" y="51"/>
                  </a:cubicBezTo>
                  <a:cubicBezTo>
                    <a:pt x="1" y="48"/>
                    <a:pt x="3" y="44"/>
                    <a:pt x="3" y="41"/>
                  </a:cubicBezTo>
                  <a:cubicBezTo>
                    <a:pt x="3" y="38"/>
                    <a:pt x="1" y="34"/>
                    <a:pt x="2" y="31"/>
                  </a:cubicBezTo>
                  <a:cubicBezTo>
                    <a:pt x="2" y="28"/>
                    <a:pt x="3" y="25"/>
                    <a:pt x="2" y="22"/>
                  </a:cubicBezTo>
                  <a:cubicBezTo>
                    <a:pt x="0" y="18"/>
                    <a:pt x="1" y="15"/>
                    <a:pt x="4" y="12"/>
                  </a:cubicBezTo>
                  <a:cubicBezTo>
                    <a:pt x="7" y="8"/>
                    <a:pt x="10" y="4"/>
                    <a:pt x="14" y="0"/>
                  </a:cubicBezTo>
                  <a:cubicBezTo>
                    <a:pt x="30" y="0"/>
                    <a:pt x="46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8" name="Freeform 8"/>
            <p:cNvSpPr>
              <a:spLocks/>
            </p:cNvSpPr>
            <p:nvPr userDrawn="1"/>
          </p:nvSpPr>
          <p:spPr bwMode="auto">
            <a:xfrm>
              <a:off x="693738" y="4763"/>
              <a:ext cx="274638" cy="247650"/>
            </a:xfrm>
            <a:custGeom>
              <a:avLst/>
              <a:gdLst>
                <a:gd name="T0" fmla="*/ 48 w 62"/>
                <a:gd name="T1" fmla="*/ 0 h 59"/>
                <a:gd name="T2" fmla="*/ 56 w 62"/>
                <a:gd name="T3" fmla="*/ 10 h 59"/>
                <a:gd name="T4" fmla="*/ 58 w 62"/>
                <a:gd name="T5" fmla="*/ 26 h 59"/>
                <a:gd name="T6" fmla="*/ 59 w 62"/>
                <a:gd name="T7" fmla="*/ 40 h 59"/>
                <a:gd name="T8" fmla="*/ 59 w 62"/>
                <a:gd name="T9" fmla="*/ 43 h 59"/>
                <a:gd name="T10" fmla="*/ 57 w 62"/>
                <a:gd name="T11" fmla="*/ 56 h 59"/>
                <a:gd name="T12" fmla="*/ 45 w 62"/>
                <a:gd name="T13" fmla="*/ 55 h 59"/>
                <a:gd name="T14" fmla="*/ 1 w 62"/>
                <a:gd name="T15" fmla="*/ 1 h 59"/>
                <a:gd name="T16" fmla="*/ 0 w 62"/>
                <a:gd name="T17" fmla="*/ 0 h 59"/>
                <a:gd name="T18" fmla="*/ 48 w 62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59">
                  <a:moveTo>
                    <a:pt x="48" y="0"/>
                  </a:moveTo>
                  <a:cubicBezTo>
                    <a:pt x="51" y="3"/>
                    <a:pt x="54" y="7"/>
                    <a:pt x="56" y="10"/>
                  </a:cubicBezTo>
                  <a:cubicBezTo>
                    <a:pt x="61" y="16"/>
                    <a:pt x="62" y="19"/>
                    <a:pt x="58" y="26"/>
                  </a:cubicBezTo>
                  <a:cubicBezTo>
                    <a:pt x="61" y="31"/>
                    <a:pt x="62" y="35"/>
                    <a:pt x="59" y="40"/>
                  </a:cubicBezTo>
                  <a:cubicBezTo>
                    <a:pt x="58" y="40"/>
                    <a:pt x="59" y="42"/>
                    <a:pt x="59" y="43"/>
                  </a:cubicBezTo>
                  <a:cubicBezTo>
                    <a:pt x="61" y="48"/>
                    <a:pt x="61" y="53"/>
                    <a:pt x="57" y="56"/>
                  </a:cubicBezTo>
                  <a:cubicBezTo>
                    <a:pt x="53" y="59"/>
                    <a:pt x="48" y="59"/>
                    <a:pt x="45" y="55"/>
                  </a:cubicBezTo>
                  <a:cubicBezTo>
                    <a:pt x="30" y="37"/>
                    <a:pt x="16" y="19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6" y="0"/>
                    <a:pt x="3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9" name="Freeform 9"/>
            <p:cNvSpPr>
              <a:spLocks/>
            </p:cNvSpPr>
            <p:nvPr userDrawn="1"/>
          </p:nvSpPr>
          <p:spPr bwMode="auto">
            <a:xfrm>
              <a:off x="4763" y="4763"/>
              <a:ext cx="66675" cy="25400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0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0" y="6"/>
                    <a:pt x="3" y="6"/>
                    <a:pt x="0" y="0"/>
                  </a:cubicBezTo>
                  <a:cubicBezTo>
                    <a:pt x="5" y="0"/>
                    <a:pt x="1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0" name="Freeform 10"/>
            <p:cNvSpPr>
              <a:spLocks/>
            </p:cNvSpPr>
            <p:nvPr userDrawn="1"/>
          </p:nvSpPr>
          <p:spPr bwMode="auto">
            <a:xfrm>
              <a:off x="1182688" y="4763"/>
              <a:ext cx="66675" cy="25400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0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1" y="6"/>
                    <a:pt x="4" y="6"/>
                    <a:pt x="0" y="0"/>
                  </a:cubicBezTo>
                  <a:cubicBezTo>
                    <a:pt x="5" y="0"/>
                    <a:pt x="1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1" name="Freeform 11"/>
            <p:cNvSpPr>
              <a:spLocks/>
            </p:cNvSpPr>
            <p:nvPr userDrawn="1"/>
          </p:nvSpPr>
          <p:spPr bwMode="auto">
            <a:xfrm>
              <a:off x="684213" y="3552825"/>
              <a:ext cx="293688" cy="455613"/>
            </a:xfrm>
            <a:custGeom>
              <a:avLst/>
              <a:gdLst>
                <a:gd name="T0" fmla="*/ 3 w 66"/>
                <a:gd name="T1" fmla="*/ 20 h 108"/>
                <a:gd name="T2" fmla="*/ 2 w 66"/>
                <a:gd name="T3" fmla="*/ 8 h 108"/>
                <a:gd name="T4" fmla="*/ 19 w 66"/>
                <a:gd name="T5" fmla="*/ 6 h 108"/>
                <a:gd name="T6" fmla="*/ 46 w 66"/>
                <a:gd name="T7" fmla="*/ 40 h 108"/>
                <a:gd name="T8" fmla="*/ 62 w 66"/>
                <a:gd name="T9" fmla="*/ 58 h 108"/>
                <a:gd name="T10" fmla="*/ 64 w 66"/>
                <a:gd name="T11" fmla="*/ 72 h 108"/>
                <a:gd name="T12" fmla="*/ 64 w 66"/>
                <a:gd name="T13" fmla="*/ 75 h 108"/>
                <a:gd name="T14" fmla="*/ 64 w 66"/>
                <a:gd name="T15" fmla="*/ 76 h 108"/>
                <a:gd name="T16" fmla="*/ 63 w 66"/>
                <a:gd name="T17" fmla="*/ 88 h 108"/>
                <a:gd name="T18" fmla="*/ 64 w 66"/>
                <a:gd name="T19" fmla="*/ 99 h 108"/>
                <a:gd name="T20" fmla="*/ 46 w 66"/>
                <a:gd name="T21" fmla="*/ 102 h 108"/>
                <a:gd name="T22" fmla="*/ 22 w 66"/>
                <a:gd name="T23" fmla="*/ 72 h 108"/>
                <a:gd name="T24" fmla="*/ 4 w 66"/>
                <a:gd name="T25" fmla="*/ 49 h 108"/>
                <a:gd name="T26" fmla="*/ 2 w 66"/>
                <a:gd name="T27" fmla="*/ 36 h 108"/>
                <a:gd name="T28" fmla="*/ 2 w 66"/>
                <a:gd name="T29" fmla="*/ 33 h 108"/>
                <a:gd name="T30" fmla="*/ 3 w 66"/>
                <a:gd name="T31" fmla="*/ 2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08">
                  <a:moveTo>
                    <a:pt x="3" y="20"/>
                  </a:moveTo>
                  <a:cubicBezTo>
                    <a:pt x="1" y="16"/>
                    <a:pt x="0" y="12"/>
                    <a:pt x="2" y="8"/>
                  </a:cubicBezTo>
                  <a:cubicBezTo>
                    <a:pt x="5" y="1"/>
                    <a:pt x="14" y="0"/>
                    <a:pt x="19" y="6"/>
                  </a:cubicBezTo>
                  <a:cubicBezTo>
                    <a:pt x="28" y="17"/>
                    <a:pt x="37" y="28"/>
                    <a:pt x="46" y="40"/>
                  </a:cubicBezTo>
                  <a:cubicBezTo>
                    <a:pt x="51" y="46"/>
                    <a:pt x="57" y="52"/>
                    <a:pt x="62" y="58"/>
                  </a:cubicBezTo>
                  <a:cubicBezTo>
                    <a:pt x="65" y="63"/>
                    <a:pt x="66" y="67"/>
                    <a:pt x="64" y="72"/>
                  </a:cubicBezTo>
                  <a:cubicBezTo>
                    <a:pt x="63" y="73"/>
                    <a:pt x="64" y="74"/>
                    <a:pt x="64" y="75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6" y="80"/>
                    <a:pt x="64" y="84"/>
                    <a:pt x="63" y="88"/>
                  </a:cubicBezTo>
                  <a:cubicBezTo>
                    <a:pt x="62" y="91"/>
                    <a:pt x="66" y="95"/>
                    <a:pt x="64" y="99"/>
                  </a:cubicBezTo>
                  <a:cubicBezTo>
                    <a:pt x="62" y="107"/>
                    <a:pt x="52" y="108"/>
                    <a:pt x="46" y="102"/>
                  </a:cubicBezTo>
                  <a:cubicBezTo>
                    <a:pt x="38" y="92"/>
                    <a:pt x="30" y="82"/>
                    <a:pt x="22" y="72"/>
                  </a:cubicBezTo>
                  <a:cubicBezTo>
                    <a:pt x="16" y="65"/>
                    <a:pt x="10" y="57"/>
                    <a:pt x="4" y="49"/>
                  </a:cubicBezTo>
                  <a:cubicBezTo>
                    <a:pt x="0" y="45"/>
                    <a:pt x="0" y="41"/>
                    <a:pt x="2" y="36"/>
                  </a:cubicBezTo>
                  <a:cubicBezTo>
                    <a:pt x="3" y="35"/>
                    <a:pt x="3" y="34"/>
                    <a:pt x="2" y="33"/>
                  </a:cubicBezTo>
                  <a:cubicBezTo>
                    <a:pt x="0" y="27"/>
                    <a:pt x="0" y="26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2" name="Freeform 12"/>
            <p:cNvSpPr>
              <a:spLocks/>
            </p:cNvSpPr>
            <p:nvPr userDrawn="1"/>
          </p:nvSpPr>
          <p:spPr bwMode="auto">
            <a:xfrm>
              <a:off x="973138" y="3621088"/>
              <a:ext cx="298450" cy="441325"/>
            </a:xfrm>
            <a:custGeom>
              <a:avLst/>
              <a:gdLst>
                <a:gd name="T0" fmla="*/ 4 w 67"/>
                <a:gd name="T1" fmla="*/ 33 h 105"/>
                <a:gd name="T2" fmla="*/ 4 w 67"/>
                <a:gd name="T3" fmla="*/ 18 h 105"/>
                <a:gd name="T4" fmla="*/ 2 w 67"/>
                <a:gd name="T5" fmla="*/ 13 h 105"/>
                <a:gd name="T6" fmla="*/ 6 w 67"/>
                <a:gd name="T7" fmla="*/ 2 h 105"/>
                <a:gd name="T8" fmla="*/ 20 w 67"/>
                <a:gd name="T9" fmla="*/ 4 h 105"/>
                <a:gd name="T10" fmla="*/ 34 w 67"/>
                <a:gd name="T11" fmla="*/ 21 h 105"/>
                <a:gd name="T12" fmla="*/ 62 w 67"/>
                <a:gd name="T13" fmla="*/ 56 h 105"/>
                <a:gd name="T14" fmla="*/ 64 w 67"/>
                <a:gd name="T15" fmla="*/ 71 h 105"/>
                <a:gd name="T16" fmla="*/ 65 w 67"/>
                <a:gd name="T17" fmla="*/ 74 h 105"/>
                <a:gd name="T18" fmla="*/ 65 w 67"/>
                <a:gd name="T19" fmla="*/ 85 h 105"/>
                <a:gd name="T20" fmla="*/ 64 w 67"/>
                <a:gd name="T21" fmla="*/ 88 h 105"/>
                <a:gd name="T22" fmla="*/ 62 w 67"/>
                <a:gd name="T23" fmla="*/ 102 h 105"/>
                <a:gd name="T24" fmla="*/ 48 w 67"/>
                <a:gd name="T25" fmla="*/ 101 h 105"/>
                <a:gd name="T26" fmla="*/ 39 w 67"/>
                <a:gd name="T27" fmla="*/ 90 h 105"/>
                <a:gd name="T28" fmla="*/ 5 w 67"/>
                <a:gd name="T29" fmla="*/ 49 h 105"/>
                <a:gd name="T30" fmla="*/ 4 w 67"/>
                <a:gd name="T31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05">
                  <a:moveTo>
                    <a:pt x="4" y="33"/>
                  </a:moveTo>
                  <a:cubicBezTo>
                    <a:pt x="1" y="28"/>
                    <a:pt x="1" y="23"/>
                    <a:pt x="4" y="18"/>
                  </a:cubicBezTo>
                  <a:cubicBezTo>
                    <a:pt x="3" y="17"/>
                    <a:pt x="2" y="15"/>
                    <a:pt x="2" y="13"/>
                  </a:cubicBezTo>
                  <a:cubicBezTo>
                    <a:pt x="1" y="9"/>
                    <a:pt x="3" y="4"/>
                    <a:pt x="6" y="2"/>
                  </a:cubicBezTo>
                  <a:cubicBezTo>
                    <a:pt x="11" y="0"/>
                    <a:pt x="16" y="0"/>
                    <a:pt x="20" y="4"/>
                  </a:cubicBezTo>
                  <a:cubicBezTo>
                    <a:pt x="25" y="10"/>
                    <a:pt x="29" y="16"/>
                    <a:pt x="34" y="21"/>
                  </a:cubicBezTo>
                  <a:cubicBezTo>
                    <a:pt x="43" y="33"/>
                    <a:pt x="53" y="45"/>
                    <a:pt x="62" y="56"/>
                  </a:cubicBezTo>
                  <a:cubicBezTo>
                    <a:pt x="66" y="61"/>
                    <a:pt x="67" y="65"/>
                    <a:pt x="64" y="71"/>
                  </a:cubicBezTo>
                  <a:cubicBezTo>
                    <a:pt x="64" y="71"/>
                    <a:pt x="64" y="73"/>
                    <a:pt x="65" y="74"/>
                  </a:cubicBezTo>
                  <a:cubicBezTo>
                    <a:pt x="66" y="78"/>
                    <a:pt x="66" y="81"/>
                    <a:pt x="65" y="85"/>
                  </a:cubicBezTo>
                  <a:cubicBezTo>
                    <a:pt x="64" y="86"/>
                    <a:pt x="64" y="87"/>
                    <a:pt x="64" y="88"/>
                  </a:cubicBezTo>
                  <a:cubicBezTo>
                    <a:pt x="67" y="94"/>
                    <a:pt x="66" y="99"/>
                    <a:pt x="62" y="102"/>
                  </a:cubicBezTo>
                  <a:cubicBezTo>
                    <a:pt x="58" y="105"/>
                    <a:pt x="51" y="105"/>
                    <a:pt x="48" y="101"/>
                  </a:cubicBezTo>
                  <a:cubicBezTo>
                    <a:pt x="45" y="97"/>
                    <a:pt x="42" y="93"/>
                    <a:pt x="39" y="90"/>
                  </a:cubicBezTo>
                  <a:cubicBezTo>
                    <a:pt x="28" y="76"/>
                    <a:pt x="17" y="62"/>
                    <a:pt x="5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3" name="Freeform 13"/>
            <p:cNvSpPr>
              <a:spLocks/>
            </p:cNvSpPr>
            <p:nvPr userDrawn="1"/>
          </p:nvSpPr>
          <p:spPr bwMode="auto">
            <a:xfrm>
              <a:off x="693738" y="4714875"/>
              <a:ext cx="284163" cy="442913"/>
            </a:xfrm>
            <a:custGeom>
              <a:avLst/>
              <a:gdLst>
                <a:gd name="T0" fmla="*/ 0 w 64"/>
                <a:gd name="T1" fmla="*/ 39 h 105"/>
                <a:gd name="T2" fmla="*/ 2 w 64"/>
                <a:gd name="T3" fmla="*/ 25 h 105"/>
                <a:gd name="T4" fmla="*/ 1 w 64"/>
                <a:gd name="T5" fmla="*/ 10 h 105"/>
                <a:gd name="T6" fmla="*/ 7 w 64"/>
                <a:gd name="T7" fmla="*/ 1 h 105"/>
                <a:gd name="T8" fmla="*/ 17 w 64"/>
                <a:gd name="T9" fmla="*/ 4 h 105"/>
                <a:gd name="T10" fmla="*/ 37 w 64"/>
                <a:gd name="T11" fmla="*/ 28 h 105"/>
                <a:gd name="T12" fmla="*/ 59 w 64"/>
                <a:gd name="T13" fmla="*/ 56 h 105"/>
                <a:gd name="T14" fmla="*/ 62 w 64"/>
                <a:gd name="T15" fmla="*/ 70 h 105"/>
                <a:gd name="T16" fmla="*/ 62 w 64"/>
                <a:gd name="T17" fmla="*/ 74 h 105"/>
                <a:gd name="T18" fmla="*/ 62 w 64"/>
                <a:gd name="T19" fmla="*/ 84 h 105"/>
                <a:gd name="T20" fmla="*/ 62 w 64"/>
                <a:gd name="T21" fmla="*/ 89 h 105"/>
                <a:gd name="T22" fmla="*/ 59 w 64"/>
                <a:gd name="T23" fmla="*/ 102 h 105"/>
                <a:gd name="T24" fmla="*/ 47 w 64"/>
                <a:gd name="T25" fmla="*/ 100 h 105"/>
                <a:gd name="T26" fmla="*/ 4 w 64"/>
                <a:gd name="T27" fmla="*/ 47 h 105"/>
                <a:gd name="T28" fmla="*/ 0 w 64"/>
                <a:gd name="T29" fmla="*/ 3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0" y="39"/>
                  </a:moveTo>
                  <a:cubicBezTo>
                    <a:pt x="4" y="35"/>
                    <a:pt x="1" y="30"/>
                    <a:pt x="2" y="25"/>
                  </a:cubicBezTo>
                  <a:cubicBezTo>
                    <a:pt x="2" y="20"/>
                    <a:pt x="3" y="15"/>
                    <a:pt x="1" y="10"/>
                  </a:cubicBezTo>
                  <a:cubicBezTo>
                    <a:pt x="1" y="6"/>
                    <a:pt x="3" y="3"/>
                    <a:pt x="7" y="1"/>
                  </a:cubicBezTo>
                  <a:cubicBezTo>
                    <a:pt x="10" y="0"/>
                    <a:pt x="14" y="0"/>
                    <a:pt x="17" y="4"/>
                  </a:cubicBezTo>
                  <a:cubicBezTo>
                    <a:pt x="23" y="12"/>
                    <a:pt x="30" y="20"/>
                    <a:pt x="37" y="28"/>
                  </a:cubicBezTo>
                  <a:cubicBezTo>
                    <a:pt x="44" y="37"/>
                    <a:pt x="52" y="47"/>
                    <a:pt x="59" y="56"/>
                  </a:cubicBezTo>
                  <a:cubicBezTo>
                    <a:pt x="63" y="60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3" y="77"/>
                    <a:pt x="63" y="81"/>
                    <a:pt x="62" y="84"/>
                  </a:cubicBezTo>
                  <a:cubicBezTo>
                    <a:pt x="61" y="85"/>
                    <a:pt x="61" y="87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3" y="82"/>
                    <a:pt x="18" y="65"/>
                    <a:pt x="4" y="47"/>
                  </a:cubicBezTo>
                  <a:cubicBezTo>
                    <a:pt x="2" y="45"/>
                    <a:pt x="2" y="42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4" name="Freeform 14"/>
            <p:cNvSpPr>
              <a:spLocks/>
            </p:cNvSpPr>
            <p:nvPr userDrawn="1"/>
          </p:nvSpPr>
          <p:spPr bwMode="auto">
            <a:xfrm>
              <a:off x="693738" y="4424363"/>
              <a:ext cx="284163" cy="442913"/>
            </a:xfrm>
            <a:custGeom>
              <a:avLst/>
              <a:gdLst>
                <a:gd name="T0" fmla="*/ 0 w 64"/>
                <a:gd name="T1" fmla="*/ 40 h 105"/>
                <a:gd name="T2" fmla="*/ 2 w 64"/>
                <a:gd name="T3" fmla="*/ 25 h 105"/>
                <a:gd name="T4" fmla="*/ 1 w 64"/>
                <a:gd name="T5" fmla="*/ 11 h 105"/>
                <a:gd name="T6" fmla="*/ 7 w 64"/>
                <a:gd name="T7" fmla="*/ 2 h 105"/>
                <a:gd name="T8" fmla="*/ 17 w 64"/>
                <a:gd name="T9" fmla="*/ 5 h 105"/>
                <a:gd name="T10" fmla="*/ 41 w 64"/>
                <a:gd name="T11" fmla="*/ 33 h 105"/>
                <a:gd name="T12" fmla="*/ 60 w 64"/>
                <a:gd name="T13" fmla="*/ 57 h 105"/>
                <a:gd name="T14" fmla="*/ 62 w 64"/>
                <a:gd name="T15" fmla="*/ 70 h 105"/>
                <a:gd name="T16" fmla="*/ 62 w 64"/>
                <a:gd name="T17" fmla="*/ 74 h 105"/>
                <a:gd name="T18" fmla="*/ 62 w 64"/>
                <a:gd name="T19" fmla="*/ 85 h 105"/>
                <a:gd name="T20" fmla="*/ 62 w 64"/>
                <a:gd name="T21" fmla="*/ 89 h 105"/>
                <a:gd name="T22" fmla="*/ 59 w 64"/>
                <a:gd name="T23" fmla="*/ 102 h 105"/>
                <a:gd name="T24" fmla="*/ 47 w 64"/>
                <a:gd name="T25" fmla="*/ 100 h 105"/>
                <a:gd name="T26" fmla="*/ 4 w 64"/>
                <a:gd name="T27" fmla="*/ 47 h 105"/>
                <a:gd name="T28" fmla="*/ 0 w 64"/>
                <a:gd name="T29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0" y="40"/>
                  </a:moveTo>
                  <a:cubicBezTo>
                    <a:pt x="4" y="35"/>
                    <a:pt x="1" y="30"/>
                    <a:pt x="2" y="25"/>
                  </a:cubicBezTo>
                  <a:cubicBezTo>
                    <a:pt x="2" y="20"/>
                    <a:pt x="2" y="16"/>
                    <a:pt x="1" y="11"/>
                  </a:cubicBezTo>
                  <a:cubicBezTo>
                    <a:pt x="1" y="7"/>
                    <a:pt x="3" y="4"/>
                    <a:pt x="7" y="2"/>
                  </a:cubicBezTo>
                  <a:cubicBezTo>
                    <a:pt x="10" y="0"/>
                    <a:pt x="14" y="1"/>
                    <a:pt x="17" y="5"/>
                  </a:cubicBezTo>
                  <a:cubicBezTo>
                    <a:pt x="25" y="14"/>
                    <a:pt x="33" y="24"/>
                    <a:pt x="41" y="33"/>
                  </a:cubicBezTo>
                  <a:cubicBezTo>
                    <a:pt x="47" y="41"/>
                    <a:pt x="53" y="49"/>
                    <a:pt x="60" y="57"/>
                  </a:cubicBezTo>
                  <a:cubicBezTo>
                    <a:pt x="63" y="61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3" y="78"/>
                    <a:pt x="63" y="81"/>
                    <a:pt x="62" y="85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6" y="105"/>
                    <a:pt x="51" y="105"/>
                    <a:pt x="47" y="100"/>
                  </a:cubicBezTo>
                  <a:cubicBezTo>
                    <a:pt x="33" y="83"/>
                    <a:pt x="18" y="65"/>
                    <a:pt x="4" y="47"/>
                  </a:cubicBezTo>
                  <a:cubicBezTo>
                    <a:pt x="2" y="45"/>
                    <a:pt x="2" y="43"/>
                    <a:pt x="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5" name="Freeform 15"/>
            <p:cNvSpPr>
              <a:spLocks/>
            </p:cNvSpPr>
            <p:nvPr userDrawn="1"/>
          </p:nvSpPr>
          <p:spPr bwMode="auto">
            <a:xfrm>
              <a:off x="987425" y="3906838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2 w 64"/>
                <a:gd name="T5" fmla="*/ 89 h 106"/>
                <a:gd name="T6" fmla="*/ 59 w 64"/>
                <a:gd name="T7" fmla="*/ 103 h 106"/>
                <a:gd name="T8" fmla="*/ 47 w 64"/>
                <a:gd name="T9" fmla="*/ 100 h 106"/>
                <a:gd name="T10" fmla="*/ 4 w 64"/>
                <a:gd name="T11" fmla="*/ 48 h 106"/>
                <a:gd name="T12" fmla="*/ 2 w 64"/>
                <a:gd name="T13" fmla="*/ 35 h 106"/>
                <a:gd name="T14" fmla="*/ 2 w 64"/>
                <a:gd name="T15" fmla="*/ 31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7 h 106"/>
                <a:gd name="T22" fmla="*/ 17 w 64"/>
                <a:gd name="T23" fmla="*/ 5 h 106"/>
                <a:gd name="T24" fmla="*/ 41 w 64"/>
                <a:gd name="T25" fmla="*/ 34 h 106"/>
                <a:gd name="T26" fmla="*/ 59 w 64"/>
                <a:gd name="T27" fmla="*/ 57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4" y="81"/>
                    <a:pt x="61" y="86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100"/>
                    <a:pt x="59" y="103"/>
                  </a:cubicBezTo>
                  <a:cubicBezTo>
                    <a:pt x="55" y="106"/>
                    <a:pt x="50" y="105"/>
                    <a:pt x="47" y="100"/>
                  </a:cubicBezTo>
                  <a:cubicBezTo>
                    <a:pt x="32" y="83"/>
                    <a:pt x="18" y="65"/>
                    <a:pt x="4" y="48"/>
                  </a:cubicBezTo>
                  <a:cubicBezTo>
                    <a:pt x="1" y="44"/>
                    <a:pt x="0" y="40"/>
                    <a:pt x="2" y="35"/>
                  </a:cubicBezTo>
                  <a:cubicBezTo>
                    <a:pt x="3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7"/>
                    <a:pt x="3" y="23"/>
                    <a:pt x="3" y="19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5" y="0"/>
                    <a:pt x="12" y="0"/>
                    <a:pt x="17" y="5"/>
                  </a:cubicBezTo>
                  <a:cubicBezTo>
                    <a:pt x="25" y="15"/>
                    <a:pt x="33" y="25"/>
                    <a:pt x="41" y="34"/>
                  </a:cubicBezTo>
                  <a:cubicBezTo>
                    <a:pt x="47" y="42"/>
                    <a:pt x="53" y="49"/>
                    <a:pt x="59" y="57"/>
                  </a:cubicBezTo>
                  <a:cubicBezTo>
                    <a:pt x="64" y="62"/>
                    <a:pt x="64" y="66"/>
                    <a:pt x="6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6" name="Freeform 16"/>
            <p:cNvSpPr>
              <a:spLocks/>
            </p:cNvSpPr>
            <p:nvPr userDrawn="1"/>
          </p:nvSpPr>
          <p:spPr bwMode="auto">
            <a:xfrm>
              <a:off x="693738" y="3848100"/>
              <a:ext cx="284163" cy="446088"/>
            </a:xfrm>
            <a:custGeom>
              <a:avLst/>
              <a:gdLst>
                <a:gd name="T0" fmla="*/ 4 w 64"/>
                <a:gd name="T1" fmla="*/ 18 h 106"/>
                <a:gd name="T2" fmla="*/ 2 w 64"/>
                <a:gd name="T3" fmla="*/ 14 h 106"/>
                <a:gd name="T4" fmla="*/ 5 w 64"/>
                <a:gd name="T5" fmla="*/ 3 h 106"/>
                <a:gd name="T6" fmla="*/ 17 w 64"/>
                <a:gd name="T7" fmla="*/ 5 h 106"/>
                <a:gd name="T8" fmla="*/ 42 w 64"/>
                <a:gd name="T9" fmla="*/ 35 h 106"/>
                <a:gd name="T10" fmla="*/ 60 w 64"/>
                <a:gd name="T11" fmla="*/ 57 h 106"/>
                <a:gd name="T12" fmla="*/ 62 w 64"/>
                <a:gd name="T13" fmla="*/ 70 h 106"/>
                <a:gd name="T14" fmla="*/ 62 w 64"/>
                <a:gd name="T15" fmla="*/ 74 h 106"/>
                <a:gd name="T16" fmla="*/ 62 w 64"/>
                <a:gd name="T17" fmla="*/ 75 h 106"/>
                <a:gd name="T18" fmla="*/ 61 w 64"/>
                <a:gd name="T19" fmla="*/ 87 h 106"/>
                <a:gd name="T20" fmla="*/ 62 w 64"/>
                <a:gd name="T21" fmla="*/ 98 h 106"/>
                <a:gd name="T22" fmla="*/ 47 w 64"/>
                <a:gd name="T23" fmla="*/ 100 h 106"/>
                <a:gd name="T24" fmla="*/ 24 w 64"/>
                <a:gd name="T25" fmla="*/ 72 h 106"/>
                <a:gd name="T26" fmla="*/ 5 w 64"/>
                <a:gd name="T27" fmla="*/ 49 h 106"/>
                <a:gd name="T28" fmla="*/ 3 w 64"/>
                <a:gd name="T29" fmla="*/ 34 h 106"/>
                <a:gd name="T30" fmla="*/ 3 w 64"/>
                <a:gd name="T31" fmla="*/ 32 h 106"/>
                <a:gd name="T32" fmla="*/ 4 w 64"/>
                <a:gd name="T33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6">
                  <a:moveTo>
                    <a:pt x="4" y="18"/>
                  </a:moveTo>
                  <a:cubicBezTo>
                    <a:pt x="3" y="17"/>
                    <a:pt x="2" y="15"/>
                    <a:pt x="2" y="14"/>
                  </a:cubicBezTo>
                  <a:cubicBezTo>
                    <a:pt x="0" y="10"/>
                    <a:pt x="2" y="5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25" y="15"/>
                    <a:pt x="34" y="25"/>
                    <a:pt x="42" y="35"/>
                  </a:cubicBezTo>
                  <a:cubicBezTo>
                    <a:pt x="48" y="42"/>
                    <a:pt x="54" y="50"/>
                    <a:pt x="60" y="57"/>
                  </a:cubicBezTo>
                  <a:cubicBezTo>
                    <a:pt x="63" y="61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2" y="74"/>
                    <a:pt x="62" y="74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0"/>
                    <a:pt x="64" y="94"/>
                    <a:pt x="62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39" y="91"/>
                    <a:pt x="32" y="82"/>
                    <a:pt x="24" y="72"/>
                  </a:cubicBezTo>
                  <a:cubicBezTo>
                    <a:pt x="18" y="64"/>
                    <a:pt x="11" y="56"/>
                    <a:pt x="5" y="49"/>
                  </a:cubicBezTo>
                  <a:cubicBezTo>
                    <a:pt x="1" y="44"/>
                    <a:pt x="0" y="40"/>
                    <a:pt x="3" y="34"/>
                  </a:cubicBezTo>
                  <a:cubicBezTo>
                    <a:pt x="3" y="34"/>
                    <a:pt x="3" y="32"/>
                    <a:pt x="3" y="32"/>
                  </a:cubicBezTo>
                  <a:cubicBezTo>
                    <a:pt x="0" y="27"/>
                    <a:pt x="1" y="23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7" name="Freeform 17"/>
            <p:cNvSpPr>
              <a:spLocks/>
            </p:cNvSpPr>
            <p:nvPr userDrawn="1"/>
          </p:nvSpPr>
          <p:spPr bwMode="auto">
            <a:xfrm>
              <a:off x="693738" y="5578475"/>
              <a:ext cx="284163" cy="446088"/>
            </a:xfrm>
            <a:custGeom>
              <a:avLst/>
              <a:gdLst>
                <a:gd name="T0" fmla="*/ 4 w 64"/>
                <a:gd name="T1" fmla="*/ 18 h 106"/>
                <a:gd name="T2" fmla="*/ 2 w 64"/>
                <a:gd name="T3" fmla="*/ 16 h 106"/>
                <a:gd name="T4" fmla="*/ 5 w 64"/>
                <a:gd name="T5" fmla="*/ 3 h 106"/>
                <a:gd name="T6" fmla="*/ 17 w 64"/>
                <a:gd name="T7" fmla="*/ 4 h 106"/>
                <a:gd name="T8" fmla="*/ 61 w 64"/>
                <a:gd name="T9" fmla="*/ 58 h 106"/>
                <a:gd name="T10" fmla="*/ 62 w 64"/>
                <a:gd name="T11" fmla="*/ 69 h 106"/>
                <a:gd name="T12" fmla="*/ 62 w 64"/>
                <a:gd name="T13" fmla="*/ 75 h 106"/>
                <a:gd name="T14" fmla="*/ 61 w 64"/>
                <a:gd name="T15" fmla="*/ 86 h 106"/>
                <a:gd name="T16" fmla="*/ 62 w 64"/>
                <a:gd name="T17" fmla="*/ 98 h 106"/>
                <a:gd name="T18" fmla="*/ 47 w 64"/>
                <a:gd name="T19" fmla="*/ 100 h 106"/>
                <a:gd name="T20" fmla="*/ 30 w 64"/>
                <a:gd name="T21" fmla="*/ 79 h 106"/>
                <a:gd name="T22" fmla="*/ 4 w 64"/>
                <a:gd name="T23" fmla="*/ 48 h 106"/>
                <a:gd name="T24" fmla="*/ 3 w 64"/>
                <a:gd name="T25" fmla="*/ 35 h 106"/>
                <a:gd name="T26" fmla="*/ 3 w 64"/>
                <a:gd name="T27" fmla="*/ 32 h 106"/>
                <a:gd name="T28" fmla="*/ 4 w 64"/>
                <a:gd name="T29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18"/>
                  </a:moveTo>
                  <a:cubicBezTo>
                    <a:pt x="3" y="17"/>
                    <a:pt x="3" y="17"/>
                    <a:pt x="2" y="16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9" y="0"/>
                    <a:pt x="13" y="0"/>
                    <a:pt x="17" y="4"/>
                  </a:cubicBezTo>
                  <a:cubicBezTo>
                    <a:pt x="32" y="22"/>
                    <a:pt x="46" y="40"/>
                    <a:pt x="61" y="58"/>
                  </a:cubicBezTo>
                  <a:cubicBezTo>
                    <a:pt x="63" y="61"/>
                    <a:pt x="64" y="65"/>
                    <a:pt x="62" y="69"/>
                  </a:cubicBezTo>
                  <a:cubicBezTo>
                    <a:pt x="61" y="71"/>
                    <a:pt x="61" y="73"/>
                    <a:pt x="62" y="75"/>
                  </a:cubicBezTo>
                  <a:cubicBezTo>
                    <a:pt x="64" y="79"/>
                    <a:pt x="62" y="82"/>
                    <a:pt x="61" y="86"/>
                  </a:cubicBezTo>
                  <a:cubicBezTo>
                    <a:pt x="61" y="90"/>
                    <a:pt x="64" y="93"/>
                    <a:pt x="62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41" y="93"/>
                    <a:pt x="36" y="86"/>
                    <a:pt x="30" y="79"/>
                  </a:cubicBezTo>
                  <a:cubicBezTo>
                    <a:pt x="21" y="69"/>
                    <a:pt x="13" y="59"/>
                    <a:pt x="4" y="48"/>
                  </a:cubicBezTo>
                  <a:cubicBezTo>
                    <a:pt x="1" y="43"/>
                    <a:pt x="0" y="40"/>
                    <a:pt x="3" y="35"/>
                  </a:cubicBezTo>
                  <a:cubicBezTo>
                    <a:pt x="3" y="34"/>
                    <a:pt x="3" y="32"/>
                    <a:pt x="3" y="32"/>
                  </a:cubicBezTo>
                  <a:cubicBezTo>
                    <a:pt x="0" y="27"/>
                    <a:pt x="1" y="23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8" name="Freeform 18"/>
            <p:cNvSpPr>
              <a:spLocks/>
            </p:cNvSpPr>
            <p:nvPr userDrawn="1"/>
          </p:nvSpPr>
          <p:spPr bwMode="auto">
            <a:xfrm>
              <a:off x="693738" y="5287963"/>
              <a:ext cx="284163" cy="441325"/>
            </a:xfrm>
            <a:custGeom>
              <a:avLst/>
              <a:gdLst>
                <a:gd name="T0" fmla="*/ 61 w 64"/>
                <a:gd name="T1" fmla="*/ 86 h 105"/>
                <a:gd name="T2" fmla="*/ 63 w 64"/>
                <a:gd name="T3" fmla="*/ 96 h 105"/>
                <a:gd name="T4" fmla="*/ 57 w 64"/>
                <a:gd name="T5" fmla="*/ 104 h 105"/>
                <a:gd name="T6" fmla="*/ 47 w 64"/>
                <a:gd name="T7" fmla="*/ 101 h 105"/>
                <a:gd name="T8" fmla="*/ 17 w 64"/>
                <a:gd name="T9" fmla="*/ 64 h 105"/>
                <a:gd name="T10" fmla="*/ 5 w 64"/>
                <a:gd name="T11" fmla="*/ 49 h 105"/>
                <a:gd name="T12" fmla="*/ 4 w 64"/>
                <a:gd name="T13" fmla="*/ 33 h 105"/>
                <a:gd name="T14" fmla="*/ 3 w 64"/>
                <a:gd name="T15" fmla="*/ 20 h 105"/>
                <a:gd name="T16" fmla="*/ 3 w 64"/>
                <a:gd name="T17" fmla="*/ 17 h 105"/>
                <a:gd name="T18" fmla="*/ 5 w 64"/>
                <a:gd name="T19" fmla="*/ 3 h 105"/>
                <a:gd name="T20" fmla="*/ 17 w 64"/>
                <a:gd name="T21" fmla="*/ 6 h 105"/>
                <a:gd name="T22" fmla="*/ 48 w 64"/>
                <a:gd name="T23" fmla="*/ 43 h 105"/>
                <a:gd name="T24" fmla="*/ 61 w 64"/>
                <a:gd name="T25" fmla="*/ 59 h 105"/>
                <a:gd name="T26" fmla="*/ 62 w 64"/>
                <a:gd name="T27" fmla="*/ 70 h 105"/>
                <a:gd name="T28" fmla="*/ 61 w 64"/>
                <a:gd name="T29" fmla="*/ 74 h 105"/>
                <a:gd name="T30" fmla="*/ 61 w 64"/>
                <a:gd name="T31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1" y="86"/>
                  </a:moveTo>
                  <a:cubicBezTo>
                    <a:pt x="62" y="90"/>
                    <a:pt x="63" y="93"/>
                    <a:pt x="63" y="96"/>
                  </a:cubicBezTo>
                  <a:cubicBezTo>
                    <a:pt x="63" y="100"/>
                    <a:pt x="60" y="103"/>
                    <a:pt x="57" y="104"/>
                  </a:cubicBezTo>
                  <a:cubicBezTo>
                    <a:pt x="53" y="105"/>
                    <a:pt x="50" y="104"/>
                    <a:pt x="47" y="101"/>
                  </a:cubicBezTo>
                  <a:cubicBezTo>
                    <a:pt x="37" y="89"/>
                    <a:pt x="27" y="76"/>
                    <a:pt x="17" y="64"/>
                  </a:cubicBezTo>
                  <a:cubicBezTo>
                    <a:pt x="13" y="59"/>
                    <a:pt x="9" y="54"/>
                    <a:pt x="5" y="49"/>
                  </a:cubicBezTo>
                  <a:cubicBezTo>
                    <a:pt x="0" y="44"/>
                    <a:pt x="0" y="39"/>
                    <a:pt x="4" y="33"/>
                  </a:cubicBezTo>
                  <a:cubicBezTo>
                    <a:pt x="1" y="29"/>
                    <a:pt x="0" y="25"/>
                    <a:pt x="3" y="20"/>
                  </a:cubicBezTo>
                  <a:cubicBezTo>
                    <a:pt x="3" y="19"/>
                    <a:pt x="3" y="18"/>
                    <a:pt x="3" y="17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10" y="0"/>
                    <a:pt x="14" y="1"/>
                    <a:pt x="17" y="6"/>
                  </a:cubicBezTo>
                  <a:cubicBezTo>
                    <a:pt x="28" y="18"/>
                    <a:pt x="38" y="31"/>
                    <a:pt x="48" y="43"/>
                  </a:cubicBezTo>
                  <a:cubicBezTo>
                    <a:pt x="52" y="49"/>
                    <a:pt x="56" y="54"/>
                    <a:pt x="61" y="59"/>
                  </a:cubicBezTo>
                  <a:cubicBezTo>
                    <a:pt x="64" y="63"/>
                    <a:pt x="64" y="66"/>
                    <a:pt x="62" y="70"/>
                  </a:cubicBezTo>
                  <a:cubicBezTo>
                    <a:pt x="61" y="71"/>
                    <a:pt x="61" y="73"/>
                    <a:pt x="61" y="74"/>
                  </a:cubicBezTo>
                  <a:cubicBezTo>
                    <a:pt x="64" y="78"/>
                    <a:pt x="64" y="83"/>
                    <a:pt x="61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9" name="Freeform 19"/>
            <p:cNvSpPr>
              <a:spLocks/>
            </p:cNvSpPr>
            <p:nvPr userDrawn="1"/>
          </p:nvSpPr>
          <p:spPr bwMode="auto">
            <a:xfrm>
              <a:off x="693738" y="4133850"/>
              <a:ext cx="284163" cy="450850"/>
            </a:xfrm>
            <a:custGeom>
              <a:avLst/>
              <a:gdLst>
                <a:gd name="T0" fmla="*/ 4 w 64"/>
                <a:gd name="T1" fmla="*/ 33 h 107"/>
                <a:gd name="T2" fmla="*/ 3 w 64"/>
                <a:gd name="T3" fmla="*/ 20 h 107"/>
                <a:gd name="T4" fmla="*/ 2 w 64"/>
                <a:gd name="T5" fmla="*/ 16 h 107"/>
                <a:gd name="T6" fmla="*/ 5 w 64"/>
                <a:gd name="T7" fmla="*/ 4 h 107"/>
                <a:gd name="T8" fmla="*/ 17 w 64"/>
                <a:gd name="T9" fmla="*/ 5 h 107"/>
                <a:gd name="T10" fmla="*/ 61 w 64"/>
                <a:gd name="T11" fmla="*/ 59 h 107"/>
                <a:gd name="T12" fmla="*/ 62 w 64"/>
                <a:gd name="T13" fmla="*/ 70 h 107"/>
                <a:gd name="T14" fmla="*/ 62 w 64"/>
                <a:gd name="T15" fmla="*/ 75 h 107"/>
                <a:gd name="T16" fmla="*/ 61 w 64"/>
                <a:gd name="T17" fmla="*/ 87 h 107"/>
                <a:gd name="T18" fmla="*/ 62 w 64"/>
                <a:gd name="T19" fmla="*/ 99 h 107"/>
                <a:gd name="T20" fmla="*/ 47 w 64"/>
                <a:gd name="T21" fmla="*/ 101 h 107"/>
                <a:gd name="T22" fmla="*/ 21 w 64"/>
                <a:gd name="T23" fmla="*/ 69 h 107"/>
                <a:gd name="T24" fmla="*/ 6 w 64"/>
                <a:gd name="T25" fmla="*/ 50 h 107"/>
                <a:gd name="T26" fmla="*/ 4 w 64"/>
                <a:gd name="T2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7">
                  <a:moveTo>
                    <a:pt x="4" y="33"/>
                  </a:moveTo>
                  <a:cubicBezTo>
                    <a:pt x="1" y="29"/>
                    <a:pt x="0" y="25"/>
                    <a:pt x="3" y="20"/>
                  </a:cubicBezTo>
                  <a:cubicBezTo>
                    <a:pt x="3" y="19"/>
                    <a:pt x="3" y="18"/>
                    <a:pt x="2" y="16"/>
                  </a:cubicBezTo>
                  <a:cubicBezTo>
                    <a:pt x="0" y="12"/>
                    <a:pt x="1" y="6"/>
                    <a:pt x="5" y="4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32" y="23"/>
                    <a:pt x="46" y="41"/>
                    <a:pt x="61" y="59"/>
                  </a:cubicBezTo>
                  <a:cubicBezTo>
                    <a:pt x="63" y="62"/>
                    <a:pt x="64" y="66"/>
                    <a:pt x="62" y="70"/>
                  </a:cubicBezTo>
                  <a:cubicBezTo>
                    <a:pt x="61" y="72"/>
                    <a:pt x="61" y="74"/>
                    <a:pt x="62" y="75"/>
                  </a:cubicBezTo>
                  <a:cubicBezTo>
                    <a:pt x="64" y="80"/>
                    <a:pt x="61" y="83"/>
                    <a:pt x="61" y="87"/>
                  </a:cubicBezTo>
                  <a:cubicBezTo>
                    <a:pt x="61" y="91"/>
                    <a:pt x="64" y="94"/>
                    <a:pt x="62" y="99"/>
                  </a:cubicBezTo>
                  <a:cubicBezTo>
                    <a:pt x="60" y="105"/>
                    <a:pt x="52" y="107"/>
                    <a:pt x="47" y="101"/>
                  </a:cubicBezTo>
                  <a:cubicBezTo>
                    <a:pt x="38" y="90"/>
                    <a:pt x="30" y="79"/>
                    <a:pt x="21" y="69"/>
                  </a:cubicBezTo>
                  <a:cubicBezTo>
                    <a:pt x="16" y="62"/>
                    <a:pt x="11" y="56"/>
                    <a:pt x="6" y="50"/>
                  </a:cubicBezTo>
                  <a:cubicBezTo>
                    <a:pt x="0" y="44"/>
                    <a:pt x="0" y="41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0" name="Freeform 20"/>
            <p:cNvSpPr>
              <a:spLocks/>
            </p:cNvSpPr>
            <p:nvPr userDrawn="1"/>
          </p:nvSpPr>
          <p:spPr bwMode="auto">
            <a:xfrm>
              <a:off x="684213" y="1250950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1 w 64"/>
                <a:gd name="T5" fmla="*/ 89 h 106"/>
                <a:gd name="T6" fmla="*/ 59 w 64"/>
                <a:gd name="T7" fmla="*/ 103 h 106"/>
                <a:gd name="T8" fmla="*/ 46 w 64"/>
                <a:gd name="T9" fmla="*/ 101 h 106"/>
                <a:gd name="T10" fmla="*/ 3 w 64"/>
                <a:gd name="T11" fmla="*/ 48 h 106"/>
                <a:gd name="T12" fmla="*/ 2 w 64"/>
                <a:gd name="T13" fmla="*/ 36 h 106"/>
                <a:gd name="T14" fmla="*/ 2 w 64"/>
                <a:gd name="T15" fmla="*/ 31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7 h 106"/>
                <a:gd name="T22" fmla="*/ 17 w 64"/>
                <a:gd name="T23" fmla="*/ 6 h 106"/>
                <a:gd name="T24" fmla="*/ 42 w 64"/>
                <a:gd name="T25" fmla="*/ 37 h 106"/>
                <a:gd name="T26" fmla="*/ 58 w 64"/>
                <a:gd name="T27" fmla="*/ 56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3" y="82"/>
                    <a:pt x="61" y="86"/>
                  </a:cubicBezTo>
                  <a:cubicBezTo>
                    <a:pt x="60" y="87"/>
                    <a:pt x="61" y="88"/>
                    <a:pt x="61" y="89"/>
                  </a:cubicBezTo>
                  <a:cubicBezTo>
                    <a:pt x="63" y="95"/>
                    <a:pt x="63" y="100"/>
                    <a:pt x="59" y="103"/>
                  </a:cubicBezTo>
                  <a:cubicBezTo>
                    <a:pt x="55" y="106"/>
                    <a:pt x="50" y="105"/>
                    <a:pt x="46" y="101"/>
                  </a:cubicBezTo>
                  <a:cubicBezTo>
                    <a:pt x="32" y="83"/>
                    <a:pt x="18" y="66"/>
                    <a:pt x="3" y="48"/>
                  </a:cubicBezTo>
                  <a:cubicBezTo>
                    <a:pt x="0" y="44"/>
                    <a:pt x="0" y="40"/>
                    <a:pt x="2" y="36"/>
                  </a:cubicBezTo>
                  <a:cubicBezTo>
                    <a:pt x="2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7"/>
                    <a:pt x="2" y="23"/>
                    <a:pt x="3" y="19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5" y="1"/>
                    <a:pt x="12" y="0"/>
                    <a:pt x="17" y="6"/>
                  </a:cubicBezTo>
                  <a:cubicBezTo>
                    <a:pt x="25" y="16"/>
                    <a:pt x="34" y="26"/>
                    <a:pt x="42" y="37"/>
                  </a:cubicBezTo>
                  <a:cubicBezTo>
                    <a:pt x="47" y="43"/>
                    <a:pt x="53" y="50"/>
                    <a:pt x="58" y="56"/>
                  </a:cubicBezTo>
                  <a:cubicBezTo>
                    <a:pt x="63" y="63"/>
                    <a:pt x="64" y="65"/>
                    <a:pt x="6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1" name="Freeform 21"/>
            <p:cNvSpPr>
              <a:spLocks/>
            </p:cNvSpPr>
            <p:nvPr userDrawn="1"/>
          </p:nvSpPr>
          <p:spPr bwMode="auto">
            <a:xfrm>
              <a:off x="987425" y="5637213"/>
              <a:ext cx="284163" cy="446088"/>
            </a:xfrm>
            <a:custGeom>
              <a:avLst/>
              <a:gdLst>
                <a:gd name="T0" fmla="*/ 60 w 64"/>
                <a:gd name="T1" fmla="*/ 72 h 106"/>
                <a:gd name="T2" fmla="*/ 60 w 64"/>
                <a:gd name="T3" fmla="*/ 87 h 106"/>
                <a:gd name="T4" fmla="*/ 61 w 64"/>
                <a:gd name="T5" fmla="*/ 88 h 106"/>
                <a:gd name="T6" fmla="*/ 60 w 64"/>
                <a:gd name="T7" fmla="*/ 102 h 106"/>
                <a:gd name="T8" fmla="*/ 47 w 64"/>
                <a:gd name="T9" fmla="*/ 100 h 106"/>
                <a:gd name="T10" fmla="*/ 33 w 64"/>
                <a:gd name="T11" fmla="*/ 84 h 106"/>
                <a:gd name="T12" fmla="*/ 5 w 64"/>
                <a:gd name="T13" fmla="*/ 49 h 106"/>
                <a:gd name="T14" fmla="*/ 4 w 64"/>
                <a:gd name="T15" fmla="*/ 33 h 106"/>
                <a:gd name="T16" fmla="*/ 3 w 64"/>
                <a:gd name="T17" fmla="*/ 20 h 106"/>
                <a:gd name="T18" fmla="*/ 2 w 64"/>
                <a:gd name="T19" fmla="*/ 17 h 106"/>
                <a:gd name="T20" fmla="*/ 5 w 64"/>
                <a:gd name="T21" fmla="*/ 3 h 106"/>
                <a:gd name="T22" fmla="*/ 17 w 64"/>
                <a:gd name="T23" fmla="*/ 5 h 106"/>
                <a:gd name="T24" fmla="*/ 59 w 64"/>
                <a:gd name="T25" fmla="*/ 57 h 106"/>
                <a:gd name="T26" fmla="*/ 60 w 64"/>
                <a:gd name="T27" fmla="*/ 7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60" y="72"/>
                  </a:moveTo>
                  <a:cubicBezTo>
                    <a:pt x="64" y="77"/>
                    <a:pt x="64" y="82"/>
                    <a:pt x="60" y="87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4" y="94"/>
                    <a:pt x="63" y="99"/>
                    <a:pt x="60" y="102"/>
                  </a:cubicBezTo>
                  <a:cubicBezTo>
                    <a:pt x="56" y="106"/>
                    <a:pt x="50" y="105"/>
                    <a:pt x="47" y="100"/>
                  </a:cubicBezTo>
                  <a:cubicBezTo>
                    <a:pt x="42" y="95"/>
                    <a:pt x="38" y="89"/>
                    <a:pt x="33" y="84"/>
                  </a:cubicBezTo>
                  <a:cubicBezTo>
                    <a:pt x="24" y="72"/>
                    <a:pt x="14" y="61"/>
                    <a:pt x="5" y="49"/>
                  </a:cubicBezTo>
                  <a:cubicBezTo>
                    <a:pt x="0" y="43"/>
                    <a:pt x="0" y="40"/>
                    <a:pt x="4" y="33"/>
                  </a:cubicBezTo>
                  <a:cubicBezTo>
                    <a:pt x="1" y="29"/>
                    <a:pt x="0" y="24"/>
                    <a:pt x="3" y="20"/>
                  </a:cubicBezTo>
                  <a:cubicBezTo>
                    <a:pt x="3" y="19"/>
                    <a:pt x="3" y="18"/>
                    <a:pt x="2" y="17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31" y="22"/>
                    <a:pt x="45" y="39"/>
                    <a:pt x="59" y="57"/>
                  </a:cubicBezTo>
                  <a:cubicBezTo>
                    <a:pt x="64" y="62"/>
                    <a:pt x="64" y="66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2" name="Freeform 22"/>
            <p:cNvSpPr>
              <a:spLocks/>
            </p:cNvSpPr>
            <p:nvPr userDrawn="1"/>
          </p:nvSpPr>
          <p:spPr bwMode="auto">
            <a:xfrm>
              <a:off x="973138" y="446088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20 h 106"/>
                <a:gd name="T4" fmla="*/ 3 w 64"/>
                <a:gd name="T5" fmla="*/ 17 h 106"/>
                <a:gd name="T6" fmla="*/ 5 w 64"/>
                <a:gd name="T7" fmla="*/ 3 h 106"/>
                <a:gd name="T8" fmla="*/ 18 w 64"/>
                <a:gd name="T9" fmla="*/ 5 h 106"/>
                <a:gd name="T10" fmla="*/ 61 w 64"/>
                <a:gd name="T11" fmla="*/ 58 h 106"/>
                <a:gd name="T12" fmla="*/ 62 w 64"/>
                <a:gd name="T13" fmla="*/ 71 h 106"/>
                <a:gd name="T14" fmla="*/ 62 w 64"/>
                <a:gd name="T15" fmla="*/ 74 h 106"/>
                <a:gd name="T16" fmla="*/ 62 w 64"/>
                <a:gd name="T17" fmla="*/ 75 h 106"/>
                <a:gd name="T18" fmla="*/ 61 w 64"/>
                <a:gd name="T19" fmla="*/ 87 h 106"/>
                <a:gd name="T20" fmla="*/ 62 w 64"/>
                <a:gd name="T21" fmla="*/ 99 h 106"/>
                <a:gd name="T22" fmla="*/ 47 w 64"/>
                <a:gd name="T23" fmla="*/ 101 h 106"/>
                <a:gd name="T24" fmla="*/ 25 w 64"/>
                <a:gd name="T25" fmla="*/ 74 h 106"/>
                <a:gd name="T26" fmla="*/ 6 w 64"/>
                <a:gd name="T27" fmla="*/ 50 h 106"/>
                <a:gd name="T28" fmla="*/ 4 w 64"/>
                <a:gd name="T29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9"/>
                    <a:pt x="1" y="25"/>
                    <a:pt x="3" y="20"/>
                  </a:cubicBezTo>
                  <a:cubicBezTo>
                    <a:pt x="4" y="19"/>
                    <a:pt x="3" y="18"/>
                    <a:pt x="3" y="17"/>
                  </a:cubicBezTo>
                  <a:cubicBezTo>
                    <a:pt x="1" y="12"/>
                    <a:pt x="1" y="6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32" y="23"/>
                    <a:pt x="46" y="41"/>
                    <a:pt x="61" y="58"/>
                  </a:cubicBezTo>
                  <a:cubicBezTo>
                    <a:pt x="64" y="62"/>
                    <a:pt x="64" y="66"/>
                    <a:pt x="62" y="71"/>
                  </a:cubicBezTo>
                  <a:cubicBezTo>
                    <a:pt x="62" y="72"/>
                    <a:pt x="62" y="73"/>
                    <a:pt x="62" y="74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1"/>
                    <a:pt x="64" y="95"/>
                    <a:pt x="62" y="99"/>
                  </a:cubicBezTo>
                  <a:cubicBezTo>
                    <a:pt x="60" y="105"/>
                    <a:pt x="52" y="106"/>
                    <a:pt x="47" y="101"/>
                  </a:cubicBezTo>
                  <a:cubicBezTo>
                    <a:pt x="40" y="92"/>
                    <a:pt x="33" y="83"/>
                    <a:pt x="25" y="74"/>
                  </a:cubicBezTo>
                  <a:cubicBezTo>
                    <a:pt x="19" y="66"/>
                    <a:pt x="12" y="58"/>
                    <a:pt x="6" y="50"/>
                  </a:cubicBezTo>
                  <a:cubicBezTo>
                    <a:pt x="1" y="44"/>
                    <a:pt x="0" y="41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3" name="Freeform 23"/>
            <p:cNvSpPr>
              <a:spLocks/>
            </p:cNvSpPr>
            <p:nvPr userDrawn="1"/>
          </p:nvSpPr>
          <p:spPr bwMode="auto">
            <a:xfrm>
              <a:off x="987425" y="4487863"/>
              <a:ext cx="284163" cy="438150"/>
            </a:xfrm>
            <a:custGeom>
              <a:avLst/>
              <a:gdLst>
                <a:gd name="T0" fmla="*/ 4 w 64"/>
                <a:gd name="T1" fmla="*/ 18 h 104"/>
                <a:gd name="T2" fmla="*/ 3 w 64"/>
                <a:gd name="T3" fmla="*/ 5 h 104"/>
                <a:gd name="T4" fmla="*/ 11 w 64"/>
                <a:gd name="T5" fmla="*/ 1 h 104"/>
                <a:gd name="T6" fmla="*/ 17 w 64"/>
                <a:gd name="T7" fmla="*/ 4 h 104"/>
                <a:gd name="T8" fmla="*/ 60 w 64"/>
                <a:gd name="T9" fmla="*/ 57 h 104"/>
                <a:gd name="T10" fmla="*/ 62 w 64"/>
                <a:gd name="T11" fmla="*/ 69 h 104"/>
                <a:gd name="T12" fmla="*/ 61 w 64"/>
                <a:gd name="T13" fmla="*/ 73 h 104"/>
                <a:gd name="T14" fmla="*/ 60 w 64"/>
                <a:gd name="T15" fmla="*/ 86 h 104"/>
                <a:gd name="T16" fmla="*/ 61 w 64"/>
                <a:gd name="T17" fmla="*/ 88 h 104"/>
                <a:gd name="T18" fmla="*/ 59 w 64"/>
                <a:gd name="T19" fmla="*/ 101 h 104"/>
                <a:gd name="T20" fmla="*/ 47 w 64"/>
                <a:gd name="T21" fmla="*/ 99 h 104"/>
                <a:gd name="T22" fmla="*/ 30 w 64"/>
                <a:gd name="T23" fmla="*/ 78 h 104"/>
                <a:gd name="T24" fmla="*/ 5 w 64"/>
                <a:gd name="T25" fmla="*/ 48 h 104"/>
                <a:gd name="T26" fmla="*/ 3 w 64"/>
                <a:gd name="T27" fmla="*/ 34 h 104"/>
                <a:gd name="T28" fmla="*/ 3 w 64"/>
                <a:gd name="T29" fmla="*/ 31 h 104"/>
                <a:gd name="T30" fmla="*/ 4 w 64"/>
                <a:gd name="T31" fmla="*/ 1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4">
                  <a:moveTo>
                    <a:pt x="4" y="18"/>
                  </a:moveTo>
                  <a:cubicBezTo>
                    <a:pt x="1" y="13"/>
                    <a:pt x="0" y="9"/>
                    <a:pt x="3" y="5"/>
                  </a:cubicBezTo>
                  <a:cubicBezTo>
                    <a:pt x="5" y="1"/>
                    <a:pt x="8" y="0"/>
                    <a:pt x="11" y="1"/>
                  </a:cubicBezTo>
                  <a:cubicBezTo>
                    <a:pt x="13" y="1"/>
                    <a:pt x="16" y="2"/>
                    <a:pt x="17" y="4"/>
                  </a:cubicBezTo>
                  <a:cubicBezTo>
                    <a:pt x="32" y="22"/>
                    <a:pt x="46" y="39"/>
                    <a:pt x="60" y="57"/>
                  </a:cubicBezTo>
                  <a:cubicBezTo>
                    <a:pt x="63" y="61"/>
                    <a:pt x="64" y="65"/>
                    <a:pt x="62" y="69"/>
                  </a:cubicBezTo>
                  <a:cubicBezTo>
                    <a:pt x="61" y="70"/>
                    <a:pt x="61" y="72"/>
                    <a:pt x="61" y="73"/>
                  </a:cubicBezTo>
                  <a:cubicBezTo>
                    <a:pt x="64" y="78"/>
                    <a:pt x="63" y="82"/>
                    <a:pt x="60" y="86"/>
                  </a:cubicBezTo>
                  <a:cubicBezTo>
                    <a:pt x="61" y="86"/>
                    <a:pt x="61" y="87"/>
                    <a:pt x="61" y="88"/>
                  </a:cubicBezTo>
                  <a:cubicBezTo>
                    <a:pt x="64" y="93"/>
                    <a:pt x="63" y="98"/>
                    <a:pt x="59" y="101"/>
                  </a:cubicBezTo>
                  <a:cubicBezTo>
                    <a:pt x="55" y="104"/>
                    <a:pt x="50" y="104"/>
                    <a:pt x="47" y="99"/>
                  </a:cubicBezTo>
                  <a:cubicBezTo>
                    <a:pt x="41" y="93"/>
                    <a:pt x="35" y="85"/>
                    <a:pt x="30" y="78"/>
                  </a:cubicBezTo>
                  <a:cubicBezTo>
                    <a:pt x="21" y="68"/>
                    <a:pt x="13" y="58"/>
                    <a:pt x="5" y="48"/>
                  </a:cubicBezTo>
                  <a:cubicBezTo>
                    <a:pt x="1" y="44"/>
                    <a:pt x="0" y="39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0" y="26"/>
                    <a:pt x="1" y="22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4" name="Freeform 24"/>
            <p:cNvSpPr>
              <a:spLocks/>
            </p:cNvSpPr>
            <p:nvPr userDrawn="1"/>
          </p:nvSpPr>
          <p:spPr bwMode="auto">
            <a:xfrm>
              <a:off x="987425" y="4197350"/>
              <a:ext cx="284163" cy="442913"/>
            </a:xfrm>
            <a:custGeom>
              <a:avLst/>
              <a:gdLst>
                <a:gd name="T0" fmla="*/ 60 w 64"/>
                <a:gd name="T1" fmla="*/ 72 h 105"/>
                <a:gd name="T2" fmla="*/ 61 w 64"/>
                <a:gd name="T3" fmla="*/ 85 h 105"/>
                <a:gd name="T4" fmla="*/ 62 w 64"/>
                <a:gd name="T5" fmla="*/ 89 h 105"/>
                <a:gd name="T6" fmla="*/ 59 w 64"/>
                <a:gd name="T7" fmla="*/ 102 h 105"/>
                <a:gd name="T8" fmla="*/ 47 w 64"/>
                <a:gd name="T9" fmla="*/ 100 h 105"/>
                <a:gd name="T10" fmla="*/ 4 w 64"/>
                <a:gd name="T11" fmla="*/ 48 h 105"/>
                <a:gd name="T12" fmla="*/ 2 w 64"/>
                <a:gd name="T13" fmla="*/ 35 h 105"/>
                <a:gd name="T14" fmla="*/ 3 w 64"/>
                <a:gd name="T15" fmla="*/ 32 h 105"/>
                <a:gd name="T16" fmla="*/ 3 w 64"/>
                <a:gd name="T17" fmla="*/ 18 h 105"/>
                <a:gd name="T18" fmla="*/ 2 w 64"/>
                <a:gd name="T19" fmla="*/ 16 h 105"/>
                <a:gd name="T20" fmla="*/ 5 w 64"/>
                <a:gd name="T21" fmla="*/ 3 h 105"/>
                <a:gd name="T22" fmla="*/ 17 w 64"/>
                <a:gd name="T23" fmla="*/ 4 h 105"/>
                <a:gd name="T24" fmla="*/ 36 w 64"/>
                <a:gd name="T25" fmla="*/ 28 h 105"/>
                <a:gd name="T26" fmla="*/ 59 w 64"/>
                <a:gd name="T27" fmla="*/ 56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6"/>
                    <a:pt x="64" y="81"/>
                    <a:pt x="61" y="85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2" y="83"/>
                    <a:pt x="18" y="65"/>
                    <a:pt x="4" y="48"/>
                  </a:cubicBezTo>
                  <a:cubicBezTo>
                    <a:pt x="1" y="43"/>
                    <a:pt x="0" y="40"/>
                    <a:pt x="2" y="35"/>
                  </a:cubicBezTo>
                  <a:cubicBezTo>
                    <a:pt x="3" y="34"/>
                    <a:pt x="3" y="33"/>
                    <a:pt x="3" y="32"/>
                  </a:cubicBezTo>
                  <a:cubicBezTo>
                    <a:pt x="0" y="24"/>
                    <a:pt x="0" y="24"/>
                    <a:pt x="3" y="18"/>
                  </a:cubicBezTo>
                  <a:cubicBezTo>
                    <a:pt x="3" y="17"/>
                    <a:pt x="3" y="17"/>
                    <a:pt x="2" y="16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23" y="12"/>
                    <a:pt x="30" y="20"/>
                    <a:pt x="36" y="28"/>
                  </a:cubicBezTo>
                  <a:cubicBezTo>
                    <a:pt x="44" y="37"/>
                    <a:pt x="52" y="47"/>
                    <a:pt x="59" y="56"/>
                  </a:cubicBezTo>
                  <a:cubicBezTo>
                    <a:pt x="64" y="62"/>
                    <a:pt x="64" y="65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5" name="Freeform 25"/>
            <p:cNvSpPr>
              <a:spLocks/>
            </p:cNvSpPr>
            <p:nvPr userDrawn="1"/>
          </p:nvSpPr>
          <p:spPr bwMode="auto">
            <a:xfrm>
              <a:off x="684213" y="3271838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0 w 64"/>
                <a:gd name="T3" fmla="*/ 87 h 105"/>
                <a:gd name="T4" fmla="*/ 61 w 64"/>
                <a:gd name="T5" fmla="*/ 89 h 105"/>
                <a:gd name="T6" fmla="*/ 59 w 64"/>
                <a:gd name="T7" fmla="*/ 102 h 105"/>
                <a:gd name="T8" fmla="*/ 47 w 64"/>
                <a:gd name="T9" fmla="*/ 101 h 105"/>
                <a:gd name="T10" fmla="*/ 28 w 64"/>
                <a:gd name="T11" fmla="*/ 78 h 105"/>
                <a:gd name="T12" fmla="*/ 4 w 64"/>
                <a:gd name="T13" fmla="*/ 48 h 105"/>
                <a:gd name="T14" fmla="*/ 2 w 64"/>
                <a:gd name="T15" fmla="*/ 35 h 105"/>
                <a:gd name="T16" fmla="*/ 2 w 64"/>
                <a:gd name="T17" fmla="*/ 31 h 105"/>
                <a:gd name="T18" fmla="*/ 2 w 64"/>
                <a:gd name="T19" fmla="*/ 20 h 105"/>
                <a:gd name="T20" fmla="*/ 2 w 64"/>
                <a:gd name="T21" fmla="*/ 16 h 105"/>
                <a:gd name="T22" fmla="*/ 4 w 64"/>
                <a:gd name="T23" fmla="*/ 3 h 105"/>
                <a:gd name="T24" fmla="*/ 16 w 64"/>
                <a:gd name="T25" fmla="*/ 4 h 105"/>
                <a:gd name="T26" fmla="*/ 60 w 64"/>
                <a:gd name="T27" fmla="*/ 58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2"/>
                    <a:pt x="60" y="87"/>
                  </a:cubicBezTo>
                  <a:cubicBezTo>
                    <a:pt x="60" y="87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1"/>
                  </a:cubicBezTo>
                  <a:cubicBezTo>
                    <a:pt x="40" y="93"/>
                    <a:pt x="34" y="85"/>
                    <a:pt x="28" y="78"/>
                  </a:cubicBezTo>
                  <a:cubicBezTo>
                    <a:pt x="20" y="68"/>
                    <a:pt x="12" y="58"/>
                    <a:pt x="4" y="48"/>
                  </a:cubicBezTo>
                  <a:cubicBezTo>
                    <a:pt x="0" y="43"/>
                    <a:pt x="0" y="40"/>
                    <a:pt x="2" y="35"/>
                  </a:cubicBezTo>
                  <a:cubicBezTo>
                    <a:pt x="3" y="34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2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6" y="4"/>
                  </a:cubicBezTo>
                  <a:cubicBezTo>
                    <a:pt x="31" y="22"/>
                    <a:pt x="46" y="40"/>
                    <a:pt x="60" y="58"/>
                  </a:cubicBezTo>
                  <a:cubicBezTo>
                    <a:pt x="64" y="63"/>
                    <a:pt x="63" y="68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6" name="Freeform 26"/>
            <p:cNvSpPr>
              <a:spLocks/>
            </p:cNvSpPr>
            <p:nvPr userDrawn="1"/>
          </p:nvSpPr>
          <p:spPr bwMode="auto">
            <a:xfrm>
              <a:off x="987425" y="5351463"/>
              <a:ext cx="284163" cy="441325"/>
            </a:xfrm>
            <a:custGeom>
              <a:avLst/>
              <a:gdLst>
                <a:gd name="T0" fmla="*/ 3 w 64"/>
                <a:gd name="T1" fmla="*/ 33 h 105"/>
                <a:gd name="T2" fmla="*/ 3 w 64"/>
                <a:gd name="T3" fmla="*/ 20 h 105"/>
                <a:gd name="T4" fmla="*/ 2 w 64"/>
                <a:gd name="T5" fmla="*/ 16 h 105"/>
                <a:gd name="T6" fmla="*/ 5 w 64"/>
                <a:gd name="T7" fmla="*/ 3 h 105"/>
                <a:gd name="T8" fmla="*/ 18 w 64"/>
                <a:gd name="T9" fmla="*/ 5 h 105"/>
                <a:gd name="T10" fmla="*/ 59 w 64"/>
                <a:gd name="T11" fmla="*/ 56 h 105"/>
                <a:gd name="T12" fmla="*/ 61 w 64"/>
                <a:gd name="T13" fmla="*/ 72 h 105"/>
                <a:gd name="T14" fmla="*/ 60 w 64"/>
                <a:gd name="T15" fmla="*/ 87 h 105"/>
                <a:gd name="T16" fmla="*/ 61 w 64"/>
                <a:gd name="T17" fmla="*/ 88 h 105"/>
                <a:gd name="T18" fmla="*/ 60 w 64"/>
                <a:gd name="T19" fmla="*/ 102 h 105"/>
                <a:gd name="T20" fmla="*/ 47 w 64"/>
                <a:gd name="T21" fmla="*/ 100 h 105"/>
                <a:gd name="T22" fmla="*/ 18 w 64"/>
                <a:gd name="T23" fmla="*/ 65 h 105"/>
                <a:gd name="T24" fmla="*/ 5 w 64"/>
                <a:gd name="T25" fmla="*/ 49 h 105"/>
                <a:gd name="T26" fmla="*/ 3 w 64"/>
                <a:gd name="T27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3" y="33"/>
                  </a:moveTo>
                  <a:cubicBezTo>
                    <a:pt x="1" y="28"/>
                    <a:pt x="1" y="24"/>
                    <a:pt x="3" y="20"/>
                  </a:cubicBezTo>
                  <a:cubicBezTo>
                    <a:pt x="3" y="19"/>
                    <a:pt x="3" y="17"/>
                    <a:pt x="2" y="16"/>
                  </a:cubicBezTo>
                  <a:cubicBezTo>
                    <a:pt x="0" y="11"/>
                    <a:pt x="1" y="5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31" y="22"/>
                    <a:pt x="45" y="39"/>
                    <a:pt x="59" y="56"/>
                  </a:cubicBezTo>
                  <a:cubicBezTo>
                    <a:pt x="64" y="62"/>
                    <a:pt x="64" y="65"/>
                    <a:pt x="61" y="72"/>
                  </a:cubicBezTo>
                  <a:cubicBezTo>
                    <a:pt x="64" y="78"/>
                    <a:pt x="64" y="80"/>
                    <a:pt x="60" y="87"/>
                  </a:cubicBezTo>
                  <a:cubicBezTo>
                    <a:pt x="61" y="87"/>
                    <a:pt x="61" y="87"/>
                    <a:pt x="61" y="88"/>
                  </a:cubicBezTo>
                  <a:cubicBezTo>
                    <a:pt x="64" y="93"/>
                    <a:pt x="63" y="99"/>
                    <a:pt x="60" y="102"/>
                  </a:cubicBezTo>
                  <a:cubicBezTo>
                    <a:pt x="56" y="105"/>
                    <a:pt x="50" y="104"/>
                    <a:pt x="47" y="100"/>
                  </a:cubicBezTo>
                  <a:cubicBezTo>
                    <a:pt x="37" y="88"/>
                    <a:pt x="28" y="77"/>
                    <a:pt x="18" y="65"/>
                  </a:cubicBezTo>
                  <a:cubicBezTo>
                    <a:pt x="14" y="60"/>
                    <a:pt x="9" y="54"/>
                    <a:pt x="5" y="49"/>
                  </a:cubicBezTo>
                  <a:cubicBezTo>
                    <a:pt x="0" y="43"/>
                    <a:pt x="0" y="40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7" name="Freeform 27"/>
            <p:cNvSpPr>
              <a:spLocks/>
            </p:cNvSpPr>
            <p:nvPr userDrawn="1"/>
          </p:nvSpPr>
          <p:spPr bwMode="auto">
            <a:xfrm>
              <a:off x="684213" y="2981325"/>
              <a:ext cx="284163" cy="441325"/>
            </a:xfrm>
            <a:custGeom>
              <a:avLst/>
              <a:gdLst>
                <a:gd name="T0" fmla="*/ 60 w 64"/>
                <a:gd name="T1" fmla="*/ 87 h 105"/>
                <a:gd name="T2" fmla="*/ 62 w 64"/>
                <a:gd name="T3" fmla="*/ 92 h 105"/>
                <a:gd name="T4" fmla="*/ 58 w 64"/>
                <a:gd name="T5" fmla="*/ 103 h 105"/>
                <a:gd name="T6" fmla="*/ 47 w 64"/>
                <a:gd name="T7" fmla="*/ 101 h 105"/>
                <a:gd name="T8" fmla="*/ 3 w 64"/>
                <a:gd name="T9" fmla="*/ 48 h 105"/>
                <a:gd name="T10" fmla="*/ 2 w 64"/>
                <a:gd name="T11" fmla="*/ 35 h 105"/>
                <a:gd name="T12" fmla="*/ 2 w 64"/>
                <a:gd name="T13" fmla="*/ 32 h 105"/>
                <a:gd name="T14" fmla="*/ 2 w 64"/>
                <a:gd name="T15" fmla="*/ 31 h 105"/>
                <a:gd name="T16" fmla="*/ 2 w 64"/>
                <a:gd name="T17" fmla="*/ 19 h 105"/>
                <a:gd name="T18" fmla="*/ 1 w 64"/>
                <a:gd name="T19" fmla="*/ 7 h 105"/>
                <a:gd name="T20" fmla="*/ 17 w 64"/>
                <a:gd name="T21" fmla="*/ 5 h 105"/>
                <a:gd name="T22" fmla="*/ 38 w 64"/>
                <a:gd name="T23" fmla="*/ 31 h 105"/>
                <a:gd name="T24" fmla="*/ 59 w 64"/>
                <a:gd name="T25" fmla="*/ 57 h 105"/>
                <a:gd name="T26" fmla="*/ 61 w 64"/>
                <a:gd name="T27" fmla="*/ 71 h 105"/>
                <a:gd name="T28" fmla="*/ 61 w 64"/>
                <a:gd name="T29" fmla="*/ 74 h 105"/>
                <a:gd name="T30" fmla="*/ 60 w 64"/>
                <a:gd name="T31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0" y="87"/>
                  </a:moveTo>
                  <a:cubicBezTo>
                    <a:pt x="61" y="89"/>
                    <a:pt x="62" y="90"/>
                    <a:pt x="62" y="92"/>
                  </a:cubicBezTo>
                  <a:cubicBezTo>
                    <a:pt x="63" y="96"/>
                    <a:pt x="62" y="101"/>
                    <a:pt x="58" y="103"/>
                  </a:cubicBezTo>
                  <a:cubicBezTo>
                    <a:pt x="54" y="105"/>
                    <a:pt x="50" y="105"/>
                    <a:pt x="47" y="101"/>
                  </a:cubicBezTo>
                  <a:cubicBezTo>
                    <a:pt x="32" y="83"/>
                    <a:pt x="18" y="66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2" y="32"/>
                    <a:pt x="2" y="31"/>
                    <a:pt x="2" y="31"/>
                  </a:cubicBezTo>
                  <a:cubicBezTo>
                    <a:pt x="0" y="27"/>
                    <a:pt x="2" y="23"/>
                    <a:pt x="2" y="19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4" y="1"/>
                    <a:pt x="12" y="0"/>
                    <a:pt x="17" y="5"/>
                  </a:cubicBezTo>
                  <a:cubicBezTo>
                    <a:pt x="24" y="14"/>
                    <a:pt x="31" y="22"/>
                    <a:pt x="38" y="31"/>
                  </a:cubicBezTo>
                  <a:cubicBezTo>
                    <a:pt x="45" y="40"/>
                    <a:pt x="52" y="48"/>
                    <a:pt x="59" y="57"/>
                  </a:cubicBezTo>
                  <a:cubicBezTo>
                    <a:pt x="62" y="61"/>
                    <a:pt x="64" y="66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8"/>
                    <a:pt x="63" y="83"/>
                    <a:pt x="6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8" name="Freeform 28"/>
            <p:cNvSpPr>
              <a:spLocks/>
            </p:cNvSpPr>
            <p:nvPr userDrawn="1"/>
          </p:nvSpPr>
          <p:spPr bwMode="auto">
            <a:xfrm>
              <a:off x="973138" y="736600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19 h 106"/>
                <a:gd name="T4" fmla="*/ 3 w 64"/>
                <a:gd name="T5" fmla="*/ 16 h 106"/>
                <a:gd name="T6" fmla="*/ 5 w 64"/>
                <a:gd name="T7" fmla="*/ 3 h 106"/>
                <a:gd name="T8" fmla="*/ 17 w 64"/>
                <a:gd name="T9" fmla="*/ 5 h 106"/>
                <a:gd name="T10" fmla="*/ 61 w 64"/>
                <a:gd name="T11" fmla="*/ 58 h 106"/>
                <a:gd name="T12" fmla="*/ 62 w 64"/>
                <a:gd name="T13" fmla="*/ 70 h 106"/>
                <a:gd name="T14" fmla="*/ 62 w 64"/>
                <a:gd name="T15" fmla="*/ 75 h 106"/>
                <a:gd name="T16" fmla="*/ 62 w 64"/>
                <a:gd name="T17" fmla="*/ 75 h 106"/>
                <a:gd name="T18" fmla="*/ 61 w 64"/>
                <a:gd name="T19" fmla="*/ 87 h 106"/>
                <a:gd name="T20" fmla="*/ 63 w 64"/>
                <a:gd name="T21" fmla="*/ 98 h 106"/>
                <a:gd name="T22" fmla="*/ 48 w 64"/>
                <a:gd name="T23" fmla="*/ 101 h 106"/>
                <a:gd name="T24" fmla="*/ 33 w 64"/>
                <a:gd name="T25" fmla="*/ 82 h 106"/>
                <a:gd name="T26" fmla="*/ 5 w 64"/>
                <a:gd name="T27" fmla="*/ 49 h 106"/>
                <a:gd name="T28" fmla="*/ 4 w 64"/>
                <a:gd name="T29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9"/>
                    <a:pt x="1" y="24"/>
                    <a:pt x="3" y="19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1" y="11"/>
                    <a:pt x="2" y="6"/>
                    <a:pt x="5" y="3"/>
                  </a:cubicBezTo>
                  <a:cubicBezTo>
                    <a:pt x="9" y="0"/>
                    <a:pt x="14" y="0"/>
                    <a:pt x="17" y="5"/>
                  </a:cubicBezTo>
                  <a:cubicBezTo>
                    <a:pt x="32" y="22"/>
                    <a:pt x="46" y="40"/>
                    <a:pt x="61" y="58"/>
                  </a:cubicBezTo>
                  <a:cubicBezTo>
                    <a:pt x="64" y="61"/>
                    <a:pt x="64" y="65"/>
                    <a:pt x="62" y="70"/>
                  </a:cubicBezTo>
                  <a:cubicBezTo>
                    <a:pt x="62" y="71"/>
                    <a:pt x="62" y="73"/>
                    <a:pt x="62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0"/>
                    <a:pt x="64" y="94"/>
                    <a:pt x="63" y="98"/>
                  </a:cubicBezTo>
                  <a:cubicBezTo>
                    <a:pt x="60" y="105"/>
                    <a:pt x="52" y="106"/>
                    <a:pt x="48" y="101"/>
                  </a:cubicBezTo>
                  <a:cubicBezTo>
                    <a:pt x="43" y="95"/>
                    <a:pt x="38" y="89"/>
                    <a:pt x="33" y="82"/>
                  </a:cubicBezTo>
                  <a:cubicBezTo>
                    <a:pt x="24" y="71"/>
                    <a:pt x="14" y="60"/>
                    <a:pt x="5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9" name="Freeform 29"/>
            <p:cNvSpPr>
              <a:spLocks/>
            </p:cNvSpPr>
            <p:nvPr userDrawn="1"/>
          </p:nvSpPr>
          <p:spPr bwMode="auto">
            <a:xfrm>
              <a:off x="684213" y="1541463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1 w 64"/>
                <a:gd name="T3" fmla="*/ 86 h 105"/>
                <a:gd name="T4" fmla="*/ 61 w 64"/>
                <a:gd name="T5" fmla="*/ 89 h 105"/>
                <a:gd name="T6" fmla="*/ 59 w 64"/>
                <a:gd name="T7" fmla="*/ 102 h 105"/>
                <a:gd name="T8" fmla="*/ 47 w 64"/>
                <a:gd name="T9" fmla="*/ 101 h 105"/>
                <a:gd name="T10" fmla="*/ 3 w 64"/>
                <a:gd name="T11" fmla="*/ 47 h 105"/>
                <a:gd name="T12" fmla="*/ 2 w 64"/>
                <a:gd name="T13" fmla="*/ 35 h 105"/>
                <a:gd name="T14" fmla="*/ 2 w 64"/>
                <a:gd name="T15" fmla="*/ 31 h 105"/>
                <a:gd name="T16" fmla="*/ 2 w 64"/>
                <a:gd name="T17" fmla="*/ 20 h 105"/>
                <a:gd name="T18" fmla="*/ 2 w 64"/>
                <a:gd name="T19" fmla="*/ 16 h 105"/>
                <a:gd name="T20" fmla="*/ 4 w 64"/>
                <a:gd name="T21" fmla="*/ 3 h 105"/>
                <a:gd name="T22" fmla="*/ 17 w 64"/>
                <a:gd name="T23" fmla="*/ 5 h 105"/>
                <a:gd name="T24" fmla="*/ 39 w 64"/>
                <a:gd name="T25" fmla="*/ 32 h 105"/>
                <a:gd name="T26" fmla="*/ 58 w 64"/>
                <a:gd name="T27" fmla="*/ 56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1"/>
                    <a:pt x="61" y="86"/>
                  </a:cubicBezTo>
                  <a:cubicBezTo>
                    <a:pt x="60" y="86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1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7" y="5"/>
                  </a:cubicBezTo>
                  <a:cubicBezTo>
                    <a:pt x="24" y="14"/>
                    <a:pt x="31" y="23"/>
                    <a:pt x="39" y="32"/>
                  </a:cubicBezTo>
                  <a:cubicBezTo>
                    <a:pt x="45" y="40"/>
                    <a:pt x="52" y="48"/>
                    <a:pt x="58" y="56"/>
                  </a:cubicBezTo>
                  <a:cubicBezTo>
                    <a:pt x="63" y="62"/>
                    <a:pt x="64" y="65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0" name="Freeform 30"/>
            <p:cNvSpPr>
              <a:spLocks/>
            </p:cNvSpPr>
            <p:nvPr userDrawn="1"/>
          </p:nvSpPr>
          <p:spPr bwMode="auto">
            <a:xfrm>
              <a:off x="684213" y="101600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0 w 64"/>
                <a:gd name="T3" fmla="*/ 86 h 105"/>
                <a:gd name="T4" fmla="*/ 61 w 64"/>
                <a:gd name="T5" fmla="*/ 88 h 105"/>
                <a:gd name="T6" fmla="*/ 59 w 64"/>
                <a:gd name="T7" fmla="*/ 102 h 105"/>
                <a:gd name="T8" fmla="*/ 46 w 64"/>
                <a:gd name="T9" fmla="*/ 100 h 105"/>
                <a:gd name="T10" fmla="*/ 27 w 64"/>
                <a:gd name="T11" fmla="*/ 75 h 105"/>
                <a:gd name="T12" fmla="*/ 4 w 64"/>
                <a:gd name="T13" fmla="*/ 48 h 105"/>
                <a:gd name="T14" fmla="*/ 2 w 64"/>
                <a:gd name="T15" fmla="*/ 34 h 105"/>
                <a:gd name="T16" fmla="*/ 2 w 64"/>
                <a:gd name="T17" fmla="*/ 31 h 105"/>
                <a:gd name="T18" fmla="*/ 2 w 64"/>
                <a:gd name="T19" fmla="*/ 20 h 105"/>
                <a:gd name="T20" fmla="*/ 2 w 64"/>
                <a:gd name="T21" fmla="*/ 16 h 105"/>
                <a:gd name="T22" fmla="*/ 4 w 64"/>
                <a:gd name="T23" fmla="*/ 3 h 105"/>
                <a:gd name="T24" fmla="*/ 17 w 64"/>
                <a:gd name="T25" fmla="*/ 4 h 105"/>
                <a:gd name="T26" fmla="*/ 60 w 64"/>
                <a:gd name="T27" fmla="*/ 58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2"/>
                    <a:pt x="60" y="86"/>
                  </a:cubicBezTo>
                  <a:cubicBezTo>
                    <a:pt x="60" y="87"/>
                    <a:pt x="61" y="87"/>
                    <a:pt x="61" y="88"/>
                  </a:cubicBezTo>
                  <a:cubicBezTo>
                    <a:pt x="64" y="93"/>
                    <a:pt x="63" y="99"/>
                    <a:pt x="59" y="102"/>
                  </a:cubicBezTo>
                  <a:cubicBezTo>
                    <a:pt x="55" y="105"/>
                    <a:pt x="50" y="104"/>
                    <a:pt x="46" y="100"/>
                  </a:cubicBezTo>
                  <a:cubicBezTo>
                    <a:pt x="40" y="92"/>
                    <a:pt x="33" y="84"/>
                    <a:pt x="27" y="75"/>
                  </a:cubicBezTo>
                  <a:cubicBezTo>
                    <a:pt x="19" y="66"/>
                    <a:pt x="11" y="57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3" y="33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2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31" y="22"/>
                    <a:pt x="46" y="40"/>
                    <a:pt x="60" y="58"/>
                  </a:cubicBezTo>
                  <a:cubicBezTo>
                    <a:pt x="64" y="62"/>
                    <a:pt x="63" y="67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1" name="Freeform 31"/>
            <p:cNvSpPr>
              <a:spLocks/>
            </p:cNvSpPr>
            <p:nvPr userDrawn="1"/>
          </p:nvSpPr>
          <p:spPr bwMode="auto">
            <a:xfrm>
              <a:off x="977900" y="3043238"/>
              <a:ext cx="279400" cy="442913"/>
            </a:xfrm>
            <a:custGeom>
              <a:avLst/>
              <a:gdLst>
                <a:gd name="T0" fmla="*/ 61 w 63"/>
                <a:gd name="T1" fmla="*/ 85 h 105"/>
                <a:gd name="T2" fmla="*/ 62 w 63"/>
                <a:gd name="T3" fmla="*/ 96 h 105"/>
                <a:gd name="T4" fmla="*/ 56 w 63"/>
                <a:gd name="T5" fmla="*/ 103 h 105"/>
                <a:gd name="T6" fmla="*/ 47 w 63"/>
                <a:gd name="T7" fmla="*/ 101 h 105"/>
                <a:gd name="T8" fmla="*/ 29 w 63"/>
                <a:gd name="T9" fmla="*/ 78 h 105"/>
                <a:gd name="T10" fmla="*/ 4 w 63"/>
                <a:gd name="T11" fmla="*/ 48 h 105"/>
                <a:gd name="T12" fmla="*/ 2 w 63"/>
                <a:gd name="T13" fmla="*/ 34 h 105"/>
                <a:gd name="T14" fmla="*/ 2 w 63"/>
                <a:gd name="T15" fmla="*/ 32 h 105"/>
                <a:gd name="T16" fmla="*/ 3 w 63"/>
                <a:gd name="T17" fmla="*/ 18 h 105"/>
                <a:gd name="T18" fmla="*/ 1 w 63"/>
                <a:gd name="T19" fmla="*/ 13 h 105"/>
                <a:gd name="T20" fmla="*/ 5 w 63"/>
                <a:gd name="T21" fmla="*/ 2 h 105"/>
                <a:gd name="T22" fmla="*/ 16 w 63"/>
                <a:gd name="T23" fmla="*/ 4 h 105"/>
                <a:gd name="T24" fmla="*/ 32 w 63"/>
                <a:gd name="T25" fmla="*/ 24 h 105"/>
                <a:gd name="T26" fmla="*/ 59 w 63"/>
                <a:gd name="T27" fmla="*/ 57 h 105"/>
                <a:gd name="T28" fmla="*/ 61 w 63"/>
                <a:gd name="T29" fmla="*/ 70 h 105"/>
                <a:gd name="T30" fmla="*/ 61 w 63"/>
                <a:gd name="T31" fmla="*/ 73 h 105"/>
                <a:gd name="T32" fmla="*/ 61 w 63"/>
                <a:gd name="T33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05">
                  <a:moveTo>
                    <a:pt x="61" y="85"/>
                  </a:moveTo>
                  <a:cubicBezTo>
                    <a:pt x="61" y="90"/>
                    <a:pt x="63" y="94"/>
                    <a:pt x="62" y="96"/>
                  </a:cubicBezTo>
                  <a:cubicBezTo>
                    <a:pt x="61" y="99"/>
                    <a:pt x="59" y="102"/>
                    <a:pt x="56" y="103"/>
                  </a:cubicBezTo>
                  <a:cubicBezTo>
                    <a:pt x="53" y="105"/>
                    <a:pt x="49" y="104"/>
                    <a:pt x="47" y="101"/>
                  </a:cubicBezTo>
                  <a:cubicBezTo>
                    <a:pt x="41" y="93"/>
                    <a:pt x="35" y="86"/>
                    <a:pt x="29" y="78"/>
                  </a:cubicBezTo>
                  <a:cubicBezTo>
                    <a:pt x="20" y="68"/>
                    <a:pt x="12" y="58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2" y="34"/>
                    <a:pt x="3" y="32"/>
                    <a:pt x="2" y="32"/>
                  </a:cubicBezTo>
                  <a:cubicBezTo>
                    <a:pt x="0" y="25"/>
                    <a:pt x="0" y="25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1"/>
                    <a:pt x="16" y="4"/>
                  </a:cubicBezTo>
                  <a:cubicBezTo>
                    <a:pt x="22" y="11"/>
                    <a:pt x="27" y="17"/>
                    <a:pt x="32" y="24"/>
                  </a:cubicBezTo>
                  <a:cubicBezTo>
                    <a:pt x="41" y="35"/>
                    <a:pt x="50" y="46"/>
                    <a:pt x="59" y="57"/>
                  </a:cubicBezTo>
                  <a:cubicBezTo>
                    <a:pt x="63" y="62"/>
                    <a:pt x="63" y="65"/>
                    <a:pt x="61" y="70"/>
                  </a:cubicBezTo>
                  <a:cubicBezTo>
                    <a:pt x="60" y="71"/>
                    <a:pt x="60" y="73"/>
                    <a:pt x="61" y="73"/>
                  </a:cubicBezTo>
                  <a:cubicBezTo>
                    <a:pt x="63" y="78"/>
                    <a:pt x="63" y="82"/>
                    <a:pt x="61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2" name="Freeform 32"/>
            <p:cNvSpPr>
              <a:spLocks/>
            </p:cNvSpPr>
            <p:nvPr userDrawn="1"/>
          </p:nvSpPr>
          <p:spPr bwMode="auto">
            <a:xfrm>
              <a:off x="684213" y="677863"/>
              <a:ext cx="284163" cy="442913"/>
            </a:xfrm>
            <a:custGeom>
              <a:avLst/>
              <a:gdLst>
                <a:gd name="T0" fmla="*/ 3 w 64"/>
                <a:gd name="T1" fmla="*/ 32 h 105"/>
                <a:gd name="T2" fmla="*/ 3 w 64"/>
                <a:gd name="T3" fmla="*/ 18 h 105"/>
                <a:gd name="T4" fmla="*/ 1 w 64"/>
                <a:gd name="T5" fmla="*/ 13 h 105"/>
                <a:gd name="T6" fmla="*/ 5 w 64"/>
                <a:gd name="T7" fmla="*/ 2 h 105"/>
                <a:gd name="T8" fmla="*/ 16 w 64"/>
                <a:gd name="T9" fmla="*/ 4 h 105"/>
                <a:gd name="T10" fmla="*/ 37 w 64"/>
                <a:gd name="T11" fmla="*/ 30 h 105"/>
                <a:gd name="T12" fmla="*/ 59 w 64"/>
                <a:gd name="T13" fmla="*/ 56 h 105"/>
                <a:gd name="T14" fmla="*/ 61 w 64"/>
                <a:gd name="T15" fmla="*/ 70 h 105"/>
                <a:gd name="T16" fmla="*/ 61 w 64"/>
                <a:gd name="T17" fmla="*/ 73 h 105"/>
                <a:gd name="T18" fmla="*/ 61 w 64"/>
                <a:gd name="T19" fmla="*/ 85 h 105"/>
                <a:gd name="T20" fmla="*/ 61 w 64"/>
                <a:gd name="T21" fmla="*/ 88 h 105"/>
                <a:gd name="T22" fmla="*/ 59 w 64"/>
                <a:gd name="T23" fmla="*/ 102 h 105"/>
                <a:gd name="T24" fmla="*/ 47 w 64"/>
                <a:gd name="T25" fmla="*/ 100 h 105"/>
                <a:gd name="T26" fmla="*/ 3 w 64"/>
                <a:gd name="T27" fmla="*/ 47 h 105"/>
                <a:gd name="T28" fmla="*/ 3 w 64"/>
                <a:gd name="T29" fmla="*/ 3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32"/>
                  </a:moveTo>
                  <a:cubicBezTo>
                    <a:pt x="0" y="28"/>
                    <a:pt x="0" y="23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0"/>
                    <a:pt x="16" y="4"/>
                  </a:cubicBezTo>
                  <a:cubicBezTo>
                    <a:pt x="23" y="13"/>
                    <a:pt x="30" y="21"/>
                    <a:pt x="37" y="30"/>
                  </a:cubicBezTo>
                  <a:cubicBezTo>
                    <a:pt x="44" y="38"/>
                    <a:pt x="51" y="47"/>
                    <a:pt x="59" y="56"/>
                  </a:cubicBezTo>
                  <a:cubicBezTo>
                    <a:pt x="62" y="60"/>
                    <a:pt x="64" y="65"/>
                    <a:pt x="61" y="70"/>
                  </a:cubicBezTo>
                  <a:cubicBezTo>
                    <a:pt x="60" y="71"/>
                    <a:pt x="61" y="73"/>
                    <a:pt x="61" y="73"/>
                  </a:cubicBezTo>
                  <a:cubicBezTo>
                    <a:pt x="63" y="77"/>
                    <a:pt x="63" y="81"/>
                    <a:pt x="61" y="85"/>
                  </a:cubicBezTo>
                  <a:cubicBezTo>
                    <a:pt x="61" y="86"/>
                    <a:pt x="61" y="87"/>
                    <a:pt x="61" y="88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2" y="82"/>
                    <a:pt x="18" y="65"/>
                    <a:pt x="3" y="47"/>
                  </a:cubicBezTo>
                  <a:cubicBezTo>
                    <a:pt x="0" y="43"/>
                    <a:pt x="0" y="39"/>
                    <a:pt x="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3" name="Freeform 33"/>
            <p:cNvSpPr>
              <a:spLocks/>
            </p:cNvSpPr>
            <p:nvPr userDrawn="1"/>
          </p:nvSpPr>
          <p:spPr bwMode="auto">
            <a:xfrm>
              <a:off x="679450" y="2408238"/>
              <a:ext cx="285750" cy="442913"/>
            </a:xfrm>
            <a:custGeom>
              <a:avLst/>
              <a:gdLst>
                <a:gd name="T0" fmla="*/ 4 w 64"/>
                <a:gd name="T1" fmla="*/ 32 h 105"/>
                <a:gd name="T2" fmla="*/ 3 w 64"/>
                <a:gd name="T3" fmla="*/ 19 h 105"/>
                <a:gd name="T4" fmla="*/ 3 w 64"/>
                <a:gd name="T5" fmla="*/ 16 h 105"/>
                <a:gd name="T6" fmla="*/ 5 w 64"/>
                <a:gd name="T7" fmla="*/ 3 h 105"/>
                <a:gd name="T8" fmla="*/ 17 w 64"/>
                <a:gd name="T9" fmla="*/ 4 h 105"/>
                <a:gd name="T10" fmla="*/ 61 w 64"/>
                <a:gd name="T11" fmla="*/ 58 h 105"/>
                <a:gd name="T12" fmla="*/ 62 w 64"/>
                <a:gd name="T13" fmla="*/ 69 h 105"/>
                <a:gd name="T14" fmla="*/ 62 w 64"/>
                <a:gd name="T15" fmla="*/ 74 h 105"/>
                <a:gd name="T16" fmla="*/ 62 w 64"/>
                <a:gd name="T17" fmla="*/ 74 h 105"/>
                <a:gd name="T18" fmla="*/ 62 w 64"/>
                <a:gd name="T19" fmla="*/ 86 h 105"/>
                <a:gd name="T20" fmla="*/ 63 w 64"/>
                <a:gd name="T21" fmla="*/ 98 h 105"/>
                <a:gd name="T22" fmla="*/ 48 w 64"/>
                <a:gd name="T23" fmla="*/ 100 h 105"/>
                <a:gd name="T24" fmla="*/ 31 w 64"/>
                <a:gd name="T25" fmla="*/ 80 h 105"/>
                <a:gd name="T26" fmla="*/ 6 w 64"/>
                <a:gd name="T27" fmla="*/ 49 h 105"/>
                <a:gd name="T28" fmla="*/ 4 w 64"/>
                <a:gd name="T29" fmla="*/ 3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" y="32"/>
                  </a:moveTo>
                  <a:cubicBezTo>
                    <a:pt x="1" y="28"/>
                    <a:pt x="1" y="24"/>
                    <a:pt x="3" y="19"/>
                  </a:cubicBezTo>
                  <a:cubicBezTo>
                    <a:pt x="4" y="18"/>
                    <a:pt x="3" y="17"/>
                    <a:pt x="3" y="16"/>
                  </a:cubicBezTo>
                  <a:cubicBezTo>
                    <a:pt x="1" y="11"/>
                    <a:pt x="2" y="5"/>
                    <a:pt x="5" y="3"/>
                  </a:cubicBezTo>
                  <a:cubicBezTo>
                    <a:pt x="9" y="0"/>
                    <a:pt x="14" y="0"/>
                    <a:pt x="17" y="4"/>
                  </a:cubicBezTo>
                  <a:cubicBezTo>
                    <a:pt x="32" y="22"/>
                    <a:pt x="47" y="40"/>
                    <a:pt x="61" y="58"/>
                  </a:cubicBezTo>
                  <a:cubicBezTo>
                    <a:pt x="64" y="61"/>
                    <a:pt x="64" y="65"/>
                    <a:pt x="62" y="69"/>
                  </a:cubicBezTo>
                  <a:cubicBezTo>
                    <a:pt x="62" y="71"/>
                    <a:pt x="62" y="72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4" y="79"/>
                    <a:pt x="62" y="82"/>
                    <a:pt x="62" y="86"/>
                  </a:cubicBezTo>
                  <a:cubicBezTo>
                    <a:pt x="62" y="90"/>
                    <a:pt x="64" y="94"/>
                    <a:pt x="63" y="98"/>
                  </a:cubicBezTo>
                  <a:cubicBezTo>
                    <a:pt x="60" y="104"/>
                    <a:pt x="52" y="105"/>
                    <a:pt x="48" y="100"/>
                  </a:cubicBezTo>
                  <a:cubicBezTo>
                    <a:pt x="42" y="93"/>
                    <a:pt x="37" y="86"/>
                    <a:pt x="31" y="80"/>
                  </a:cubicBezTo>
                  <a:cubicBezTo>
                    <a:pt x="23" y="69"/>
                    <a:pt x="14" y="59"/>
                    <a:pt x="6" y="49"/>
                  </a:cubicBezTo>
                  <a:cubicBezTo>
                    <a:pt x="1" y="43"/>
                    <a:pt x="0" y="40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4" name="Freeform 34"/>
            <p:cNvSpPr>
              <a:spLocks/>
            </p:cNvSpPr>
            <p:nvPr userDrawn="1"/>
          </p:nvSpPr>
          <p:spPr bwMode="auto">
            <a:xfrm>
              <a:off x="684213" y="960438"/>
              <a:ext cx="280988" cy="446088"/>
            </a:xfrm>
            <a:custGeom>
              <a:avLst/>
              <a:gdLst>
                <a:gd name="T0" fmla="*/ 63 w 63"/>
                <a:gd name="T1" fmla="*/ 66 h 106"/>
                <a:gd name="T2" fmla="*/ 62 w 63"/>
                <a:gd name="T3" fmla="*/ 81 h 106"/>
                <a:gd name="T4" fmla="*/ 62 w 63"/>
                <a:gd name="T5" fmla="*/ 95 h 106"/>
                <a:gd name="T6" fmla="*/ 57 w 63"/>
                <a:gd name="T7" fmla="*/ 104 h 106"/>
                <a:gd name="T8" fmla="*/ 47 w 63"/>
                <a:gd name="T9" fmla="*/ 102 h 106"/>
                <a:gd name="T10" fmla="*/ 34 w 63"/>
                <a:gd name="T11" fmla="*/ 86 h 106"/>
                <a:gd name="T12" fmla="*/ 4 w 63"/>
                <a:gd name="T13" fmla="*/ 49 h 106"/>
                <a:gd name="T14" fmla="*/ 2 w 63"/>
                <a:gd name="T15" fmla="*/ 36 h 106"/>
                <a:gd name="T16" fmla="*/ 2 w 63"/>
                <a:gd name="T17" fmla="*/ 32 h 106"/>
                <a:gd name="T18" fmla="*/ 2 w 63"/>
                <a:gd name="T19" fmla="*/ 32 h 106"/>
                <a:gd name="T20" fmla="*/ 3 w 63"/>
                <a:gd name="T21" fmla="*/ 20 h 106"/>
                <a:gd name="T22" fmla="*/ 2 w 63"/>
                <a:gd name="T23" fmla="*/ 8 h 106"/>
                <a:gd name="T24" fmla="*/ 17 w 63"/>
                <a:gd name="T25" fmla="*/ 6 h 106"/>
                <a:gd name="T26" fmla="*/ 43 w 63"/>
                <a:gd name="T27" fmla="*/ 38 h 106"/>
                <a:gd name="T28" fmla="*/ 59 w 63"/>
                <a:gd name="T29" fmla="*/ 58 h 106"/>
                <a:gd name="T30" fmla="*/ 63 w 63"/>
                <a:gd name="T31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6">
                  <a:moveTo>
                    <a:pt x="63" y="66"/>
                  </a:moveTo>
                  <a:cubicBezTo>
                    <a:pt x="60" y="71"/>
                    <a:pt x="62" y="76"/>
                    <a:pt x="62" y="81"/>
                  </a:cubicBezTo>
                  <a:cubicBezTo>
                    <a:pt x="62" y="86"/>
                    <a:pt x="61" y="90"/>
                    <a:pt x="62" y="95"/>
                  </a:cubicBezTo>
                  <a:cubicBezTo>
                    <a:pt x="63" y="99"/>
                    <a:pt x="61" y="103"/>
                    <a:pt x="57" y="104"/>
                  </a:cubicBezTo>
                  <a:cubicBezTo>
                    <a:pt x="54" y="106"/>
                    <a:pt x="50" y="105"/>
                    <a:pt x="47" y="102"/>
                  </a:cubicBezTo>
                  <a:cubicBezTo>
                    <a:pt x="42" y="96"/>
                    <a:pt x="38" y="91"/>
                    <a:pt x="34" y="86"/>
                  </a:cubicBezTo>
                  <a:cubicBezTo>
                    <a:pt x="24" y="74"/>
                    <a:pt x="14" y="61"/>
                    <a:pt x="4" y="49"/>
                  </a:cubicBezTo>
                  <a:cubicBezTo>
                    <a:pt x="0" y="45"/>
                    <a:pt x="0" y="41"/>
                    <a:pt x="2" y="36"/>
                  </a:cubicBezTo>
                  <a:cubicBezTo>
                    <a:pt x="3" y="35"/>
                    <a:pt x="2" y="33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7"/>
                    <a:pt x="2" y="23"/>
                    <a:pt x="3" y="20"/>
                  </a:cubicBezTo>
                  <a:cubicBezTo>
                    <a:pt x="3" y="16"/>
                    <a:pt x="0" y="12"/>
                    <a:pt x="2" y="8"/>
                  </a:cubicBezTo>
                  <a:cubicBezTo>
                    <a:pt x="5" y="1"/>
                    <a:pt x="12" y="0"/>
                    <a:pt x="17" y="6"/>
                  </a:cubicBezTo>
                  <a:cubicBezTo>
                    <a:pt x="26" y="17"/>
                    <a:pt x="34" y="27"/>
                    <a:pt x="43" y="38"/>
                  </a:cubicBezTo>
                  <a:cubicBezTo>
                    <a:pt x="48" y="45"/>
                    <a:pt x="54" y="51"/>
                    <a:pt x="59" y="58"/>
                  </a:cubicBezTo>
                  <a:cubicBezTo>
                    <a:pt x="61" y="60"/>
                    <a:pt x="62" y="63"/>
                    <a:pt x="6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5" name="Freeform 35"/>
            <p:cNvSpPr>
              <a:spLocks/>
            </p:cNvSpPr>
            <p:nvPr userDrawn="1"/>
          </p:nvSpPr>
          <p:spPr bwMode="auto">
            <a:xfrm>
              <a:off x="977900" y="1027113"/>
              <a:ext cx="279400" cy="438150"/>
            </a:xfrm>
            <a:custGeom>
              <a:avLst/>
              <a:gdLst>
                <a:gd name="T0" fmla="*/ 60 w 63"/>
                <a:gd name="T1" fmla="*/ 72 h 104"/>
                <a:gd name="T2" fmla="*/ 60 w 63"/>
                <a:gd name="T3" fmla="*/ 86 h 104"/>
                <a:gd name="T4" fmla="*/ 62 w 63"/>
                <a:gd name="T5" fmla="*/ 91 h 104"/>
                <a:gd name="T6" fmla="*/ 58 w 63"/>
                <a:gd name="T7" fmla="*/ 102 h 104"/>
                <a:gd name="T8" fmla="*/ 47 w 63"/>
                <a:gd name="T9" fmla="*/ 100 h 104"/>
                <a:gd name="T10" fmla="*/ 24 w 63"/>
                <a:gd name="T11" fmla="*/ 73 h 104"/>
                <a:gd name="T12" fmla="*/ 4 w 63"/>
                <a:gd name="T13" fmla="*/ 48 h 104"/>
                <a:gd name="T14" fmla="*/ 2 w 63"/>
                <a:gd name="T15" fmla="*/ 34 h 104"/>
                <a:gd name="T16" fmla="*/ 2 w 63"/>
                <a:gd name="T17" fmla="*/ 31 h 104"/>
                <a:gd name="T18" fmla="*/ 3 w 63"/>
                <a:gd name="T19" fmla="*/ 18 h 104"/>
                <a:gd name="T20" fmla="*/ 1 w 63"/>
                <a:gd name="T21" fmla="*/ 13 h 104"/>
                <a:gd name="T22" fmla="*/ 5 w 63"/>
                <a:gd name="T23" fmla="*/ 2 h 104"/>
                <a:gd name="T24" fmla="*/ 16 w 63"/>
                <a:gd name="T25" fmla="*/ 4 h 104"/>
                <a:gd name="T26" fmla="*/ 36 w 63"/>
                <a:gd name="T27" fmla="*/ 28 h 104"/>
                <a:gd name="T28" fmla="*/ 59 w 63"/>
                <a:gd name="T29" fmla="*/ 56 h 104"/>
                <a:gd name="T30" fmla="*/ 60 w 63"/>
                <a:gd name="T31" fmla="*/ 7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4">
                  <a:moveTo>
                    <a:pt x="60" y="72"/>
                  </a:moveTo>
                  <a:cubicBezTo>
                    <a:pt x="63" y="77"/>
                    <a:pt x="63" y="81"/>
                    <a:pt x="60" y="86"/>
                  </a:cubicBezTo>
                  <a:cubicBezTo>
                    <a:pt x="61" y="88"/>
                    <a:pt x="62" y="90"/>
                    <a:pt x="62" y="91"/>
                  </a:cubicBezTo>
                  <a:cubicBezTo>
                    <a:pt x="63" y="96"/>
                    <a:pt x="61" y="100"/>
                    <a:pt x="58" y="102"/>
                  </a:cubicBezTo>
                  <a:cubicBezTo>
                    <a:pt x="54" y="104"/>
                    <a:pt x="50" y="104"/>
                    <a:pt x="47" y="100"/>
                  </a:cubicBezTo>
                  <a:cubicBezTo>
                    <a:pt x="39" y="91"/>
                    <a:pt x="32" y="82"/>
                    <a:pt x="24" y="73"/>
                  </a:cubicBezTo>
                  <a:cubicBezTo>
                    <a:pt x="17" y="64"/>
                    <a:pt x="11" y="56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2" y="33"/>
                    <a:pt x="3" y="32"/>
                    <a:pt x="2" y="31"/>
                  </a:cubicBezTo>
                  <a:cubicBezTo>
                    <a:pt x="0" y="26"/>
                    <a:pt x="0" y="22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9"/>
                    <a:pt x="2" y="4"/>
                    <a:pt x="5" y="2"/>
                  </a:cubicBezTo>
                  <a:cubicBezTo>
                    <a:pt x="9" y="0"/>
                    <a:pt x="13" y="0"/>
                    <a:pt x="16" y="4"/>
                  </a:cubicBezTo>
                  <a:cubicBezTo>
                    <a:pt x="23" y="12"/>
                    <a:pt x="29" y="20"/>
                    <a:pt x="36" y="28"/>
                  </a:cubicBezTo>
                  <a:cubicBezTo>
                    <a:pt x="44" y="37"/>
                    <a:pt x="51" y="47"/>
                    <a:pt x="59" y="56"/>
                  </a:cubicBezTo>
                  <a:cubicBezTo>
                    <a:pt x="63" y="61"/>
                    <a:pt x="63" y="65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6" name="Freeform 36"/>
            <p:cNvSpPr>
              <a:spLocks/>
            </p:cNvSpPr>
            <p:nvPr userDrawn="1"/>
          </p:nvSpPr>
          <p:spPr bwMode="auto">
            <a:xfrm>
              <a:off x="684213" y="387350"/>
              <a:ext cx="284163" cy="442913"/>
            </a:xfrm>
            <a:custGeom>
              <a:avLst/>
              <a:gdLst>
                <a:gd name="T0" fmla="*/ 60 w 64"/>
                <a:gd name="T1" fmla="*/ 87 h 105"/>
                <a:gd name="T2" fmla="*/ 61 w 64"/>
                <a:gd name="T3" fmla="*/ 89 h 105"/>
                <a:gd name="T4" fmla="*/ 59 w 64"/>
                <a:gd name="T5" fmla="*/ 102 h 105"/>
                <a:gd name="T6" fmla="*/ 47 w 64"/>
                <a:gd name="T7" fmla="*/ 100 h 105"/>
                <a:gd name="T8" fmla="*/ 22 w 64"/>
                <a:gd name="T9" fmla="*/ 71 h 105"/>
                <a:gd name="T10" fmla="*/ 4 w 64"/>
                <a:gd name="T11" fmla="*/ 48 h 105"/>
                <a:gd name="T12" fmla="*/ 2 w 64"/>
                <a:gd name="T13" fmla="*/ 35 h 105"/>
                <a:gd name="T14" fmla="*/ 2 w 64"/>
                <a:gd name="T15" fmla="*/ 31 h 105"/>
                <a:gd name="T16" fmla="*/ 3 w 64"/>
                <a:gd name="T17" fmla="*/ 19 h 105"/>
                <a:gd name="T18" fmla="*/ 2 w 64"/>
                <a:gd name="T19" fmla="*/ 16 h 105"/>
                <a:gd name="T20" fmla="*/ 4 w 64"/>
                <a:gd name="T21" fmla="*/ 3 h 105"/>
                <a:gd name="T22" fmla="*/ 16 w 64"/>
                <a:gd name="T23" fmla="*/ 4 h 105"/>
                <a:gd name="T24" fmla="*/ 34 w 64"/>
                <a:gd name="T25" fmla="*/ 27 h 105"/>
                <a:gd name="T26" fmla="*/ 59 w 64"/>
                <a:gd name="T27" fmla="*/ 56 h 105"/>
                <a:gd name="T28" fmla="*/ 61 w 64"/>
                <a:gd name="T29" fmla="*/ 71 h 105"/>
                <a:gd name="T30" fmla="*/ 61 w 64"/>
                <a:gd name="T31" fmla="*/ 74 h 105"/>
                <a:gd name="T32" fmla="*/ 60 w 64"/>
                <a:gd name="T33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5">
                  <a:moveTo>
                    <a:pt x="60" y="87"/>
                  </a:moveTo>
                  <a:cubicBezTo>
                    <a:pt x="60" y="87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0"/>
                  </a:cubicBezTo>
                  <a:cubicBezTo>
                    <a:pt x="38" y="91"/>
                    <a:pt x="30" y="81"/>
                    <a:pt x="22" y="71"/>
                  </a:cubicBezTo>
                  <a:cubicBezTo>
                    <a:pt x="16" y="63"/>
                    <a:pt x="10" y="56"/>
                    <a:pt x="4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3" y="32"/>
                    <a:pt x="2" y="31"/>
                  </a:cubicBezTo>
                  <a:cubicBezTo>
                    <a:pt x="0" y="26"/>
                    <a:pt x="0" y="24"/>
                    <a:pt x="3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6" y="4"/>
                  </a:cubicBezTo>
                  <a:cubicBezTo>
                    <a:pt x="22" y="12"/>
                    <a:pt x="28" y="19"/>
                    <a:pt x="34" y="27"/>
                  </a:cubicBezTo>
                  <a:cubicBezTo>
                    <a:pt x="42" y="36"/>
                    <a:pt x="50" y="46"/>
                    <a:pt x="59" y="56"/>
                  </a:cubicBezTo>
                  <a:cubicBezTo>
                    <a:pt x="62" y="61"/>
                    <a:pt x="64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8"/>
                    <a:pt x="63" y="83"/>
                    <a:pt x="6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7" name="Freeform 37"/>
            <p:cNvSpPr>
              <a:spLocks/>
            </p:cNvSpPr>
            <p:nvPr userDrawn="1"/>
          </p:nvSpPr>
          <p:spPr bwMode="auto">
            <a:xfrm>
              <a:off x="977900" y="1600200"/>
              <a:ext cx="279400" cy="441325"/>
            </a:xfrm>
            <a:custGeom>
              <a:avLst/>
              <a:gdLst>
                <a:gd name="T0" fmla="*/ 3 w 63"/>
                <a:gd name="T1" fmla="*/ 18 h 105"/>
                <a:gd name="T2" fmla="*/ 1 w 63"/>
                <a:gd name="T3" fmla="*/ 14 h 105"/>
                <a:gd name="T4" fmla="*/ 5 w 63"/>
                <a:gd name="T5" fmla="*/ 3 h 105"/>
                <a:gd name="T6" fmla="*/ 16 w 63"/>
                <a:gd name="T7" fmla="*/ 5 h 105"/>
                <a:gd name="T8" fmla="*/ 33 w 63"/>
                <a:gd name="T9" fmla="*/ 26 h 105"/>
                <a:gd name="T10" fmla="*/ 59 w 63"/>
                <a:gd name="T11" fmla="*/ 57 h 105"/>
                <a:gd name="T12" fmla="*/ 61 w 63"/>
                <a:gd name="T13" fmla="*/ 71 h 105"/>
                <a:gd name="T14" fmla="*/ 61 w 63"/>
                <a:gd name="T15" fmla="*/ 74 h 105"/>
                <a:gd name="T16" fmla="*/ 60 w 63"/>
                <a:gd name="T17" fmla="*/ 87 h 105"/>
                <a:gd name="T18" fmla="*/ 62 w 63"/>
                <a:gd name="T19" fmla="*/ 92 h 105"/>
                <a:gd name="T20" fmla="*/ 58 w 63"/>
                <a:gd name="T21" fmla="*/ 103 h 105"/>
                <a:gd name="T22" fmla="*/ 46 w 63"/>
                <a:gd name="T23" fmla="*/ 100 h 105"/>
                <a:gd name="T24" fmla="*/ 3 w 63"/>
                <a:gd name="T25" fmla="*/ 48 h 105"/>
                <a:gd name="T26" fmla="*/ 1 w 63"/>
                <a:gd name="T27" fmla="*/ 42 h 105"/>
                <a:gd name="T28" fmla="*/ 1 w 63"/>
                <a:gd name="T29" fmla="*/ 25 h 105"/>
                <a:gd name="T30" fmla="*/ 3 w 63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5">
                  <a:moveTo>
                    <a:pt x="3" y="18"/>
                  </a:moveTo>
                  <a:cubicBezTo>
                    <a:pt x="2" y="17"/>
                    <a:pt x="1" y="16"/>
                    <a:pt x="1" y="14"/>
                  </a:cubicBezTo>
                  <a:cubicBezTo>
                    <a:pt x="0" y="10"/>
                    <a:pt x="1" y="5"/>
                    <a:pt x="5" y="3"/>
                  </a:cubicBezTo>
                  <a:cubicBezTo>
                    <a:pt x="9" y="0"/>
                    <a:pt x="13" y="1"/>
                    <a:pt x="16" y="5"/>
                  </a:cubicBezTo>
                  <a:cubicBezTo>
                    <a:pt x="22" y="12"/>
                    <a:pt x="28" y="19"/>
                    <a:pt x="33" y="26"/>
                  </a:cubicBezTo>
                  <a:cubicBezTo>
                    <a:pt x="42" y="36"/>
                    <a:pt x="51" y="47"/>
                    <a:pt x="59" y="57"/>
                  </a:cubicBezTo>
                  <a:cubicBezTo>
                    <a:pt x="63" y="62"/>
                    <a:pt x="63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9"/>
                    <a:pt x="63" y="83"/>
                    <a:pt x="60" y="87"/>
                  </a:cubicBezTo>
                  <a:cubicBezTo>
                    <a:pt x="61" y="89"/>
                    <a:pt x="62" y="90"/>
                    <a:pt x="62" y="92"/>
                  </a:cubicBezTo>
                  <a:cubicBezTo>
                    <a:pt x="63" y="97"/>
                    <a:pt x="61" y="101"/>
                    <a:pt x="58" y="103"/>
                  </a:cubicBezTo>
                  <a:cubicBezTo>
                    <a:pt x="54" y="105"/>
                    <a:pt x="50" y="105"/>
                    <a:pt x="46" y="100"/>
                  </a:cubicBezTo>
                  <a:cubicBezTo>
                    <a:pt x="32" y="83"/>
                    <a:pt x="17" y="65"/>
                    <a:pt x="3" y="48"/>
                  </a:cubicBezTo>
                  <a:cubicBezTo>
                    <a:pt x="2" y="46"/>
                    <a:pt x="1" y="44"/>
                    <a:pt x="1" y="42"/>
                  </a:cubicBezTo>
                  <a:cubicBezTo>
                    <a:pt x="2" y="36"/>
                    <a:pt x="2" y="31"/>
                    <a:pt x="1" y="25"/>
                  </a:cubicBezTo>
                  <a:cubicBezTo>
                    <a:pt x="0" y="23"/>
                    <a:pt x="2" y="21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8" name="Freeform 38"/>
            <p:cNvSpPr>
              <a:spLocks/>
            </p:cNvSpPr>
            <p:nvPr userDrawn="1"/>
          </p:nvSpPr>
          <p:spPr bwMode="auto">
            <a:xfrm>
              <a:off x="977900" y="2754313"/>
              <a:ext cx="284163" cy="441325"/>
            </a:xfrm>
            <a:custGeom>
              <a:avLst/>
              <a:gdLst>
                <a:gd name="T0" fmla="*/ 60 w 64"/>
                <a:gd name="T1" fmla="*/ 73 h 105"/>
                <a:gd name="T2" fmla="*/ 60 w 64"/>
                <a:gd name="T3" fmla="*/ 87 h 105"/>
                <a:gd name="T4" fmla="*/ 62 w 64"/>
                <a:gd name="T5" fmla="*/ 92 h 105"/>
                <a:gd name="T6" fmla="*/ 57 w 64"/>
                <a:gd name="T7" fmla="*/ 103 h 105"/>
                <a:gd name="T8" fmla="*/ 46 w 64"/>
                <a:gd name="T9" fmla="*/ 101 h 105"/>
                <a:gd name="T10" fmla="*/ 13 w 64"/>
                <a:gd name="T11" fmla="*/ 60 h 105"/>
                <a:gd name="T12" fmla="*/ 3 w 64"/>
                <a:gd name="T13" fmla="*/ 48 h 105"/>
                <a:gd name="T14" fmla="*/ 2 w 64"/>
                <a:gd name="T15" fmla="*/ 35 h 105"/>
                <a:gd name="T16" fmla="*/ 2 w 64"/>
                <a:gd name="T17" fmla="*/ 32 h 105"/>
                <a:gd name="T18" fmla="*/ 3 w 64"/>
                <a:gd name="T19" fmla="*/ 19 h 105"/>
                <a:gd name="T20" fmla="*/ 2 w 64"/>
                <a:gd name="T21" fmla="*/ 18 h 105"/>
                <a:gd name="T22" fmla="*/ 4 w 64"/>
                <a:gd name="T23" fmla="*/ 3 h 105"/>
                <a:gd name="T24" fmla="*/ 17 w 64"/>
                <a:gd name="T25" fmla="*/ 6 h 105"/>
                <a:gd name="T26" fmla="*/ 44 w 64"/>
                <a:gd name="T27" fmla="*/ 38 h 105"/>
                <a:gd name="T28" fmla="*/ 58 w 64"/>
                <a:gd name="T29" fmla="*/ 56 h 105"/>
                <a:gd name="T30" fmla="*/ 60 w 64"/>
                <a:gd name="T31" fmla="*/ 7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0" y="73"/>
                  </a:moveTo>
                  <a:cubicBezTo>
                    <a:pt x="63" y="77"/>
                    <a:pt x="63" y="82"/>
                    <a:pt x="60" y="87"/>
                  </a:cubicBezTo>
                  <a:cubicBezTo>
                    <a:pt x="61" y="89"/>
                    <a:pt x="62" y="91"/>
                    <a:pt x="62" y="92"/>
                  </a:cubicBezTo>
                  <a:cubicBezTo>
                    <a:pt x="63" y="97"/>
                    <a:pt x="61" y="101"/>
                    <a:pt x="57" y="103"/>
                  </a:cubicBezTo>
                  <a:cubicBezTo>
                    <a:pt x="54" y="105"/>
                    <a:pt x="50" y="105"/>
                    <a:pt x="46" y="101"/>
                  </a:cubicBezTo>
                  <a:cubicBezTo>
                    <a:pt x="35" y="87"/>
                    <a:pt x="24" y="74"/>
                    <a:pt x="13" y="60"/>
                  </a:cubicBezTo>
                  <a:cubicBezTo>
                    <a:pt x="10" y="56"/>
                    <a:pt x="7" y="52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3" y="33"/>
                    <a:pt x="2" y="32"/>
                  </a:cubicBezTo>
                  <a:cubicBezTo>
                    <a:pt x="0" y="27"/>
                    <a:pt x="0" y="23"/>
                    <a:pt x="3" y="19"/>
                  </a:cubicBezTo>
                  <a:cubicBezTo>
                    <a:pt x="3" y="18"/>
                    <a:pt x="3" y="18"/>
                    <a:pt x="2" y="18"/>
                  </a:cubicBezTo>
                  <a:cubicBezTo>
                    <a:pt x="0" y="12"/>
                    <a:pt x="0" y="7"/>
                    <a:pt x="4" y="3"/>
                  </a:cubicBezTo>
                  <a:cubicBezTo>
                    <a:pt x="8" y="0"/>
                    <a:pt x="13" y="1"/>
                    <a:pt x="17" y="6"/>
                  </a:cubicBezTo>
                  <a:cubicBezTo>
                    <a:pt x="26" y="17"/>
                    <a:pt x="35" y="28"/>
                    <a:pt x="44" y="38"/>
                  </a:cubicBezTo>
                  <a:cubicBezTo>
                    <a:pt x="48" y="44"/>
                    <a:pt x="53" y="50"/>
                    <a:pt x="58" y="56"/>
                  </a:cubicBezTo>
                  <a:cubicBezTo>
                    <a:pt x="63" y="63"/>
                    <a:pt x="64" y="65"/>
                    <a:pt x="6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9" name="Freeform 39"/>
            <p:cNvSpPr>
              <a:spLocks/>
            </p:cNvSpPr>
            <p:nvPr userDrawn="1"/>
          </p:nvSpPr>
          <p:spPr bwMode="auto">
            <a:xfrm>
              <a:off x="977900" y="3330575"/>
              <a:ext cx="279400" cy="441325"/>
            </a:xfrm>
            <a:custGeom>
              <a:avLst/>
              <a:gdLst>
                <a:gd name="T0" fmla="*/ 60 w 63"/>
                <a:gd name="T1" fmla="*/ 87 h 105"/>
                <a:gd name="T2" fmla="*/ 61 w 63"/>
                <a:gd name="T3" fmla="*/ 100 h 105"/>
                <a:gd name="T4" fmla="*/ 53 w 63"/>
                <a:gd name="T5" fmla="*/ 104 h 105"/>
                <a:gd name="T6" fmla="*/ 46 w 63"/>
                <a:gd name="T7" fmla="*/ 100 h 105"/>
                <a:gd name="T8" fmla="*/ 3 w 63"/>
                <a:gd name="T9" fmla="*/ 48 h 105"/>
                <a:gd name="T10" fmla="*/ 2 w 63"/>
                <a:gd name="T11" fmla="*/ 35 h 105"/>
                <a:gd name="T12" fmla="*/ 2 w 63"/>
                <a:gd name="T13" fmla="*/ 31 h 105"/>
                <a:gd name="T14" fmla="*/ 2 w 63"/>
                <a:gd name="T15" fmla="*/ 31 h 105"/>
                <a:gd name="T16" fmla="*/ 2 w 63"/>
                <a:gd name="T17" fmla="*/ 19 h 105"/>
                <a:gd name="T18" fmla="*/ 1 w 63"/>
                <a:gd name="T19" fmla="*/ 7 h 105"/>
                <a:gd name="T20" fmla="*/ 17 w 63"/>
                <a:gd name="T21" fmla="*/ 6 h 105"/>
                <a:gd name="T22" fmla="*/ 43 w 63"/>
                <a:gd name="T23" fmla="*/ 37 h 105"/>
                <a:gd name="T24" fmla="*/ 59 w 63"/>
                <a:gd name="T25" fmla="*/ 57 h 105"/>
                <a:gd name="T26" fmla="*/ 61 w 63"/>
                <a:gd name="T27" fmla="*/ 71 h 105"/>
                <a:gd name="T28" fmla="*/ 61 w 63"/>
                <a:gd name="T29" fmla="*/ 74 h 105"/>
                <a:gd name="T30" fmla="*/ 60 w 63"/>
                <a:gd name="T31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5">
                  <a:moveTo>
                    <a:pt x="60" y="87"/>
                  </a:moveTo>
                  <a:cubicBezTo>
                    <a:pt x="63" y="91"/>
                    <a:pt x="63" y="95"/>
                    <a:pt x="61" y="100"/>
                  </a:cubicBezTo>
                  <a:cubicBezTo>
                    <a:pt x="59" y="103"/>
                    <a:pt x="56" y="105"/>
                    <a:pt x="53" y="104"/>
                  </a:cubicBezTo>
                  <a:cubicBezTo>
                    <a:pt x="50" y="104"/>
                    <a:pt x="48" y="102"/>
                    <a:pt x="46" y="100"/>
                  </a:cubicBezTo>
                  <a:cubicBezTo>
                    <a:pt x="32" y="83"/>
                    <a:pt x="18" y="65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6"/>
                    <a:pt x="2" y="23"/>
                    <a:pt x="2" y="19"/>
                  </a:cubicBezTo>
                  <a:cubicBezTo>
                    <a:pt x="3" y="15"/>
                    <a:pt x="0" y="11"/>
                    <a:pt x="1" y="7"/>
                  </a:cubicBezTo>
                  <a:cubicBezTo>
                    <a:pt x="4" y="0"/>
                    <a:pt x="12" y="0"/>
                    <a:pt x="17" y="6"/>
                  </a:cubicBezTo>
                  <a:cubicBezTo>
                    <a:pt x="26" y="16"/>
                    <a:pt x="34" y="27"/>
                    <a:pt x="43" y="37"/>
                  </a:cubicBezTo>
                  <a:cubicBezTo>
                    <a:pt x="48" y="44"/>
                    <a:pt x="54" y="51"/>
                    <a:pt x="59" y="57"/>
                  </a:cubicBezTo>
                  <a:cubicBezTo>
                    <a:pt x="63" y="62"/>
                    <a:pt x="63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9"/>
                    <a:pt x="63" y="83"/>
                    <a:pt x="6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0" name="Freeform 40"/>
            <p:cNvSpPr>
              <a:spLocks/>
            </p:cNvSpPr>
            <p:nvPr userDrawn="1"/>
          </p:nvSpPr>
          <p:spPr bwMode="auto">
            <a:xfrm>
              <a:off x="987425" y="4770438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2 w 64"/>
                <a:gd name="T5" fmla="*/ 90 h 106"/>
                <a:gd name="T6" fmla="*/ 59 w 64"/>
                <a:gd name="T7" fmla="*/ 103 h 106"/>
                <a:gd name="T8" fmla="*/ 47 w 64"/>
                <a:gd name="T9" fmla="*/ 101 h 106"/>
                <a:gd name="T10" fmla="*/ 4 w 64"/>
                <a:gd name="T11" fmla="*/ 49 h 106"/>
                <a:gd name="T12" fmla="*/ 2 w 64"/>
                <a:gd name="T13" fmla="*/ 36 h 106"/>
                <a:gd name="T14" fmla="*/ 3 w 64"/>
                <a:gd name="T15" fmla="*/ 32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8 h 106"/>
                <a:gd name="T22" fmla="*/ 17 w 64"/>
                <a:gd name="T23" fmla="*/ 5 h 106"/>
                <a:gd name="T24" fmla="*/ 35 w 64"/>
                <a:gd name="T25" fmla="*/ 27 h 106"/>
                <a:gd name="T26" fmla="*/ 59 w 64"/>
                <a:gd name="T27" fmla="*/ 57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4" y="82"/>
                    <a:pt x="61" y="86"/>
                  </a:cubicBezTo>
                  <a:cubicBezTo>
                    <a:pt x="61" y="87"/>
                    <a:pt x="61" y="89"/>
                    <a:pt x="62" y="90"/>
                  </a:cubicBezTo>
                  <a:cubicBezTo>
                    <a:pt x="63" y="95"/>
                    <a:pt x="62" y="101"/>
                    <a:pt x="59" y="103"/>
                  </a:cubicBezTo>
                  <a:cubicBezTo>
                    <a:pt x="55" y="106"/>
                    <a:pt x="51" y="105"/>
                    <a:pt x="47" y="101"/>
                  </a:cubicBezTo>
                  <a:cubicBezTo>
                    <a:pt x="33" y="83"/>
                    <a:pt x="18" y="66"/>
                    <a:pt x="4" y="49"/>
                  </a:cubicBezTo>
                  <a:cubicBezTo>
                    <a:pt x="1" y="44"/>
                    <a:pt x="0" y="41"/>
                    <a:pt x="2" y="36"/>
                  </a:cubicBezTo>
                  <a:cubicBezTo>
                    <a:pt x="3" y="35"/>
                    <a:pt x="3" y="33"/>
                    <a:pt x="3" y="32"/>
                  </a:cubicBezTo>
                  <a:cubicBezTo>
                    <a:pt x="3" y="32"/>
                    <a:pt x="2" y="31"/>
                    <a:pt x="2" y="31"/>
                  </a:cubicBezTo>
                  <a:cubicBezTo>
                    <a:pt x="0" y="27"/>
                    <a:pt x="3" y="23"/>
                    <a:pt x="3" y="19"/>
                  </a:cubicBezTo>
                  <a:cubicBezTo>
                    <a:pt x="3" y="16"/>
                    <a:pt x="0" y="12"/>
                    <a:pt x="2" y="8"/>
                  </a:cubicBezTo>
                  <a:cubicBezTo>
                    <a:pt x="5" y="1"/>
                    <a:pt x="12" y="0"/>
                    <a:pt x="17" y="5"/>
                  </a:cubicBezTo>
                  <a:cubicBezTo>
                    <a:pt x="23" y="13"/>
                    <a:pt x="29" y="20"/>
                    <a:pt x="35" y="27"/>
                  </a:cubicBezTo>
                  <a:cubicBezTo>
                    <a:pt x="43" y="37"/>
                    <a:pt x="51" y="47"/>
                    <a:pt x="59" y="57"/>
                  </a:cubicBezTo>
                  <a:cubicBezTo>
                    <a:pt x="64" y="63"/>
                    <a:pt x="64" y="66"/>
                    <a:pt x="6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1" name="Freeform 41"/>
            <p:cNvSpPr>
              <a:spLocks/>
            </p:cNvSpPr>
            <p:nvPr userDrawn="1"/>
          </p:nvSpPr>
          <p:spPr bwMode="auto">
            <a:xfrm>
              <a:off x="684213" y="2693988"/>
              <a:ext cx="280988" cy="442913"/>
            </a:xfrm>
            <a:custGeom>
              <a:avLst/>
              <a:gdLst>
                <a:gd name="T0" fmla="*/ 60 w 63"/>
                <a:gd name="T1" fmla="*/ 72 h 105"/>
                <a:gd name="T2" fmla="*/ 61 w 63"/>
                <a:gd name="T3" fmla="*/ 85 h 105"/>
                <a:gd name="T4" fmla="*/ 61 w 63"/>
                <a:gd name="T5" fmla="*/ 89 h 105"/>
                <a:gd name="T6" fmla="*/ 59 w 63"/>
                <a:gd name="T7" fmla="*/ 102 h 105"/>
                <a:gd name="T8" fmla="*/ 47 w 63"/>
                <a:gd name="T9" fmla="*/ 100 h 105"/>
                <a:gd name="T10" fmla="*/ 3 w 63"/>
                <a:gd name="T11" fmla="*/ 47 h 105"/>
                <a:gd name="T12" fmla="*/ 3 w 63"/>
                <a:gd name="T13" fmla="*/ 33 h 105"/>
                <a:gd name="T14" fmla="*/ 2 w 63"/>
                <a:gd name="T15" fmla="*/ 20 h 105"/>
                <a:gd name="T16" fmla="*/ 2 w 63"/>
                <a:gd name="T17" fmla="*/ 16 h 105"/>
                <a:gd name="T18" fmla="*/ 4 w 63"/>
                <a:gd name="T19" fmla="*/ 3 h 105"/>
                <a:gd name="T20" fmla="*/ 16 w 63"/>
                <a:gd name="T21" fmla="*/ 5 h 105"/>
                <a:gd name="T22" fmla="*/ 60 w 63"/>
                <a:gd name="T23" fmla="*/ 58 h 105"/>
                <a:gd name="T24" fmla="*/ 60 w 63"/>
                <a:gd name="T25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05">
                  <a:moveTo>
                    <a:pt x="60" y="72"/>
                  </a:moveTo>
                  <a:cubicBezTo>
                    <a:pt x="63" y="77"/>
                    <a:pt x="63" y="81"/>
                    <a:pt x="61" y="85"/>
                  </a:cubicBezTo>
                  <a:cubicBezTo>
                    <a:pt x="60" y="86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0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3"/>
                    <a:pt x="0" y="39"/>
                    <a:pt x="3" y="33"/>
                  </a:cubicBezTo>
                  <a:cubicBezTo>
                    <a:pt x="0" y="29"/>
                    <a:pt x="0" y="24"/>
                    <a:pt x="2" y="20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0"/>
                    <a:pt x="16" y="5"/>
                  </a:cubicBezTo>
                  <a:cubicBezTo>
                    <a:pt x="31" y="22"/>
                    <a:pt x="45" y="40"/>
                    <a:pt x="60" y="58"/>
                  </a:cubicBezTo>
                  <a:cubicBezTo>
                    <a:pt x="63" y="62"/>
                    <a:pt x="63" y="66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2" name="Freeform 42"/>
            <p:cNvSpPr>
              <a:spLocks/>
            </p:cNvSpPr>
            <p:nvPr userDrawn="1"/>
          </p:nvSpPr>
          <p:spPr bwMode="auto">
            <a:xfrm>
              <a:off x="973138" y="2466975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20 h 106"/>
                <a:gd name="T4" fmla="*/ 3 w 64"/>
                <a:gd name="T5" fmla="*/ 16 h 106"/>
                <a:gd name="T6" fmla="*/ 6 w 64"/>
                <a:gd name="T7" fmla="*/ 2 h 106"/>
                <a:gd name="T8" fmla="*/ 18 w 64"/>
                <a:gd name="T9" fmla="*/ 5 h 106"/>
                <a:gd name="T10" fmla="*/ 61 w 64"/>
                <a:gd name="T11" fmla="*/ 57 h 106"/>
                <a:gd name="T12" fmla="*/ 62 w 64"/>
                <a:gd name="T13" fmla="*/ 70 h 106"/>
                <a:gd name="T14" fmla="*/ 62 w 64"/>
                <a:gd name="T15" fmla="*/ 74 h 106"/>
                <a:gd name="T16" fmla="*/ 62 w 64"/>
                <a:gd name="T17" fmla="*/ 86 h 106"/>
                <a:gd name="T18" fmla="*/ 63 w 64"/>
                <a:gd name="T19" fmla="*/ 98 h 106"/>
                <a:gd name="T20" fmla="*/ 47 w 64"/>
                <a:gd name="T21" fmla="*/ 100 h 106"/>
                <a:gd name="T22" fmla="*/ 21 w 64"/>
                <a:gd name="T23" fmla="*/ 67 h 106"/>
                <a:gd name="T24" fmla="*/ 6 w 64"/>
                <a:gd name="T25" fmla="*/ 49 h 106"/>
                <a:gd name="T26" fmla="*/ 4 w 64"/>
                <a:gd name="T27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8"/>
                    <a:pt x="1" y="24"/>
                    <a:pt x="3" y="20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1" y="11"/>
                    <a:pt x="2" y="5"/>
                    <a:pt x="6" y="2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32" y="22"/>
                    <a:pt x="46" y="40"/>
                    <a:pt x="61" y="57"/>
                  </a:cubicBezTo>
                  <a:cubicBezTo>
                    <a:pt x="64" y="61"/>
                    <a:pt x="64" y="65"/>
                    <a:pt x="62" y="70"/>
                  </a:cubicBezTo>
                  <a:cubicBezTo>
                    <a:pt x="62" y="71"/>
                    <a:pt x="62" y="73"/>
                    <a:pt x="62" y="74"/>
                  </a:cubicBezTo>
                  <a:cubicBezTo>
                    <a:pt x="64" y="78"/>
                    <a:pt x="62" y="82"/>
                    <a:pt x="62" y="86"/>
                  </a:cubicBezTo>
                  <a:cubicBezTo>
                    <a:pt x="61" y="90"/>
                    <a:pt x="64" y="94"/>
                    <a:pt x="63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38" y="89"/>
                    <a:pt x="29" y="78"/>
                    <a:pt x="21" y="67"/>
                  </a:cubicBezTo>
                  <a:cubicBezTo>
                    <a:pt x="16" y="61"/>
                    <a:pt x="11" y="55"/>
                    <a:pt x="6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3" name="Freeform 43"/>
            <p:cNvSpPr>
              <a:spLocks/>
            </p:cNvSpPr>
            <p:nvPr userDrawn="1"/>
          </p:nvSpPr>
          <p:spPr bwMode="auto">
            <a:xfrm>
              <a:off x="977900" y="160338"/>
              <a:ext cx="284163" cy="441325"/>
            </a:xfrm>
            <a:custGeom>
              <a:avLst/>
              <a:gdLst>
                <a:gd name="T0" fmla="*/ 3 w 64"/>
                <a:gd name="T1" fmla="*/ 33 h 105"/>
                <a:gd name="T2" fmla="*/ 3 w 64"/>
                <a:gd name="T3" fmla="*/ 19 h 105"/>
                <a:gd name="T4" fmla="*/ 1 w 64"/>
                <a:gd name="T5" fmla="*/ 14 h 105"/>
                <a:gd name="T6" fmla="*/ 5 w 64"/>
                <a:gd name="T7" fmla="*/ 2 h 105"/>
                <a:gd name="T8" fmla="*/ 17 w 64"/>
                <a:gd name="T9" fmla="*/ 5 h 105"/>
                <a:gd name="T10" fmla="*/ 34 w 64"/>
                <a:gd name="T11" fmla="*/ 26 h 105"/>
                <a:gd name="T12" fmla="*/ 59 w 64"/>
                <a:gd name="T13" fmla="*/ 56 h 105"/>
                <a:gd name="T14" fmla="*/ 61 w 64"/>
                <a:gd name="T15" fmla="*/ 71 h 105"/>
                <a:gd name="T16" fmla="*/ 61 w 64"/>
                <a:gd name="T17" fmla="*/ 74 h 105"/>
                <a:gd name="T18" fmla="*/ 61 w 64"/>
                <a:gd name="T19" fmla="*/ 85 h 105"/>
                <a:gd name="T20" fmla="*/ 61 w 64"/>
                <a:gd name="T21" fmla="*/ 89 h 105"/>
                <a:gd name="T22" fmla="*/ 59 w 64"/>
                <a:gd name="T23" fmla="*/ 102 h 105"/>
                <a:gd name="T24" fmla="*/ 46 w 64"/>
                <a:gd name="T25" fmla="*/ 100 h 105"/>
                <a:gd name="T26" fmla="*/ 3 w 64"/>
                <a:gd name="T27" fmla="*/ 47 h 105"/>
                <a:gd name="T28" fmla="*/ 3 w 64"/>
                <a:gd name="T29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33"/>
                  </a:moveTo>
                  <a:cubicBezTo>
                    <a:pt x="0" y="28"/>
                    <a:pt x="0" y="23"/>
                    <a:pt x="3" y="19"/>
                  </a:cubicBezTo>
                  <a:cubicBezTo>
                    <a:pt x="2" y="17"/>
                    <a:pt x="1" y="15"/>
                    <a:pt x="1" y="14"/>
                  </a:cubicBezTo>
                  <a:cubicBezTo>
                    <a:pt x="0" y="9"/>
                    <a:pt x="2" y="5"/>
                    <a:pt x="5" y="2"/>
                  </a:cubicBezTo>
                  <a:cubicBezTo>
                    <a:pt x="9" y="0"/>
                    <a:pt x="13" y="1"/>
                    <a:pt x="17" y="5"/>
                  </a:cubicBezTo>
                  <a:cubicBezTo>
                    <a:pt x="22" y="12"/>
                    <a:pt x="28" y="19"/>
                    <a:pt x="34" y="26"/>
                  </a:cubicBezTo>
                  <a:cubicBezTo>
                    <a:pt x="42" y="36"/>
                    <a:pt x="50" y="46"/>
                    <a:pt x="59" y="56"/>
                  </a:cubicBezTo>
                  <a:cubicBezTo>
                    <a:pt x="62" y="61"/>
                    <a:pt x="64" y="65"/>
                    <a:pt x="61" y="71"/>
                  </a:cubicBezTo>
                  <a:cubicBezTo>
                    <a:pt x="60" y="72"/>
                    <a:pt x="61" y="73"/>
                    <a:pt x="61" y="74"/>
                  </a:cubicBezTo>
                  <a:cubicBezTo>
                    <a:pt x="63" y="78"/>
                    <a:pt x="63" y="81"/>
                    <a:pt x="61" y="85"/>
                  </a:cubicBezTo>
                  <a:cubicBezTo>
                    <a:pt x="61" y="86"/>
                    <a:pt x="61" y="88"/>
                    <a:pt x="61" y="89"/>
                  </a:cubicBezTo>
                  <a:cubicBezTo>
                    <a:pt x="63" y="94"/>
                    <a:pt x="62" y="99"/>
                    <a:pt x="59" y="102"/>
                  </a:cubicBezTo>
                  <a:cubicBezTo>
                    <a:pt x="55" y="105"/>
                    <a:pt x="50" y="105"/>
                    <a:pt x="46" y="100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3"/>
                    <a:pt x="0" y="39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4" name="Freeform 44"/>
            <p:cNvSpPr>
              <a:spLocks/>
            </p:cNvSpPr>
            <p:nvPr userDrawn="1"/>
          </p:nvSpPr>
          <p:spPr bwMode="auto">
            <a:xfrm>
              <a:off x="973138" y="1314450"/>
              <a:ext cx="288925" cy="441325"/>
            </a:xfrm>
            <a:custGeom>
              <a:avLst/>
              <a:gdLst>
                <a:gd name="T0" fmla="*/ 4 w 65"/>
                <a:gd name="T1" fmla="*/ 18 h 105"/>
                <a:gd name="T2" fmla="*/ 3 w 65"/>
                <a:gd name="T3" fmla="*/ 17 h 105"/>
                <a:gd name="T4" fmla="*/ 5 w 65"/>
                <a:gd name="T5" fmla="*/ 3 h 105"/>
                <a:gd name="T6" fmla="*/ 18 w 65"/>
                <a:gd name="T7" fmla="*/ 5 h 105"/>
                <a:gd name="T8" fmla="*/ 38 w 65"/>
                <a:gd name="T9" fmla="*/ 30 h 105"/>
                <a:gd name="T10" fmla="*/ 59 w 65"/>
                <a:gd name="T11" fmla="*/ 56 h 105"/>
                <a:gd name="T12" fmla="*/ 61 w 65"/>
                <a:gd name="T13" fmla="*/ 72 h 105"/>
                <a:gd name="T14" fmla="*/ 61 w 65"/>
                <a:gd name="T15" fmla="*/ 86 h 105"/>
                <a:gd name="T16" fmla="*/ 63 w 65"/>
                <a:gd name="T17" fmla="*/ 91 h 105"/>
                <a:gd name="T18" fmla="*/ 59 w 65"/>
                <a:gd name="T19" fmla="*/ 103 h 105"/>
                <a:gd name="T20" fmla="*/ 48 w 65"/>
                <a:gd name="T21" fmla="*/ 101 h 105"/>
                <a:gd name="T22" fmla="*/ 28 w 65"/>
                <a:gd name="T23" fmla="*/ 76 h 105"/>
                <a:gd name="T24" fmla="*/ 5 w 65"/>
                <a:gd name="T25" fmla="*/ 49 h 105"/>
                <a:gd name="T26" fmla="*/ 3 w 65"/>
                <a:gd name="T27" fmla="*/ 34 h 105"/>
                <a:gd name="T28" fmla="*/ 3 w 65"/>
                <a:gd name="T29" fmla="*/ 31 h 105"/>
                <a:gd name="T30" fmla="*/ 4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4" y="18"/>
                  </a:moveTo>
                  <a:cubicBezTo>
                    <a:pt x="4" y="18"/>
                    <a:pt x="3" y="17"/>
                    <a:pt x="3" y="17"/>
                  </a:cubicBezTo>
                  <a:cubicBezTo>
                    <a:pt x="1" y="11"/>
                    <a:pt x="1" y="6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25" y="13"/>
                    <a:pt x="31" y="22"/>
                    <a:pt x="38" y="30"/>
                  </a:cubicBezTo>
                  <a:cubicBezTo>
                    <a:pt x="45" y="39"/>
                    <a:pt x="52" y="47"/>
                    <a:pt x="59" y="56"/>
                  </a:cubicBezTo>
                  <a:cubicBezTo>
                    <a:pt x="64" y="62"/>
                    <a:pt x="65" y="65"/>
                    <a:pt x="61" y="72"/>
                  </a:cubicBezTo>
                  <a:cubicBezTo>
                    <a:pt x="64" y="77"/>
                    <a:pt x="64" y="82"/>
                    <a:pt x="61" y="86"/>
                  </a:cubicBezTo>
                  <a:cubicBezTo>
                    <a:pt x="62" y="88"/>
                    <a:pt x="63" y="90"/>
                    <a:pt x="63" y="91"/>
                  </a:cubicBezTo>
                  <a:cubicBezTo>
                    <a:pt x="64" y="96"/>
                    <a:pt x="62" y="100"/>
                    <a:pt x="59" y="103"/>
                  </a:cubicBezTo>
                  <a:cubicBezTo>
                    <a:pt x="55" y="105"/>
                    <a:pt x="51" y="104"/>
                    <a:pt x="48" y="101"/>
                  </a:cubicBezTo>
                  <a:cubicBezTo>
                    <a:pt x="41" y="92"/>
                    <a:pt x="34" y="84"/>
                    <a:pt x="28" y="76"/>
                  </a:cubicBezTo>
                  <a:cubicBezTo>
                    <a:pt x="20" y="67"/>
                    <a:pt x="13" y="58"/>
                    <a:pt x="5" y="49"/>
                  </a:cubicBezTo>
                  <a:cubicBezTo>
                    <a:pt x="2" y="44"/>
                    <a:pt x="0" y="40"/>
                    <a:pt x="3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1" y="27"/>
                    <a:pt x="1" y="23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5" name="Freeform 45"/>
            <p:cNvSpPr>
              <a:spLocks/>
            </p:cNvSpPr>
            <p:nvPr userDrawn="1"/>
          </p:nvSpPr>
          <p:spPr bwMode="auto">
            <a:xfrm>
              <a:off x="684213" y="1831975"/>
              <a:ext cx="284163" cy="441325"/>
            </a:xfrm>
            <a:custGeom>
              <a:avLst/>
              <a:gdLst>
                <a:gd name="T0" fmla="*/ 3 w 64"/>
                <a:gd name="T1" fmla="*/ 18 h 105"/>
                <a:gd name="T2" fmla="*/ 1 w 64"/>
                <a:gd name="T3" fmla="*/ 13 h 105"/>
                <a:gd name="T4" fmla="*/ 5 w 64"/>
                <a:gd name="T5" fmla="*/ 2 h 105"/>
                <a:gd name="T6" fmla="*/ 17 w 64"/>
                <a:gd name="T7" fmla="*/ 4 h 105"/>
                <a:gd name="T8" fmla="*/ 46 w 64"/>
                <a:gd name="T9" fmla="*/ 41 h 105"/>
                <a:gd name="T10" fmla="*/ 59 w 64"/>
                <a:gd name="T11" fmla="*/ 56 h 105"/>
                <a:gd name="T12" fmla="*/ 60 w 64"/>
                <a:gd name="T13" fmla="*/ 72 h 105"/>
                <a:gd name="T14" fmla="*/ 61 w 64"/>
                <a:gd name="T15" fmla="*/ 85 h 105"/>
                <a:gd name="T16" fmla="*/ 61 w 64"/>
                <a:gd name="T17" fmla="*/ 88 h 105"/>
                <a:gd name="T18" fmla="*/ 59 w 64"/>
                <a:gd name="T19" fmla="*/ 101 h 105"/>
                <a:gd name="T20" fmla="*/ 46 w 64"/>
                <a:gd name="T21" fmla="*/ 100 h 105"/>
                <a:gd name="T22" fmla="*/ 3 w 64"/>
                <a:gd name="T23" fmla="*/ 47 h 105"/>
                <a:gd name="T24" fmla="*/ 2 w 64"/>
                <a:gd name="T25" fmla="*/ 34 h 105"/>
                <a:gd name="T26" fmla="*/ 2 w 64"/>
                <a:gd name="T27" fmla="*/ 31 h 105"/>
                <a:gd name="T28" fmla="*/ 3 w 64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18"/>
                  </a:move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4" y="1"/>
                    <a:pt x="17" y="4"/>
                  </a:cubicBezTo>
                  <a:cubicBezTo>
                    <a:pt x="27" y="16"/>
                    <a:pt x="36" y="29"/>
                    <a:pt x="46" y="41"/>
                  </a:cubicBezTo>
                  <a:cubicBezTo>
                    <a:pt x="50" y="46"/>
                    <a:pt x="55" y="51"/>
                    <a:pt x="59" y="56"/>
                  </a:cubicBezTo>
                  <a:cubicBezTo>
                    <a:pt x="63" y="62"/>
                    <a:pt x="64" y="65"/>
                    <a:pt x="60" y="72"/>
                  </a:cubicBezTo>
                  <a:cubicBezTo>
                    <a:pt x="63" y="76"/>
                    <a:pt x="64" y="80"/>
                    <a:pt x="61" y="85"/>
                  </a:cubicBezTo>
                  <a:cubicBezTo>
                    <a:pt x="60" y="86"/>
                    <a:pt x="60" y="87"/>
                    <a:pt x="61" y="88"/>
                  </a:cubicBezTo>
                  <a:cubicBezTo>
                    <a:pt x="63" y="94"/>
                    <a:pt x="62" y="98"/>
                    <a:pt x="59" y="101"/>
                  </a:cubicBezTo>
                  <a:cubicBezTo>
                    <a:pt x="55" y="105"/>
                    <a:pt x="50" y="104"/>
                    <a:pt x="46" y="100"/>
                  </a:cubicBezTo>
                  <a:cubicBezTo>
                    <a:pt x="32" y="82"/>
                    <a:pt x="18" y="65"/>
                    <a:pt x="3" y="47"/>
                  </a:cubicBezTo>
                  <a:cubicBezTo>
                    <a:pt x="0" y="43"/>
                    <a:pt x="0" y="39"/>
                    <a:pt x="2" y="34"/>
                  </a:cubicBezTo>
                  <a:cubicBezTo>
                    <a:pt x="2" y="34"/>
                    <a:pt x="3" y="32"/>
                    <a:pt x="2" y="31"/>
                  </a:cubicBezTo>
                  <a:cubicBezTo>
                    <a:pt x="0" y="27"/>
                    <a:pt x="0" y="22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6" name="Freeform 46"/>
            <p:cNvSpPr>
              <a:spLocks/>
            </p:cNvSpPr>
            <p:nvPr userDrawn="1"/>
          </p:nvSpPr>
          <p:spPr bwMode="auto">
            <a:xfrm>
              <a:off x="987425" y="5060950"/>
              <a:ext cx="284163" cy="441325"/>
            </a:xfrm>
            <a:custGeom>
              <a:avLst/>
              <a:gdLst>
                <a:gd name="T0" fmla="*/ 0 w 64"/>
                <a:gd name="T1" fmla="*/ 41 h 105"/>
                <a:gd name="T2" fmla="*/ 1 w 64"/>
                <a:gd name="T3" fmla="*/ 25 h 105"/>
                <a:gd name="T4" fmla="*/ 2 w 64"/>
                <a:gd name="T5" fmla="*/ 23 h 105"/>
                <a:gd name="T6" fmla="*/ 2 w 64"/>
                <a:gd name="T7" fmla="*/ 15 h 105"/>
                <a:gd name="T8" fmla="*/ 5 w 64"/>
                <a:gd name="T9" fmla="*/ 3 h 105"/>
                <a:gd name="T10" fmla="*/ 16 w 64"/>
                <a:gd name="T11" fmla="*/ 4 h 105"/>
                <a:gd name="T12" fmla="*/ 40 w 64"/>
                <a:gd name="T13" fmla="*/ 33 h 105"/>
                <a:gd name="T14" fmla="*/ 59 w 64"/>
                <a:gd name="T15" fmla="*/ 56 h 105"/>
                <a:gd name="T16" fmla="*/ 61 w 64"/>
                <a:gd name="T17" fmla="*/ 71 h 105"/>
                <a:gd name="T18" fmla="*/ 62 w 64"/>
                <a:gd name="T19" fmla="*/ 75 h 105"/>
                <a:gd name="T20" fmla="*/ 62 w 64"/>
                <a:gd name="T21" fmla="*/ 82 h 105"/>
                <a:gd name="T22" fmla="*/ 62 w 64"/>
                <a:gd name="T23" fmla="*/ 92 h 105"/>
                <a:gd name="T24" fmla="*/ 59 w 64"/>
                <a:gd name="T25" fmla="*/ 103 h 105"/>
                <a:gd name="T26" fmla="*/ 48 w 64"/>
                <a:gd name="T27" fmla="*/ 101 h 105"/>
                <a:gd name="T28" fmla="*/ 21 w 64"/>
                <a:gd name="T29" fmla="*/ 68 h 105"/>
                <a:gd name="T30" fmla="*/ 4 w 64"/>
                <a:gd name="T31" fmla="*/ 48 h 105"/>
                <a:gd name="T32" fmla="*/ 0 w 64"/>
                <a:gd name="T33" fmla="*/ 4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5">
                  <a:moveTo>
                    <a:pt x="0" y="41"/>
                  </a:moveTo>
                  <a:cubicBezTo>
                    <a:pt x="4" y="36"/>
                    <a:pt x="3" y="30"/>
                    <a:pt x="1" y="25"/>
                  </a:cubicBezTo>
                  <a:cubicBezTo>
                    <a:pt x="1" y="24"/>
                    <a:pt x="2" y="23"/>
                    <a:pt x="2" y="23"/>
                  </a:cubicBezTo>
                  <a:cubicBezTo>
                    <a:pt x="3" y="20"/>
                    <a:pt x="3" y="18"/>
                    <a:pt x="2" y="15"/>
                  </a:cubicBezTo>
                  <a:cubicBezTo>
                    <a:pt x="0" y="11"/>
                    <a:pt x="2" y="6"/>
                    <a:pt x="5" y="3"/>
                  </a:cubicBezTo>
                  <a:cubicBezTo>
                    <a:pt x="9" y="0"/>
                    <a:pt x="13" y="1"/>
                    <a:pt x="16" y="4"/>
                  </a:cubicBezTo>
                  <a:cubicBezTo>
                    <a:pt x="24" y="14"/>
                    <a:pt x="32" y="24"/>
                    <a:pt x="40" y="33"/>
                  </a:cubicBezTo>
                  <a:cubicBezTo>
                    <a:pt x="46" y="41"/>
                    <a:pt x="52" y="48"/>
                    <a:pt x="59" y="56"/>
                  </a:cubicBezTo>
                  <a:cubicBezTo>
                    <a:pt x="62" y="60"/>
                    <a:pt x="64" y="65"/>
                    <a:pt x="61" y="71"/>
                  </a:cubicBezTo>
                  <a:cubicBezTo>
                    <a:pt x="61" y="72"/>
                    <a:pt x="61" y="73"/>
                    <a:pt x="62" y="75"/>
                  </a:cubicBezTo>
                  <a:cubicBezTo>
                    <a:pt x="62" y="77"/>
                    <a:pt x="63" y="80"/>
                    <a:pt x="62" y="82"/>
                  </a:cubicBezTo>
                  <a:cubicBezTo>
                    <a:pt x="61" y="86"/>
                    <a:pt x="61" y="89"/>
                    <a:pt x="62" y="92"/>
                  </a:cubicBezTo>
                  <a:cubicBezTo>
                    <a:pt x="64" y="96"/>
                    <a:pt x="62" y="101"/>
                    <a:pt x="59" y="103"/>
                  </a:cubicBezTo>
                  <a:cubicBezTo>
                    <a:pt x="55" y="105"/>
                    <a:pt x="51" y="105"/>
                    <a:pt x="48" y="101"/>
                  </a:cubicBezTo>
                  <a:cubicBezTo>
                    <a:pt x="39" y="90"/>
                    <a:pt x="30" y="79"/>
                    <a:pt x="21" y="68"/>
                  </a:cubicBezTo>
                  <a:cubicBezTo>
                    <a:pt x="15" y="61"/>
                    <a:pt x="10" y="55"/>
                    <a:pt x="4" y="48"/>
                  </a:cubicBezTo>
                  <a:cubicBezTo>
                    <a:pt x="3" y="46"/>
                    <a:pt x="2" y="43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7" name="Freeform 47"/>
            <p:cNvSpPr>
              <a:spLocks/>
            </p:cNvSpPr>
            <p:nvPr userDrawn="1"/>
          </p:nvSpPr>
          <p:spPr bwMode="auto">
            <a:xfrm>
              <a:off x="688975" y="5002213"/>
              <a:ext cx="288925" cy="441325"/>
            </a:xfrm>
            <a:custGeom>
              <a:avLst/>
              <a:gdLst>
                <a:gd name="T0" fmla="*/ 12 w 65"/>
                <a:gd name="T1" fmla="*/ 0 h 105"/>
                <a:gd name="T2" fmla="*/ 19 w 65"/>
                <a:gd name="T3" fmla="*/ 6 h 105"/>
                <a:gd name="T4" fmla="*/ 45 w 65"/>
                <a:gd name="T5" fmla="*/ 39 h 105"/>
                <a:gd name="T6" fmla="*/ 61 w 65"/>
                <a:gd name="T7" fmla="*/ 57 h 105"/>
                <a:gd name="T8" fmla="*/ 62 w 65"/>
                <a:gd name="T9" fmla="*/ 70 h 105"/>
                <a:gd name="T10" fmla="*/ 62 w 65"/>
                <a:gd name="T11" fmla="*/ 74 h 105"/>
                <a:gd name="T12" fmla="*/ 62 w 65"/>
                <a:gd name="T13" fmla="*/ 85 h 105"/>
                <a:gd name="T14" fmla="*/ 63 w 65"/>
                <a:gd name="T15" fmla="*/ 89 h 105"/>
                <a:gd name="T16" fmla="*/ 60 w 65"/>
                <a:gd name="T17" fmla="*/ 102 h 105"/>
                <a:gd name="T18" fmla="*/ 49 w 65"/>
                <a:gd name="T19" fmla="*/ 101 h 105"/>
                <a:gd name="T20" fmla="*/ 31 w 65"/>
                <a:gd name="T21" fmla="*/ 79 h 105"/>
                <a:gd name="T22" fmla="*/ 5 w 65"/>
                <a:gd name="T23" fmla="*/ 48 h 105"/>
                <a:gd name="T24" fmla="*/ 4 w 65"/>
                <a:gd name="T25" fmla="*/ 35 h 105"/>
                <a:gd name="T26" fmla="*/ 4 w 65"/>
                <a:gd name="T27" fmla="*/ 31 h 105"/>
                <a:gd name="T28" fmla="*/ 4 w 65"/>
                <a:gd name="T29" fmla="*/ 21 h 105"/>
                <a:gd name="T30" fmla="*/ 3 w 65"/>
                <a:gd name="T31" fmla="*/ 15 h 105"/>
                <a:gd name="T32" fmla="*/ 12 w 65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5">
                  <a:moveTo>
                    <a:pt x="12" y="0"/>
                  </a:moveTo>
                  <a:cubicBezTo>
                    <a:pt x="14" y="2"/>
                    <a:pt x="17" y="4"/>
                    <a:pt x="19" y="6"/>
                  </a:cubicBezTo>
                  <a:cubicBezTo>
                    <a:pt x="28" y="17"/>
                    <a:pt x="37" y="28"/>
                    <a:pt x="45" y="39"/>
                  </a:cubicBezTo>
                  <a:cubicBezTo>
                    <a:pt x="50" y="45"/>
                    <a:pt x="56" y="51"/>
                    <a:pt x="61" y="57"/>
                  </a:cubicBezTo>
                  <a:cubicBezTo>
                    <a:pt x="64" y="61"/>
                    <a:pt x="65" y="65"/>
                    <a:pt x="62" y="70"/>
                  </a:cubicBezTo>
                  <a:cubicBezTo>
                    <a:pt x="62" y="71"/>
                    <a:pt x="62" y="73"/>
                    <a:pt x="62" y="74"/>
                  </a:cubicBezTo>
                  <a:cubicBezTo>
                    <a:pt x="64" y="78"/>
                    <a:pt x="64" y="81"/>
                    <a:pt x="62" y="85"/>
                  </a:cubicBezTo>
                  <a:cubicBezTo>
                    <a:pt x="62" y="86"/>
                    <a:pt x="62" y="88"/>
                    <a:pt x="63" y="89"/>
                  </a:cubicBezTo>
                  <a:cubicBezTo>
                    <a:pt x="65" y="94"/>
                    <a:pt x="64" y="99"/>
                    <a:pt x="60" y="102"/>
                  </a:cubicBezTo>
                  <a:cubicBezTo>
                    <a:pt x="57" y="105"/>
                    <a:pt x="52" y="105"/>
                    <a:pt x="49" y="101"/>
                  </a:cubicBezTo>
                  <a:cubicBezTo>
                    <a:pt x="43" y="94"/>
                    <a:pt x="37" y="87"/>
                    <a:pt x="31" y="79"/>
                  </a:cubicBezTo>
                  <a:cubicBezTo>
                    <a:pt x="23" y="69"/>
                    <a:pt x="14" y="59"/>
                    <a:pt x="5" y="48"/>
                  </a:cubicBezTo>
                  <a:cubicBezTo>
                    <a:pt x="2" y="44"/>
                    <a:pt x="1" y="40"/>
                    <a:pt x="4" y="35"/>
                  </a:cubicBezTo>
                  <a:cubicBezTo>
                    <a:pt x="4" y="34"/>
                    <a:pt x="4" y="32"/>
                    <a:pt x="4" y="31"/>
                  </a:cubicBezTo>
                  <a:cubicBezTo>
                    <a:pt x="3" y="28"/>
                    <a:pt x="3" y="24"/>
                    <a:pt x="4" y="21"/>
                  </a:cubicBezTo>
                  <a:cubicBezTo>
                    <a:pt x="4" y="19"/>
                    <a:pt x="5" y="18"/>
                    <a:pt x="3" y="15"/>
                  </a:cubicBezTo>
                  <a:cubicBezTo>
                    <a:pt x="0" y="9"/>
                    <a:pt x="4" y="1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8" name="Freeform 48"/>
            <p:cNvSpPr>
              <a:spLocks/>
            </p:cNvSpPr>
            <p:nvPr userDrawn="1"/>
          </p:nvSpPr>
          <p:spPr bwMode="auto">
            <a:xfrm>
              <a:off x="973138" y="1885950"/>
              <a:ext cx="284163" cy="442913"/>
            </a:xfrm>
            <a:custGeom>
              <a:avLst/>
              <a:gdLst>
                <a:gd name="T0" fmla="*/ 64 w 64"/>
                <a:gd name="T1" fmla="*/ 65 h 105"/>
                <a:gd name="T2" fmla="*/ 63 w 64"/>
                <a:gd name="T3" fmla="*/ 80 h 105"/>
                <a:gd name="T4" fmla="*/ 63 w 64"/>
                <a:gd name="T5" fmla="*/ 95 h 105"/>
                <a:gd name="T6" fmla="*/ 58 w 64"/>
                <a:gd name="T7" fmla="*/ 104 h 105"/>
                <a:gd name="T8" fmla="*/ 47 w 64"/>
                <a:gd name="T9" fmla="*/ 101 h 105"/>
                <a:gd name="T10" fmla="*/ 27 w 64"/>
                <a:gd name="T11" fmla="*/ 75 h 105"/>
                <a:gd name="T12" fmla="*/ 5 w 64"/>
                <a:gd name="T13" fmla="*/ 49 h 105"/>
                <a:gd name="T14" fmla="*/ 3 w 64"/>
                <a:gd name="T15" fmla="*/ 36 h 105"/>
                <a:gd name="T16" fmla="*/ 3 w 64"/>
                <a:gd name="T17" fmla="*/ 32 h 105"/>
                <a:gd name="T18" fmla="*/ 3 w 64"/>
                <a:gd name="T19" fmla="*/ 32 h 105"/>
                <a:gd name="T20" fmla="*/ 3 w 64"/>
                <a:gd name="T21" fmla="*/ 20 h 105"/>
                <a:gd name="T22" fmla="*/ 2 w 64"/>
                <a:gd name="T23" fmla="*/ 8 h 105"/>
                <a:gd name="T24" fmla="*/ 18 w 64"/>
                <a:gd name="T25" fmla="*/ 6 h 105"/>
                <a:gd name="T26" fmla="*/ 36 w 64"/>
                <a:gd name="T27" fmla="*/ 28 h 105"/>
                <a:gd name="T28" fmla="*/ 60 w 64"/>
                <a:gd name="T29" fmla="*/ 58 h 105"/>
                <a:gd name="T30" fmla="*/ 64 w 64"/>
                <a:gd name="T3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4" y="65"/>
                  </a:moveTo>
                  <a:cubicBezTo>
                    <a:pt x="61" y="70"/>
                    <a:pt x="63" y="75"/>
                    <a:pt x="63" y="80"/>
                  </a:cubicBezTo>
                  <a:cubicBezTo>
                    <a:pt x="63" y="85"/>
                    <a:pt x="62" y="90"/>
                    <a:pt x="63" y="95"/>
                  </a:cubicBezTo>
                  <a:cubicBezTo>
                    <a:pt x="64" y="100"/>
                    <a:pt x="61" y="103"/>
                    <a:pt x="58" y="104"/>
                  </a:cubicBezTo>
                  <a:cubicBezTo>
                    <a:pt x="54" y="105"/>
                    <a:pt x="50" y="104"/>
                    <a:pt x="47" y="101"/>
                  </a:cubicBezTo>
                  <a:cubicBezTo>
                    <a:pt x="41" y="92"/>
                    <a:pt x="34" y="84"/>
                    <a:pt x="27" y="75"/>
                  </a:cubicBezTo>
                  <a:cubicBezTo>
                    <a:pt x="19" y="66"/>
                    <a:pt x="12" y="58"/>
                    <a:pt x="5" y="49"/>
                  </a:cubicBezTo>
                  <a:cubicBezTo>
                    <a:pt x="1" y="45"/>
                    <a:pt x="1" y="41"/>
                    <a:pt x="3" y="36"/>
                  </a:cubicBezTo>
                  <a:cubicBezTo>
                    <a:pt x="4" y="35"/>
                    <a:pt x="3" y="33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" y="28"/>
                    <a:pt x="3" y="24"/>
                    <a:pt x="3" y="20"/>
                  </a:cubicBezTo>
                  <a:cubicBezTo>
                    <a:pt x="4" y="16"/>
                    <a:pt x="0" y="12"/>
                    <a:pt x="2" y="8"/>
                  </a:cubicBezTo>
                  <a:cubicBezTo>
                    <a:pt x="5" y="1"/>
                    <a:pt x="13" y="0"/>
                    <a:pt x="18" y="6"/>
                  </a:cubicBezTo>
                  <a:cubicBezTo>
                    <a:pt x="24" y="13"/>
                    <a:pt x="30" y="20"/>
                    <a:pt x="36" y="28"/>
                  </a:cubicBezTo>
                  <a:cubicBezTo>
                    <a:pt x="44" y="38"/>
                    <a:pt x="52" y="48"/>
                    <a:pt x="60" y="58"/>
                  </a:cubicBezTo>
                  <a:cubicBezTo>
                    <a:pt x="62" y="60"/>
                    <a:pt x="63" y="63"/>
                    <a:pt x="6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9" name="Freeform 49"/>
            <p:cNvSpPr>
              <a:spLocks/>
            </p:cNvSpPr>
            <p:nvPr userDrawn="1"/>
          </p:nvSpPr>
          <p:spPr bwMode="auto">
            <a:xfrm>
              <a:off x="977900" y="2181225"/>
              <a:ext cx="279400" cy="441325"/>
            </a:xfrm>
            <a:custGeom>
              <a:avLst/>
              <a:gdLst>
                <a:gd name="T0" fmla="*/ 3 w 63"/>
                <a:gd name="T1" fmla="*/ 18 h 105"/>
                <a:gd name="T2" fmla="*/ 1 w 63"/>
                <a:gd name="T3" fmla="*/ 11 h 105"/>
                <a:gd name="T4" fmla="*/ 6 w 63"/>
                <a:gd name="T5" fmla="*/ 2 h 105"/>
                <a:gd name="T6" fmla="*/ 16 w 63"/>
                <a:gd name="T7" fmla="*/ 4 h 105"/>
                <a:gd name="T8" fmla="*/ 27 w 63"/>
                <a:gd name="T9" fmla="*/ 17 h 105"/>
                <a:gd name="T10" fmla="*/ 59 w 63"/>
                <a:gd name="T11" fmla="*/ 56 h 105"/>
                <a:gd name="T12" fmla="*/ 61 w 63"/>
                <a:gd name="T13" fmla="*/ 70 h 105"/>
                <a:gd name="T14" fmla="*/ 61 w 63"/>
                <a:gd name="T15" fmla="*/ 73 h 105"/>
                <a:gd name="T16" fmla="*/ 61 w 63"/>
                <a:gd name="T17" fmla="*/ 74 h 105"/>
                <a:gd name="T18" fmla="*/ 61 w 63"/>
                <a:gd name="T19" fmla="*/ 86 h 105"/>
                <a:gd name="T20" fmla="*/ 62 w 63"/>
                <a:gd name="T21" fmla="*/ 98 h 105"/>
                <a:gd name="T22" fmla="*/ 47 w 63"/>
                <a:gd name="T23" fmla="*/ 100 h 105"/>
                <a:gd name="T24" fmla="*/ 34 w 63"/>
                <a:gd name="T25" fmla="*/ 84 h 105"/>
                <a:gd name="T26" fmla="*/ 4 w 63"/>
                <a:gd name="T27" fmla="*/ 48 h 105"/>
                <a:gd name="T28" fmla="*/ 2 w 63"/>
                <a:gd name="T29" fmla="*/ 34 h 105"/>
                <a:gd name="T30" fmla="*/ 2 w 63"/>
                <a:gd name="T31" fmla="*/ 30 h 105"/>
                <a:gd name="T32" fmla="*/ 3 w 63"/>
                <a:gd name="T3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05">
                  <a:moveTo>
                    <a:pt x="3" y="18"/>
                  </a:moveTo>
                  <a:cubicBezTo>
                    <a:pt x="2" y="16"/>
                    <a:pt x="1" y="13"/>
                    <a:pt x="1" y="11"/>
                  </a:cubicBezTo>
                  <a:cubicBezTo>
                    <a:pt x="1" y="7"/>
                    <a:pt x="2" y="3"/>
                    <a:pt x="6" y="2"/>
                  </a:cubicBezTo>
                  <a:cubicBezTo>
                    <a:pt x="10" y="0"/>
                    <a:pt x="13" y="1"/>
                    <a:pt x="16" y="4"/>
                  </a:cubicBezTo>
                  <a:cubicBezTo>
                    <a:pt x="20" y="8"/>
                    <a:pt x="23" y="13"/>
                    <a:pt x="27" y="17"/>
                  </a:cubicBezTo>
                  <a:cubicBezTo>
                    <a:pt x="38" y="30"/>
                    <a:pt x="48" y="43"/>
                    <a:pt x="59" y="56"/>
                  </a:cubicBezTo>
                  <a:cubicBezTo>
                    <a:pt x="63" y="61"/>
                    <a:pt x="63" y="65"/>
                    <a:pt x="61" y="70"/>
                  </a:cubicBezTo>
                  <a:cubicBezTo>
                    <a:pt x="61" y="71"/>
                    <a:pt x="61" y="72"/>
                    <a:pt x="61" y="73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3" y="78"/>
                    <a:pt x="61" y="82"/>
                    <a:pt x="61" y="86"/>
                  </a:cubicBezTo>
                  <a:cubicBezTo>
                    <a:pt x="60" y="89"/>
                    <a:pt x="63" y="93"/>
                    <a:pt x="62" y="98"/>
                  </a:cubicBezTo>
                  <a:cubicBezTo>
                    <a:pt x="59" y="104"/>
                    <a:pt x="51" y="105"/>
                    <a:pt x="47" y="100"/>
                  </a:cubicBezTo>
                  <a:cubicBezTo>
                    <a:pt x="42" y="95"/>
                    <a:pt x="38" y="90"/>
                    <a:pt x="34" y="84"/>
                  </a:cubicBezTo>
                  <a:cubicBezTo>
                    <a:pt x="24" y="72"/>
                    <a:pt x="14" y="60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3" y="33"/>
                    <a:pt x="3" y="31"/>
                    <a:pt x="2" y="30"/>
                  </a:cubicBezTo>
                  <a:cubicBezTo>
                    <a:pt x="0" y="26"/>
                    <a:pt x="0" y="22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0" name="Freeform 50"/>
            <p:cNvSpPr>
              <a:spLocks/>
            </p:cNvSpPr>
            <p:nvPr userDrawn="1"/>
          </p:nvSpPr>
          <p:spPr bwMode="auto">
            <a:xfrm>
              <a:off x="684213" y="2122488"/>
              <a:ext cx="280988" cy="438150"/>
            </a:xfrm>
            <a:custGeom>
              <a:avLst/>
              <a:gdLst>
                <a:gd name="T0" fmla="*/ 10 w 63"/>
                <a:gd name="T1" fmla="*/ 0 h 104"/>
                <a:gd name="T2" fmla="*/ 16 w 63"/>
                <a:gd name="T3" fmla="*/ 3 h 104"/>
                <a:gd name="T4" fmla="*/ 60 w 63"/>
                <a:gd name="T5" fmla="*/ 57 h 104"/>
                <a:gd name="T6" fmla="*/ 61 w 63"/>
                <a:gd name="T7" fmla="*/ 69 h 104"/>
                <a:gd name="T8" fmla="*/ 61 w 63"/>
                <a:gd name="T9" fmla="*/ 74 h 104"/>
                <a:gd name="T10" fmla="*/ 61 w 63"/>
                <a:gd name="T11" fmla="*/ 84 h 104"/>
                <a:gd name="T12" fmla="*/ 61 w 63"/>
                <a:gd name="T13" fmla="*/ 88 h 104"/>
                <a:gd name="T14" fmla="*/ 58 w 63"/>
                <a:gd name="T15" fmla="*/ 102 h 104"/>
                <a:gd name="T16" fmla="*/ 46 w 63"/>
                <a:gd name="T17" fmla="*/ 99 h 104"/>
                <a:gd name="T18" fmla="*/ 4 w 63"/>
                <a:gd name="T19" fmla="*/ 47 h 104"/>
                <a:gd name="T20" fmla="*/ 2 w 63"/>
                <a:gd name="T21" fmla="*/ 34 h 104"/>
                <a:gd name="T22" fmla="*/ 2 w 63"/>
                <a:gd name="T23" fmla="*/ 30 h 104"/>
                <a:gd name="T24" fmla="*/ 2 w 63"/>
                <a:gd name="T25" fmla="*/ 29 h 104"/>
                <a:gd name="T26" fmla="*/ 3 w 63"/>
                <a:gd name="T27" fmla="*/ 18 h 104"/>
                <a:gd name="T28" fmla="*/ 1 w 63"/>
                <a:gd name="T29" fmla="*/ 6 h 104"/>
                <a:gd name="T30" fmla="*/ 10 w 63"/>
                <a:gd name="T3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4">
                  <a:moveTo>
                    <a:pt x="10" y="0"/>
                  </a:moveTo>
                  <a:cubicBezTo>
                    <a:pt x="12" y="1"/>
                    <a:pt x="15" y="2"/>
                    <a:pt x="16" y="3"/>
                  </a:cubicBezTo>
                  <a:cubicBezTo>
                    <a:pt x="31" y="21"/>
                    <a:pt x="46" y="39"/>
                    <a:pt x="60" y="57"/>
                  </a:cubicBezTo>
                  <a:cubicBezTo>
                    <a:pt x="63" y="61"/>
                    <a:pt x="63" y="65"/>
                    <a:pt x="61" y="69"/>
                  </a:cubicBezTo>
                  <a:cubicBezTo>
                    <a:pt x="61" y="70"/>
                    <a:pt x="61" y="72"/>
                    <a:pt x="61" y="74"/>
                  </a:cubicBezTo>
                  <a:cubicBezTo>
                    <a:pt x="63" y="77"/>
                    <a:pt x="63" y="80"/>
                    <a:pt x="61" y="84"/>
                  </a:cubicBezTo>
                  <a:cubicBezTo>
                    <a:pt x="60" y="85"/>
                    <a:pt x="60" y="87"/>
                    <a:pt x="61" y="88"/>
                  </a:cubicBezTo>
                  <a:cubicBezTo>
                    <a:pt x="63" y="94"/>
                    <a:pt x="63" y="98"/>
                    <a:pt x="58" y="102"/>
                  </a:cubicBezTo>
                  <a:cubicBezTo>
                    <a:pt x="55" y="104"/>
                    <a:pt x="50" y="103"/>
                    <a:pt x="46" y="99"/>
                  </a:cubicBezTo>
                  <a:cubicBezTo>
                    <a:pt x="32" y="81"/>
                    <a:pt x="18" y="64"/>
                    <a:pt x="4" y="47"/>
                  </a:cubicBezTo>
                  <a:cubicBezTo>
                    <a:pt x="0" y="42"/>
                    <a:pt x="0" y="39"/>
                    <a:pt x="2" y="34"/>
                  </a:cubicBezTo>
                  <a:cubicBezTo>
                    <a:pt x="3" y="33"/>
                    <a:pt x="2" y="31"/>
                    <a:pt x="2" y="30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0" y="25"/>
                    <a:pt x="2" y="22"/>
                    <a:pt x="3" y="18"/>
                  </a:cubicBezTo>
                  <a:cubicBezTo>
                    <a:pt x="3" y="14"/>
                    <a:pt x="0" y="11"/>
                    <a:pt x="1" y="6"/>
                  </a:cubicBezTo>
                  <a:cubicBezTo>
                    <a:pt x="3" y="2"/>
                    <a:pt x="6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1" name="Freeform 51"/>
            <p:cNvSpPr>
              <a:spLocks/>
            </p:cNvSpPr>
            <p:nvPr userDrawn="1"/>
          </p:nvSpPr>
          <p:spPr bwMode="auto">
            <a:xfrm>
              <a:off x="284163" y="3562350"/>
              <a:ext cx="303213" cy="441325"/>
            </a:xfrm>
            <a:custGeom>
              <a:avLst/>
              <a:gdLst>
                <a:gd name="T0" fmla="*/ 55 w 68"/>
                <a:gd name="T1" fmla="*/ 0 h 105"/>
                <a:gd name="T2" fmla="*/ 64 w 68"/>
                <a:gd name="T3" fmla="*/ 16 h 105"/>
                <a:gd name="T4" fmla="*/ 64 w 68"/>
                <a:gd name="T5" fmla="*/ 20 h 105"/>
                <a:gd name="T6" fmla="*/ 65 w 68"/>
                <a:gd name="T7" fmla="*/ 22 h 105"/>
                <a:gd name="T8" fmla="*/ 63 w 68"/>
                <a:gd name="T9" fmla="*/ 33 h 105"/>
                <a:gd name="T10" fmla="*/ 65 w 68"/>
                <a:gd name="T11" fmla="*/ 43 h 105"/>
                <a:gd name="T12" fmla="*/ 62 w 68"/>
                <a:gd name="T13" fmla="*/ 47 h 105"/>
                <a:gd name="T14" fmla="*/ 20 w 68"/>
                <a:gd name="T15" fmla="*/ 99 h 105"/>
                <a:gd name="T16" fmla="*/ 4 w 68"/>
                <a:gd name="T17" fmla="*/ 100 h 105"/>
                <a:gd name="T18" fmla="*/ 2 w 68"/>
                <a:gd name="T19" fmla="*/ 89 h 105"/>
                <a:gd name="T20" fmla="*/ 2 w 68"/>
                <a:gd name="T21" fmla="*/ 83 h 105"/>
                <a:gd name="T22" fmla="*/ 2 w 68"/>
                <a:gd name="T23" fmla="*/ 75 h 105"/>
                <a:gd name="T24" fmla="*/ 2 w 68"/>
                <a:gd name="T25" fmla="*/ 68 h 105"/>
                <a:gd name="T26" fmla="*/ 4 w 68"/>
                <a:gd name="T27" fmla="*/ 58 h 105"/>
                <a:gd name="T28" fmla="*/ 47 w 68"/>
                <a:gd name="T29" fmla="*/ 4 h 105"/>
                <a:gd name="T30" fmla="*/ 55 w 68"/>
                <a:gd name="T3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105">
                  <a:moveTo>
                    <a:pt x="55" y="0"/>
                  </a:moveTo>
                  <a:cubicBezTo>
                    <a:pt x="64" y="1"/>
                    <a:pt x="68" y="8"/>
                    <a:pt x="64" y="16"/>
                  </a:cubicBezTo>
                  <a:cubicBezTo>
                    <a:pt x="64" y="17"/>
                    <a:pt x="64" y="18"/>
                    <a:pt x="64" y="20"/>
                  </a:cubicBezTo>
                  <a:cubicBezTo>
                    <a:pt x="64" y="20"/>
                    <a:pt x="65" y="21"/>
                    <a:pt x="65" y="22"/>
                  </a:cubicBezTo>
                  <a:cubicBezTo>
                    <a:pt x="66" y="26"/>
                    <a:pt x="63" y="29"/>
                    <a:pt x="63" y="33"/>
                  </a:cubicBezTo>
                  <a:cubicBezTo>
                    <a:pt x="64" y="36"/>
                    <a:pt x="66" y="39"/>
                    <a:pt x="65" y="43"/>
                  </a:cubicBezTo>
                  <a:cubicBezTo>
                    <a:pt x="64" y="45"/>
                    <a:pt x="63" y="46"/>
                    <a:pt x="62" y="47"/>
                  </a:cubicBezTo>
                  <a:cubicBezTo>
                    <a:pt x="48" y="65"/>
                    <a:pt x="34" y="82"/>
                    <a:pt x="20" y="99"/>
                  </a:cubicBezTo>
                  <a:cubicBezTo>
                    <a:pt x="16" y="105"/>
                    <a:pt x="8" y="105"/>
                    <a:pt x="4" y="100"/>
                  </a:cubicBezTo>
                  <a:cubicBezTo>
                    <a:pt x="1" y="98"/>
                    <a:pt x="0" y="93"/>
                    <a:pt x="2" y="89"/>
                  </a:cubicBezTo>
                  <a:cubicBezTo>
                    <a:pt x="3" y="87"/>
                    <a:pt x="3" y="86"/>
                    <a:pt x="2" y="83"/>
                  </a:cubicBezTo>
                  <a:cubicBezTo>
                    <a:pt x="1" y="81"/>
                    <a:pt x="1" y="77"/>
                    <a:pt x="2" y="75"/>
                  </a:cubicBezTo>
                  <a:cubicBezTo>
                    <a:pt x="3" y="72"/>
                    <a:pt x="3" y="71"/>
                    <a:pt x="2" y="68"/>
                  </a:cubicBezTo>
                  <a:cubicBezTo>
                    <a:pt x="0" y="64"/>
                    <a:pt x="1" y="61"/>
                    <a:pt x="4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49" y="2"/>
                    <a:pt x="52" y="1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2" name="Freeform 52"/>
            <p:cNvSpPr>
              <a:spLocks/>
            </p:cNvSpPr>
            <p:nvPr userDrawn="1"/>
          </p:nvSpPr>
          <p:spPr bwMode="auto">
            <a:xfrm>
              <a:off x="-9525" y="3621088"/>
              <a:ext cx="303213" cy="441325"/>
            </a:xfrm>
            <a:custGeom>
              <a:avLst/>
              <a:gdLst>
                <a:gd name="T0" fmla="*/ 4 w 68"/>
                <a:gd name="T1" fmla="*/ 87 h 105"/>
                <a:gd name="T2" fmla="*/ 3 w 68"/>
                <a:gd name="T3" fmla="*/ 73 h 105"/>
                <a:gd name="T4" fmla="*/ 3 w 68"/>
                <a:gd name="T5" fmla="*/ 71 h 105"/>
                <a:gd name="T6" fmla="*/ 6 w 68"/>
                <a:gd name="T7" fmla="*/ 56 h 105"/>
                <a:gd name="T8" fmla="*/ 37 w 68"/>
                <a:gd name="T9" fmla="*/ 17 h 105"/>
                <a:gd name="T10" fmla="*/ 47 w 68"/>
                <a:gd name="T11" fmla="*/ 5 h 105"/>
                <a:gd name="T12" fmla="*/ 61 w 68"/>
                <a:gd name="T13" fmla="*/ 2 h 105"/>
                <a:gd name="T14" fmla="*/ 64 w 68"/>
                <a:gd name="T15" fmla="*/ 15 h 105"/>
                <a:gd name="T16" fmla="*/ 64 w 68"/>
                <a:gd name="T17" fmla="*/ 21 h 105"/>
                <a:gd name="T18" fmla="*/ 63 w 68"/>
                <a:gd name="T19" fmla="*/ 33 h 105"/>
                <a:gd name="T20" fmla="*/ 60 w 68"/>
                <a:gd name="T21" fmla="*/ 51 h 105"/>
                <a:gd name="T22" fmla="*/ 21 w 68"/>
                <a:gd name="T23" fmla="*/ 98 h 105"/>
                <a:gd name="T24" fmla="*/ 15 w 68"/>
                <a:gd name="T25" fmla="*/ 103 h 105"/>
                <a:gd name="T26" fmla="*/ 3 w 68"/>
                <a:gd name="T27" fmla="*/ 100 h 105"/>
                <a:gd name="T28" fmla="*/ 4 w 68"/>
                <a:gd name="T29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05">
                  <a:moveTo>
                    <a:pt x="4" y="87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3"/>
                    <a:pt x="3" y="71"/>
                    <a:pt x="3" y="71"/>
                  </a:cubicBezTo>
                  <a:cubicBezTo>
                    <a:pt x="0" y="65"/>
                    <a:pt x="2" y="60"/>
                    <a:pt x="6" y="56"/>
                  </a:cubicBezTo>
                  <a:cubicBezTo>
                    <a:pt x="16" y="43"/>
                    <a:pt x="27" y="30"/>
                    <a:pt x="37" y="17"/>
                  </a:cubicBezTo>
                  <a:cubicBezTo>
                    <a:pt x="40" y="13"/>
                    <a:pt x="44" y="9"/>
                    <a:pt x="47" y="5"/>
                  </a:cubicBezTo>
                  <a:cubicBezTo>
                    <a:pt x="51" y="1"/>
                    <a:pt x="56" y="0"/>
                    <a:pt x="61" y="2"/>
                  </a:cubicBezTo>
                  <a:cubicBezTo>
                    <a:pt x="65" y="4"/>
                    <a:pt x="67" y="10"/>
                    <a:pt x="64" y="15"/>
                  </a:cubicBezTo>
                  <a:cubicBezTo>
                    <a:pt x="63" y="17"/>
                    <a:pt x="63" y="19"/>
                    <a:pt x="64" y="21"/>
                  </a:cubicBezTo>
                  <a:cubicBezTo>
                    <a:pt x="66" y="25"/>
                    <a:pt x="66" y="29"/>
                    <a:pt x="63" y="33"/>
                  </a:cubicBezTo>
                  <a:cubicBezTo>
                    <a:pt x="68" y="40"/>
                    <a:pt x="65" y="45"/>
                    <a:pt x="60" y="51"/>
                  </a:cubicBezTo>
                  <a:cubicBezTo>
                    <a:pt x="47" y="66"/>
                    <a:pt x="34" y="82"/>
                    <a:pt x="21" y="98"/>
                  </a:cubicBezTo>
                  <a:cubicBezTo>
                    <a:pt x="20" y="100"/>
                    <a:pt x="18" y="102"/>
                    <a:pt x="15" y="103"/>
                  </a:cubicBezTo>
                  <a:cubicBezTo>
                    <a:pt x="11" y="105"/>
                    <a:pt x="5" y="104"/>
                    <a:pt x="3" y="100"/>
                  </a:cubicBezTo>
                  <a:cubicBezTo>
                    <a:pt x="0" y="96"/>
                    <a:pt x="1" y="92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3" name="Freeform 53"/>
            <p:cNvSpPr>
              <a:spLocks/>
            </p:cNvSpPr>
            <p:nvPr userDrawn="1"/>
          </p:nvSpPr>
          <p:spPr bwMode="auto">
            <a:xfrm>
              <a:off x="284163" y="2693988"/>
              <a:ext cx="280988" cy="442913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6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4 h 105"/>
                <a:gd name="T16" fmla="*/ 2 w 63"/>
                <a:gd name="T17" fmla="*/ 75 h 105"/>
                <a:gd name="T18" fmla="*/ 2 w 63"/>
                <a:gd name="T19" fmla="*/ 70 h 105"/>
                <a:gd name="T20" fmla="*/ 3 w 63"/>
                <a:gd name="T21" fmla="*/ 58 h 105"/>
                <a:gd name="T22" fmla="*/ 47 w 63"/>
                <a:gd name="T23" fmla="*/ 4 h 105"/>
                <a:gd name="T24" fmla="*/ 58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6"/>
                  </a:cubicBezTo>
                  <a:cubicBezTo>
                    <a:pt x="62" y="31"/>
                    <a:pt x="61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5"/>
                    <a:pt x="9" y="105"/>
                    <a:pt x="5" y="102"/>
                  </a:cubicBezTo>
                  <a:cubicBezTo>
                    <a:pt x="1" y="99"/>
                    <a:pt x="0" y="94"/>
                    <a:pt x="2" y="89"/>
                  </a:cubicBezTo>
                  <a:cubicBezTo>
                    <a:pt x="3" y="88"/>
                    <a:pt x="2" y="86"/>
                    <a:pt x="2" y="84"/>
                  </a:cubicBezTo>
                  <a:cubicBezTo>
                    <a:pt x="2" y="81"/>
                    <a:pt x="2" y="78"/>
                    <a:pt x="2" y="75"/>
                  </a:cubicBezTo>
                  <a:cubicBezTo>
                    <a:pt x="2" y="73"/>
                    <a:pt x="3" y="71"/>
                    <a:pt x="2" y="70"/>
                  </a:cubicBezTo>
                  <a:cubicBezTo>
                    <a:pt x="0" y="66"/>
                    <a:pt x="1" y="62"/>
                    <a:pt x="3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4"/>
                    <a:pt x="63" y="7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4" name="Freeform 54"/>
            <p:cNvSpPr>
              <a:spLocks/>
            </p:cNvSpPr>
            <p:nvPr userDrawn="1"/>
          </p:nvSpPr>
          <p:spPr bwMode="auto">
            <a:xfrm>
              <a:off x="279400" y="1536700"/>
              <a:ext cx="288925" cy="446088"/>
            </a:xfrm>
            <a:custGeom>
              <a:avLst/>
              <a:gdLst>
                <a:gd name="T0" fmla="*/ 12 w 65"/>
                <a:gd name="T1" fmla="*/ 106 h 106"/>
                <a:gd name="T2" fmla="*/ 3 w 65"/>
                <a:gd name="T3" fmla="*/ 91 h 106"/>
                <a:gd name="T4" fmla="*/ 3 w 65"/>
                <a:gd name="T5" fmla="*/ 85 h 106"/>
                <a:gd name="T6" fmla="*/ 4 w 65"/>
                <a:gd name="T7" fmla="*/ 73 h 106"/>
                <a:gd name="T8" fmla="*/ 3 w 65"/>
                <a:gd name="T9" fmla="*/ 62 h 106"/>
                <a:gd name="T10" fmla="*/ 5 w 65"/>
                <a:gd name="T11" fmla="*/ 59 h 106"/>
                <a:gd name="T12" fmla="*/ 48 w 65"/>
                <a:gd name="T13" fmla="*/ 6 h 106"/>
                <a:gd name="T14" fmla="*/ 63 w 65"/>
                <a:gd name="T15" fmla="*/ 9 h 106"/>
                <a:gd name="T16" fmla="*/ 62 w 65"/>
                <a:gd name="T17" fmla="*/ 19 h 106"/>
                <a:gd name="T18" fmla="*/ 63 w 65"/>
                <a:gd name="T19" fmla="*/ 30 h 106"/>
                <a:gd name="T20" fmla="*/ 63 w 65"/>
                <a:gd name="T21" fmla="*/ 38 h 106"/>
                <a:gd name="T22" fmla="*/ 61 w 65"/>
                <a:gd name="T23" fmla="*/ 48 h 106"/>
                <a:gd name="T24" fmla="*/ 18 w 65"/>
                <a:gd name="T25" fmla="*/ 101 h 106"/>
                <a:gd name="T26" fmla="*/ 12 w 65"/>
                <a:gd name="T2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6">
                  <a:moveTo>
                    <a:pt x="12" y="106"/>
                  </a:moveTo>
                  <a:cubicBezTo>
                    <a:pt x="4" y="105"/>
                    <a:pt x="0" y="98"/>
                    <a:pt x="3" y="91"/>
                  </a:cubicBezTo>
                  <a:cubicBezTo>
                    <a:pt x="4" y="89"/>
                    <a:pt x="4" y="87"/>
                    <a:pt x="3" y="85"/>
                  </a:cubicBezTo>
                  <a:cubicBezTo>
                    <a:pt x="1" y="81"/>
                    <a:pt x="4" y="77"/>
                    <a:pt x="4" y="73"/>
                  </a:cubicBezTo>
                  <a:cubicBezTo>
                    <a:pt x="4" y="70"/>
                    <a:pt x="1" y="66"/>
                    <a:pt x="3" y="62"/>
                  </a:cubicBezTo>
                  <a:cubicBezTo>
                    <a:pt x="3" y="61"/>
                    <a:pt x="4" y="60"/>
                    <a:pt x="5" y="59"/>
                  </a:cubicBezTo>
                  <a:cubicBezTo>
                    <a:pt x="19" y="41"/>
                    <a:pt x="33" y="23"/>
                    <a:pt x="48" y="6"/>
                  </a:cubicBezTo>
                  <a:cubicBezTo>
                    <a:pt x="53" y="0"/>
                    <a:pt x="62" y="1"/>
                    <a:pt x="63" y="9"/>
                  </a:cubicBezTo>
                  <a:cubicBezTo>
                    <a:pt x="64" y="12"/>
                    <a:pt x="62" y="16"/>
                    <a:pt x="62" y="19"/>
                  </a:cubicBezTo>
                  <a:cubicBezTo>
                    <a:pt x="62" y="23"/>
                    <a:pt x="64" y="27"/>
                    <a:pt x="63" y="30"/>
                  </a:cubicBezTo>
                  <a:cubicBezTo>
                    <a:pt x="62" y="33"/>
                    <a:pt x="62" y="35"/>
                    <a:pt x="63" y="38"/>
                  </a:cubicBezTo>
                  <a:cubicBezTo>
                    <a:pt x="65" y="42"/>
                    <a:pt x="64" y="46"/>
                    <a:pt x="61" y="48"/>
                  </a:cubicBezTo>
                  <a:cubicBezTo>
                    <a:pt x="47" y="66"/>
                    <a:pt x="33" y="84"/>
                    <a:pt x="18" y="101"/>
                  </a:cubicBezTo>
                  <a:cubicBezTo>
                    <a:pt x="16" y="103"/>
                    <a:pt x="14" y="104"/>
                    <a:pt x="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5" name="Freeform 55"/>
            <p:cNvSpPr>
              <a:spLocks/>
            </p:cNvSpPr>
            <p:nvPr userDrawn="1"/>
          </p:nvSpPr>
          <p:spPr bwMode="auto">
            <a:xfrm>
              <a:off x="-9525" y="1027113"/>
              <a:ext cx="285750" cy="442913"/>
            </a:xfrm>
            <a:custGeom>
              <a:avLst/>
              <a:gdLst>
                <a:gd name="T0" fmla="*/ 4 w 64"/>
                <a:gd name="T1" fmla="*/ 72 h 105"/>
                <a:gd name="T2" fmla="*/ 5 w 64"/>
                <a:gd name="T3" fmla="*/ 56 h 105"/>
                <a:gd name="T4" fmla="*/ 47 w 64"/>
                <a:gd name="T5" fmla="*/ 4 h 105"/>
                <a:gd name="T6" fmla="*/ 59 w 64"/>
                <a:gd name="T7" fmla="*/ 2 h 105"/>
                <a:gd name="T8" fmla="*/ 63 w 64"/>
                <a:gd name="T9" fmla="*/ 12 h 105"/>
                <a:gd name="T10" fmla="*/ 62 w 64"/>
                <a:gd name="T11" fmla="*/ 15 h 105"/>
                <a:gd name="T12" fmla="*/ 62 w 64"/>
                <a:gd name="T13" fmla="*/ 21 h 105"/>
                <a:gd name="T14" fmla="*/ 62 w 64"/>
                <a:gd name="T15" fmla="*/ 30 h 105"/>
                <a:gd name="T16" fmla="*/ 62 w 64"/>
                <a:gd name="T17" fmla="*/ 35 h 105"/>
                <a:gd name="T18" fmla="*/ 60 w 64"/>
                <a:gd name="T19" fmla="*/ 47 h 105"/>
                <a:gd name="T20" fmla="*/ 17 w 64"/>
                <a:gd name="T21" fmla="*/ 100 h 105"/>
                <a:gd name="T22" fmla="*/ 5 w 64"/>
                <a:gd name="T23" fmla="*/ 102 h 105"/>
                <a:gd name="T24" fmla="*/ 2 w 64"/>
                <a:gd name="T25" fmla="*/ 88 h 105"/>
                <a:gd name="T26" fmla="*/ 3 w 64"/>
                <a:gd name="T27" fmla="*/ 85 h 105"/>
                <a:gd name="T28" fmla="*/ 4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" y="72"/>
                  </a:moveTo>
                  <a:cubicBezTo>
                    <a:pt x="0" y="64"/>
                    <a:pt x="0" y="62"/>
                    <a:pt x="5" y="56"/>
                  </a:cubicBezTo>
                  <a:cubicBezTo>
                    <a:pt x="19" y="38"/>
                    <a:pt x="33" y="21"/>
                    <a:pt x="47" y="4"/>
                  </a:cubicBezTo>
                  <a:cubicBezTo>
                    <a:pt x="50" y="1"/>
                    <a:pt x="55" y="0"/>
                    <a:pt x="59" y="2"/>
                  </a:cubicBezTo>
                  <a:cubicBezTo>
                    <a:pt x="62" y="4"/>
                    <a:pt x="63" y="7"/>
                    <a:pt x="63" y="12"/>
                  </a:cubicBezTo>
                  <a:cubicBezTo>
                    <a:pt x="63" y="13"/>
                    <a:pt x="63" y="14"/>
                    <a:pt x="62" y="15"/>
                  </a:cubicBezTo>
                  <a:cubicBezTo>
                    <a:pt x="61" y="17"/>
                    <a:pt x="61" y="18"/>
                    <a:pt x="62" y="21"/>
                  </a:cubicBezTo>
                  <a:cubicBezTo>
                    <a:pt x="63" y="23"/>
                    <a:pt x="62" y="27"/>
                    <a:pt x="62" y="30"/>
                  </a:cubicBezTo>
                  <a:cubicBezTo>
                    <a:pt x="62" y="32"/>
                    <a:pt x="61" y="33"/>
                    <a:pt x="62" y="35"/>
                  </a:cubicBezTo>
                  <a:cubicBezTo>
                    <a:pt x="64" y="39"/>
                    <a:pt x="63" y="43"/>
                    <a:pt x="60" y="47"/>
                  </a:cubicBezTo>
                  <a:cubicBezTo>
                    <a:pt x="46" y="64"/>
                    <a:pt x="32" y="82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2" y="88"/>
                  </a:cubicBezTo>
                  <a:cubicBezTo>
                    <a:pt x="3" y="87"/>
                    <a:pt x="3" y="86"/>
                    <a:pt x="3" y="85"/>
                  </a:cubicBezTo>
                  <a:cubicBezTo>
                    <a:pt x="1" y="78"/>
                    <a:pt x="0" y="78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6" name="Freeform 56"/>
            <p:cNvSpPr>
              <a:spLocks/>
            </p:cNvSpPr>
            <p:nvPr userDrawn="1"/>
          </p:nvSpPr>
          <p:spPr bwMode="auto">
            <a:xfrm>
              <a:off x="-9525" y="2181225"/>
              <a:ext cx="280988" cy="441325"/>
            </a:xfrm>
            <a:custGeom>
              <a:avLst/>
              <a:gdLst>
                <a:gd name="T0" fmla="*/ 63 w 63"/>
                <a:gd name="T1" fmla="*/ 11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8 w 63"/>
                <a:gd name="T9" fmla="*/ 99 h 105"/>
                <a:gd name="T10" fmla="*/ 5 w 63"/>
                <a:gd name="T11" fmla="*/ 102 h 105"/>
                <a:gd name="T12" fmla="*/ 3 w 63"/>
                <a:gd name="T13" fmla="*/ 88 h 105"/>
                <a:gd name="T14" fmla="*/ 3 w 63"/>
                <a:gd name="T15" fmla="*/ 84 h 105"/>
                <a:gd name="T16" fmla="*/ 2 w 63"/>
                <a:gd name="T17" fmla="*/ 74 h 105"/>
                <a:gd name="T18" fmla="*/ 2 w 63"/>
                <a:gd name="T19" fmla="*/ 69 h 105"/>
                <a:gd name="T20" fmla="*/ 4 w 63"/>
                <a:gd name="T21" fmla="*/ 57 h 105"/>
                <a:gd name="T22" fmla="*/ 47 w 63"/>
                <a:gd name="T23" fmla="*/ 4 h 105"/>
                <a:gd name="T24" fmla="*/ 58 w 63"/>
                <a:gd name="T25" fmla="*/ 1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3" y="20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4"/>
                    <a:pt x="32" y="82"/>
                    <a:pt x="18" y="99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3" y="88"/>
                  </a:cubicBezTo>
                  <a:cubicBezTo>
                    <a:pt x="3" y="87"/>
                    <a:pt x="3" y="85"/>
                    <a:pt x="3" y="84"/>
                  </a:cubicBezTo>
                  <a:cubicBezTo>
                    <a:pt x="1" y="81"/>
                    <a:pt x="1" y="77"/>
                    <a:pt x="2" y="74"/>
                  </a:cubicBezTo>
                  <a:cubicBezTo>
                    <a:pt x="3" y="73"/>
                    <a:pt x="3" y="71"/>
                    <a:pt x="2" y="69"/>
                  </a:cubicBezTo>
                  <a:cubicBezTo>
                    <a:pt x="0" y="65"/>
                    <a:pt x="1" y="61"/>
                    <a:pt x="4" y="57"/>
                  </a:cubicBezTo>
                  <a:cubicBezTo>
                    <a:pt x="18" y="39"/>
                    <a:pt x="33" y="22"/>
                    <a:pt x="47" y="4"/>
                  </a:cubicBezTo>
                  <a:cubicBezTo>
                    <a:pt x="50" y="0"/>
                    <a:pt x="54" y="0"/>
                    <a:pt x="58" y="1"/>
                  </a:cubicBezTo>
                  <a:cubicBezTo>
                    <a:pt x="61" y="3"/>
                    <a:pt x="63" y="6"/>
                    <a:pt x="6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7" name="Freeform 57"/>
            <p:cNvSpPr>
              <a:spLocks/>
            </p:cNvSpPr>
            <p:nvPr userDrawn="1"/>
          </p:nvSpPr>
          <p:spPr bwMode="auto">
            <a:xfrm>
              <a:off x="284163" y="1254125"/>
              <a:ext cx="280988" cy="442913"/>
            </a:xfrm>
            <a:custGeom>
              <a:avLst/>
              <a:gdLst>
                <a:gd name="T0" fmla="*/ 63 w 63"/>
                <a:gd name="T1" fmla="*/ 11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8 w 63"/>
                <a:gd name="T9" fmla="*/ 99 h 105"/>
                <a:gd name="T10" fmla="*/ 5 w 63"/>
                <a:gd name="T11" fmla="*/ 102 h 105"/>
                <a:gd name="T12" fmla="*/ 3 w 63"/>
                <a:gd name="T13" fmla="*/ 88 h 105"/>
                <a:gd name="T14" fmla="*/ 2 w 63"/>
                <a:gd name="T15" fmla="*/ 84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8 h 105"/>
                <a:gd name="T22" fmla="*/ 47 w 63"/>
                <a:gd name="T23" fmla="*/ 5 h 105"/>
                <a:gd name="T24" fmla="*/ 58 w 63"/>
                <a:gd name="T25" fmla="*/ 2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3" y="20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1" y="45"/>
                    <a:pt x="60" y="47"/>
                  </a:cubicBezTo>
                  <a:cubicBezTo>
                    <a:pt x="46" y="65"/>
                    <a:pt x="32" y="82"/>
                    <a:pt x="18" y="99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3" y="88"/>
                  </a:cubicBezTo>
                  <a:cubicBezTo>
                    <a:pt x="3" y="87"/>
                    <a:pt x="3" y="85"/>
                    <a:pt x="2" y="84"/>
                  </a:cubicBezTo>
                  <a:cubicBezTo>
                    <a:pt x="1" y="81"/>
                    <a:pt x="1" y="77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8"/>
                  </a:cubicBezTo>
                  <a:cubicBezTo>
                    <a:pt x="18" y="40"/>
                    <a:pt x="32" y="22"/>
                    <a:pt x="47" y="5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3"/>
                    <a:pt x="63" y="6"/>
                    <a:pt x="6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8" name="Freeform 58"/>
            <p:cNvSpPr>
              <a:spLocks/>
            </p:cNvSpPr>
            <p:nvPr userDrawn="1"/>
          </p:nvSpPr>
          <p:spPr bwMode="auto">
            <a:xfrm>
              <a:off x="279400" y="2403475"/>
              <a:ext cx="288925" cy="442913"/>
            </a:xfrm>
            <a:custGeom>
              <a:avLst/>
              <a:gdLst>
                <a:gd name="T0" fmla="*/ 11 w 65"/>
                <a:gd name="T1" fmla="*/ 105 h 105"/>
                <a:gd name="T2" fmla="*/ 3 w 65"/>
                <a:gd name="T3" fmla="*/ 90 h 105"/>
                <a:gd name="T4" fmla="*/ 3 w 65"/>
                <a:gd name="T5" fmla="*/ 84 h 105"/>
                <a:gd name="T6" fmla="*/ 4 w 65"/>
                <a:gd name="T7" fmla="*/ 73 h 105"/>
                <a:gd name="T8" fmla="*/ 3 w 65"/>
                <a:gd name="T9" fmla="*/ 61 h 105"/>
                <a:gd name="T10" fmla="*/ 5 w 65"/>
                <a:gd name="T11" fmla="*/ 57 h 105"/>
                <a:gd name="T12" fmla="*/ 45 w 65"/>
                <a:gd name="T13" fmla="*/ 10 h 105"/>
                <a:gd name="T14" fmla="*/ 48 w 65"/>
                <a:gd name="T15" fmla="*/ 6 h 105"/>
                <a:gd name="T16" fmla="*/ 60 w 65"/>
                <a:gd name="T17" fmla="*/ 3 h 105"/>
                <a:gd name="T18" fmla="*/ 63 w 65"/>
                <a:gd name="T19" fmla="*/ 16 h 105"/>
                <a:gd name="T20" fmla="*/ 63 w 65"/>
                <a:gd name="T21" fmla="*/ 22 h 105"/>
                <a:gd name="T22" fmla="*/ 63 w 65"/>
                <a:gd name="T23" fmla="*/ 31 h 105"/>
                <a:gd name="T24" fmla="*/ 63 w 65"/>
                <a:gd name="T25" fmla="*/ 36 h 105"/>
                <a:gd name="T26" fmla="*/ 62 w 65"/>
                <a:gd name="T27" fmla="*/ 48 h 105"/>
                <a:gd name="T28" fmla="*/ 18 w 65"/>
                <a:gd name="T29" fmla="*/ 101 h 105"/>
                <a:gd name="T30" fmla="*/ 11 w 65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7"/>
                    <a:pt x="3" y="84"/>
                  </a:cubicBezTo>
                  <a:cubicBezTo>
                    <a:pt x="1" y="80"/>
                    <a:pt x="4" y="77"/>
                    <a:pt x="4" y="73"/>
                  </a:cubicBezTo>
                  <a:cubicBezTo>
                    <a:pt x="4" y="69"/>
                    <a:pt x="1" y="66"/>
                    <a:pt x="3" y="61"/>
                  </a:cubicBezTo>
                  <a:cubicBezTo>
                    <a:pt x="4" y="60"/>
                    <a:pt x="4" y="59"/>
                    <a:pt x="5" y="57"/>
                  </a:cubicBezTo>
                  <a:cubicBezTo>
                    <a:pt x="19" y="41"/>
                    <a:pt x="32" y="26"/>
                    <a:pt x="45" y="10"/>
                  </a:cubicBezTo>
                  <a:cubicBezTo>
                    <a:pt x="46" y="8"/>
                    <a:pt x="47" y="7"/>
                    <a:pt x="48" y="6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4" y="6"/>
                    <a:pt x="65" y="11"/>
                    <a:pt x="63" y="16"/>
                  </a:cubicBezTo>
                  <a:cubicBezTo>
                    <a:pt x="62" y="18"/>
                    <a:pt x="62" y="20"/>
                    <a:pt x="63" y="22"/>
                  </a:cubicBezTo>
                  <a:cubicBezTo>
                    <a:pt x="63" y="25"/>
                    <a:pt x="63" y="28"/>
                    <a:pt x="63" y="31"/>
                  </a:cubicBezTo>
                  <a:cubicBezTo>
                    <a:pt x="63" y="33"/>
                    <a:pt x="62" y="35"/>
                    <a:pt x="63" y="36"/>
                  </a:cubicBezTo>
                  <a:cubicBezTo>
                    <a:pt x="65" y="40"/>
                    <a:pt x="64" y="44"/>
                    <a:pt x="62" y="48"/>
                  </a:cubicBezTo>
                  <a:cubicBezTo>
                    <a:pt x="47" y="65"/>
                    <a:pt x="33" y="83"/>
                    <a:pt x="18" y="101"/>
                  </a:cubicBezTo>
                  <a:cubicBezTo>
                    <a:pt x="16" y="103"/>
                    <a:pt x="14" y="104"/>
                    <a:pt x="1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9" name="Freeform 59"/>
            <p:cNvSpPr>
              <a:spLocks/>
            </p:cNvSpPr>
            <p:nvPr userDrawn="1"/>
          </p:nvSpPr>
          <p:spPr bwMode="auto">
            <a:xfrm>
              <a:off x="288925" y="4714875"/>
              <a:ext cx="293688" cy="442913"/>
            </a:xfrm>
            <a:custGeom>
              <a:avLst/>
              <a:gdLst>
                <a:gd name="T0" fmla="*/ 55 w 66"/>
                <a:gd name="T1" fmla="*/ 0 h 105"/>
                <a:gd name="T2" fmla="*/ 63 w 66"/>
                <a:gd name="T3" fmla="*/ 15 h 105"/>
                <a:gd name="T4" fmla="*/ 63 w 66"/>
                <a:gd name="T5" fmla="*/ 21 h 105"/>
                <a:gd name="T6" fmla="*/ 63 w 66"/>
                <a:gd name="T7" fmla="*/ 30 h 105"/>
                <a:gd name="T8" fmla="*/ 63 w 66"/>
                <a:gd name="T9" fmla="*/ 35 h 105"/>
                <a:gd name="T10" fmla="*/ 62 w 66"/>
                <a:gd name="T11" fmla="*/ 47 h 105"/>
                <a:gd name="T12" fmla="*/ 18 w 66"/>
                <a:gd name="T13" fmla="*/ 100 h 105"/>
                <a:gd name="T14" fmla="*/ 6 w 66"/>
                <a:gd name="T15" fmla="*/ 102 h 105"/>
                <a:gd name="T16" fmla="*/ 4 w 66"/>
                <a:gd name="T17" fmla="*/ 88 h 105"/>
                <a:gd name="T18" fmla="*/ 4 w 66"/>
                <a:gd name="T19" fmla="*/ 84 h 105"/>
                <a:gd name="T20" fmla="*/ 4 w 66"/>
                <a:gd name="T21" fmla="*/ 84 h 105"/>
                <a:gd name="T22" fmla="*/ 4 w 66"/>
                <a:gd name="T23" fmla="*/ 69 h 105"/>
                <a:gd name="T24" fmla="*/ 8 w 66"/>
                <a:gd name="T25" fmla="*/ 54 h 105"/>
                <a:gd name="T26" fmla="*/ 48 w 66"/>
                <a:gd name="T27" fmla="*/ 5 h 105"/>
                <a:gd name="T28" fmla="*/ 55 w 66"/>
                <a:gd name="T2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05">
                  <a:moveTo>
                    <a:pt x="55" y="0"/>
                  </a:moveTo>
                  <a:cubicBezTo>
                    <a:pt x="62" y="1"/>
                    <a:pt x="66" y="8"/>
                    <a:pt x="63" y="15"/>
                  </a:cubicBezTo>
                  <a:cubicBezTo>
                    <a:pt x="63" y="17"/>
                    <a:pt x="62" y="18"/>
                    <a:pt x="63" y="21"/>
                  </a:cubicBezTo>
                  <a:cubicBezTo>
                    <a:pt x="64" y="23"/>
                    <a:pt x="63" y="27"/>
                    <a:pt x="63" y="30"/>
                  </a:cubicBezTo>
                  <a:cubicBezTo>
                    <a:pt x="63" y="31"/>
                    <a:pt x="63" y="33"/>
                    <a:pt x="63" y="35"/>
                  </a:cubicBezTo>
                  <a:cubicBezTo>
                    <a:pt x="65" y="39"/>
                    <a:pt x="65" y="43"/>
                    <a:pt x="62" y="47"/>
                  </a:cubicBezTo>
                  <a:cubicBezTo>
                    <a:pt x="48" y="64"/>
                    <a:pt x="33" y="82"/>
                    <a:pt x="18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3"/>
                    <a:pt x="4" y="88"/>
                  </a:cubicBezTo>
                  <a:cubicBezTo>
                    <a:pt x="4" y="87"/>
                    <a:pt x="4" y="85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8"/>
                    <a:pt x="8" y="54"/>
                  </a:cubicBezTo>
                  <a:cubicBezTo>
                    <a:pt x="21" y="38"/>
                    <a:pt x="34" y="22"/>
                    <a:pt x="48" y="5"/>
                  </a:cubicBezTo>
                  <a:cubicBezTo>
                    <a:pt x="50" y="3"/>
                    <a:pt x="52" y="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0" name="Freeform 60"/>
            <p:cNvSpPr>
              <a:spLocks/>
            </p:cNvSpPr>
            <p:nvPr userDrawn="1"/>
          </p:nvSpPr>
          <p:spPr bwMode="auto">
            <a:xfrm>
              <a:off x="-9525" y="2466975"/>
              <a:ext cx="280988" cy="442913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5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7 h 105"/>
                <a:gd name="T22" fmla="*/ 47 w 63"/>
                <a:gd name="T23" fmla="*/ 4 h 105"/>
                <a:gd name="T24" fmla="*/ 58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2" y="89"/>
                  </a:cubicBezTo>
                  <a:cubicBezTo>
                    <a:pt x="3" y="88"/>
                    <a:pt x="3" y="86"/>
                    <a:pt x="2" y="85"/>
                  </a:cubicBezTo>
                  <a:cubicBezTo>
                    <a:pt x="1" y="81"/>
                    <a:pt x="1" y="78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7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3"/>
                    <a:pt x="63" y="7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1" name="Freeform 61"/>
            <p:cNvSpPr>
              <a:spLocks/>
            </p:cNvSpPr>
            <p:nvPr userDrawn="1"/>
          </p:nvSpPr>
          <p:spPr bwMode="auto">
            <a:xfrm>
              <a:off x="288925" y="3848100"/>
              <a:ext cx="288925" cy="441325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2 h 105"/>
                <a:gd name="T4" fmla="*/ 63 w 65"/>
                <a:gd name="T5" fmla="*/ 35 h 105"/>
                <a:gd name="T6" fmla="*/ 62 w 65"/>
                <a:gd name="T7" fmla="*/ 47 h 105"/>
                <a:gd name="T8" fmla="*/ 19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5 h 105"/>
                <a:gd name="T16" fmla="*/ 4 w 65"/>
                <a:gd name="T17" fmla="*/ 84 h 105"/>
                <a:gd name="T18" fmla="*/ 3 w 65"/>
                <a:gd name="T19" fmla="*/ 69 h 105"/>
                <a:gd name="T20" fmla="*/ 8 w 65"/>
                <a:gd name="T21" fmla="*/ 55 h 105"/>
                <a:gd name="T22" fmla="*/ 46 w 65"/>
                <a:gd name="T23" fmla="*/ 8 h 105"/>
                <a:gd name="T24" fmla="*/ 50 w 65"/>
                <a:gd name="T25" fmla="*/ 3 h 105"/>
                <a:gd name="T26" fmla="*/ 61 w 65"/>
                <a:gd name="T27" fmla="*/ 3 h 105"/>
                <a:gd name="T28" fmla="*/ 64 w 65"/>
                <a:gd name="T29" fmla="*/ 15 h 105"/>
                <a:gd name="T30" fmla="*/ 62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3"/>
                    <a:pt x="65" y="27"/>
                    <a:pt x="63" y="32"/>
                  </a:cubicBezTo>
                  <a:cubicBezTo>
                    <a:pt x="62" y="32"/>
                    <a:pt x="63" y="34"/>
                    <a:pt x="63" y="35"/>
                  </a:cubicBezTo>
                  <a:cubicBezTo>
                    <a:pt x="65" y="39"/>
                    <a:pt x="65" y="44"/>
                    <a:pt x="62" y="47"/>
                  </a:cubicBezTo>
                  <a:cubicBezTo>
                    <a:pt x="47" y="65"/>
                    <a:pt x="33" y="83"/>
                    <a:pt x="19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ubicBezTo>
                    <a:pt x="0" y="79"/>
                    <a:pt x="6" y="74"/>
                    <a:pt x="3" y="69"/>
                  </a:cubicBezTo>
                  <a:cubicBezTo>
                    <a:pt x="1" y="63"/>
                    <a:pt x="4" y="59"/>
                    <a:pt x="8" y="55"/>
                  </a:cubicBezTo>
                  <a:cubicBezTo>
                    <a:pt x="20" y="39"/>
                    <a:pt x="33" y="24"/>
                    <a:pt x="46" y="8"/>
                  </a:cubicBezTo>
                  <a:cubicBezTo>
                    <a:pt x="47" y="6"/>
                    <a:pt x="48" y="5"/>
                    <a:pt x="50" y="3"/>
                  </a:cubicBezTo>
                  <a:cubicBezTo>
                    <a:pt x="53" y="0"/>
                    <a:pt x="58" y="0"/>
                    <a:pt x="61" y="3"/>
                  </a:cubicBezTo>
                  <a:cubicBezTo>
                    <a:pt x="64" y="6"/>
                    <a:pt x="65" y="11"/>
                    <a:pt x="64" y="15"/>
                  </a:cubicBezTo>
                  <a:cubicBezTo>
                    <a:pt x="63" y="16"/>
                    <a:pt x="63" y="17"/>
                    <a:pt x="6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2" name="Freeform 62"/>
            <p:cNvSpPr>
              <a:spLocks/>
            </p:cNvSpPr>
            <p:nvPr userDrawn="1"/>
          </p:nvSpPr>
          <p:spPr bwMode="auto">
            <a:xfrm>
              <a:off x="284163" y="1831975"/>
              <a:ext cx="284163" cy="441325"/>
            </a:xfrm>
            <a:custGeom>
              <a:avLst/>
              <a:gdLst>
                <a:gd name="T0" fmla="*/ 4 w 64"/>
                <a:gd name="T1" fmla="*/ 86 h 105"/>
                <a:gd name="T2" fmla="*/ 3 w 64"/>
                <a:gd name="T3" fmla="*/ 73 h 105"/>
                <a:gd name="T4" fmla="*/ 2 w 64"/>
                <a:gd name="T5" fmla="*/ 69 h 105"/>
                <a:gd name="T6" fmla="*/ 3 w 64"/>
                <a:gd name="T7" fmla="*/ 58 h 105"/>
                <a:gd name="T8" fmla="*/ 47 w 64"/>
                <a:gd name="T9" fmla="*/ 4 h 105"/>
                <a:gd name="T10" fmla="*/ 59 w 64"/>
                <a:gd name="T11" fmla="*/ 3 h 105"/>
                <a:gd name="T12" fmla="*/ 62 w 64"/>
                <a:gd name="T13" fmla="*/ 15 h 105"/>
                <a:gd name="T14" fmla="*/ 62 w 64"/>
                <a:gd name="T15" fmla="*/ 20 h 105"/>
                <a:gd name="T16" fmla="*/ 61 w 64"/>
                <a:gd name="T17" fmla="*/ 32 h 105"/>
                <a:gd name="T18" fmla="*/ 62 w 64"/>
                <a:gd name="T19" fmla="*/ 44 h 105"/>
                <a:gd name="T20" fmla="*/ 54 w 64"/>
                <a:gd name="T21" fmla="*/ 55 h 105"/>
                <a:gd name="T22" fmla="*/ 20 w 64"/>
                <a:gd name="T23" fmla="*/ 96 h 105"/>
                <a:gd name="T24" fmla="*/ 17 w 64"/>
                <a:gd name="T25" fmla="*/ 100 h 105"/>
                <a:gd name="T26" fmla="*/ 5 w 64"/>
                <a:gd name="T27" fmla="*/ 102 h 105"/>
                <a:gd name="T28" fmla="*/ 3 w 64"/>
                <a:gd name="T29" fmla="*/ 88 h 105"/>
                <a:gd name="T30" fmla="*/ 4 w 64"/>
                <a:gd name="T31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4" y="86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2"/>
                    <a:pt x="3" y="70"/>
                    <a:pt x="2" y="69"/>
                  </a:cubicBezTo>
                  <a:cubicBezTo>
                    <a:pt x="0" y="65"/>
                    <a:pt x="1" y="61"/>
                    <a:pt x="3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1" y="0"/>
                    <a:pt x="56" y="0"/>
                    <a:pt x="59" y="3"/>
                  </a:cubicBezTo>
                  <a:cubicBezTo>
                    <a:pt x="63" y="5"/>
                    <a:pt x="64" y="10"/>
                    <a:pt x="62" y="15"/>
                  </a:cubicBezTo>
                  <a:cubicBezTo>
                    <a:pt x="61" y="17"/>
                    <a:pt x="61" y="19"/>
                    <a:pt x="62" y="20"/>
                  </a:cubicBezTo>
                  <a:cubicBezTo>
                    <a:pt x="64" y="25"/>
                    <a:pt x="61" y="28"/>
                    <a:pt x="61" y="32"/>
                  </a:cubicBezTo>
                  <a:cubicBezTo>
                    <a:pt x="61" y="36"/>
                    <a:pt x="64" y="40"/>
                    <a:pt x="62" y="44"/>
                  </a:cubicBezTo>
                  <a:cubicBezTo>
                    <a:pt x="60" y="48"/>
                    <a:pt x="57" y="51"/>
                    <a:pt x="54" y="55"/>
                  </a:cubicBezTo>
                  <a:cubicBezTo>
                    <a:pt x="43" y="69"/>
                    <a:pt x="31" y="82"/>
                    <a:pt x="20" y="96"/>
                  </a:cubicBezTo>
                  <a:cubicBezTo>
                    <a:pt x="19" y="97"/>
                    <a:pt x="18" y="99"/>
                    <a:pt x="17" y="100"/>
                  </a:cubicBezTo>
                  <a:cubicBezTo>
                    <a:pt x="13" y="104"/>
                    <a:pt x="9" y="105"/>
                    <a:pt x="5" y="102"/>
                  </a:cubicBezTo>
                  <a:cubicBezTo>
                    <a:pt x="1" y="99"/>
                    <a:pt x="0" y="93"/>
                    <a:pt x="3" y="88"/>
                  </a:cubicBezTo>
                  <a:cubicBezTo>
                    <a:pt x="3" y="88"/>
                    <a:pt x="3" y="87"/>
                    <a:pt x="4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3" name="Freeform 63"/>
            <p:cNvSpPr>
              <a:spLocks/>
            </p:cNvSpPr>
            <p:nvPr userDrawn="1"/>
          </p:nvSpPr>
          <p:spPr bwMode="auto">
            <a:xfrm>
              <a:off x="276225" y="2989263"/>
              <a:ext cx="296863" cy="438150"/>
            </a:xfrm>
            <a:custGeom>
              <a:avLst/>
              <a:gdLst>
                <a:gd name="T0" fmla="*/ 54 w 67"/>
                <a:gd name="T1" fmla="*/ 0 h 104"/>
                <a:gd name="T2" fmla="*/ 64 w 67"/>
                <a:gd name="T3" fmla="*/ 14 h 104"/>
                <a:gd name="T4" fmla="*/ 64 w 67"/>
                <a:gd name="T5" fmla="*/ 20 h 104"/>
                <a:gd name="T6" fmla="*/ 64 w 67"/>
                <a:gd name="T7" fmla="*/ 29 h 104"/>
                <a:gd name="T8" fmla="*/ 64 w 67"/>
                <a:gd name="T9" fmla="*/ 34 h 104"/>
                <a:gd name="T10" fmla="*/ 62 w 67"/>
                <a:gd name="T11" fmla="*/ 46 h 104"/>
                <a:gd name="T12" fmla="*/ 19 w 67"/>
                <a:gd name="T13" fmla="*/ 99 h 104"/>
                <a:gd name="T14" fmla="*/ 7 w 67"/>
                <a:gd name="T15" fmla="*/ 101 h 104"/>
                <a:gd name="T16" fmla="*/ 4 w 67"/>
                <a:gd name="T17" fmla="*/ 87 h 104"/>
                <a:gd name="T18" fmla="*/ 4 w 67"/>
                <a:gd name="T19" fmla="*/ 83 h 104"/>
                <a:gd name="T20" fmla="*/ 4 w 67"/>
                <a:gd name="T21" fmla="*/ 83 h 104"/>
                <a:gd name="T22" fmla="*/ 4 w 67"/>
                <a:gd name="T23" fmla="*/ 68 h 104"/>
                <a:gd name="T24" fmla="*/ 8 w 67"/>
                <a:gd name="T25" fmla="*/ 53 h 104"/>
                <a:gd name="T26" fmla="*/ 48 w 67"/>
                <a:gd name="T27" fmla="*/ 4 h 104"/>
                <a:gd name="T28" fmla="*/ 54 w 67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4">
                  <a:moveTo>
                    <a:pt x="54" y="0"/>
                  </a:moveTo>
                  <a:cubicBezTo>
                    <a:pt x="63" y="0"/>
                    <a:pt x="67" y="7"/>
                    <a:pt x="64" y="14"/>
                  </a:cubicBezTo>
                  <a:cubicBezTo>
                    <a:pt x="63" y="16"/>
                    <a:pt x="63" y="18"/>
                    <a:pt x="64" y="20"/>
                  </a:cubicBezTo>
                  <a:cubicBezTo>
                    <a:pt x="65" y="23"/>
                    <a:pt x="64" y="26"/>
                    <a:pt x="64" y="29"/>
                  </a:cubicBezTo>
                  <a:cubicBezTo>
                    <a:pt x="64" y="31"/>
                    <a:pt x="63" y="33"/>
                    <a:pt x="64" y="34"/>
                  </a:cubicBezTo>
                  <a:cubicBezTo>
                    <a:pt x="66" y="38"/>
                    <a:pt x="65" y="42"/>
                    <a:pt x="62" y="46"/>
                  </a:cubicBezTo>
                  <a:cubicBezTo>
                    <a:pt x="48" y="63"/>
                    <a:pt x="34" y="81"/>
                    <a:pt x="19" y="99"/>
                  </a:cubicBezTo>
                  <a:cubicBezTo>
                    <a:pt x="16" y="103"/>
                    <a:pt x="11" y="104"/>
                    <a:pt x="7" y="101"/>
                  </a:cubicBezTo>
                  <a:cubicBezTo>
                    <a:pt x="3" y="98"/>
                    <a:pt x="2" y="93"/>
                    <a:pt x="4" y="87"/>
                  </a:cubicBezTo>
                  <a:cubicBezTo>
                    <a:pt x="5" y="86"/>
                    <a:pt x="4" y="85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0" y="78"/>
                    <a:pt x="7" y="73"/>
                    <a:pt x="4" y="68"/>
                  </a:cubicBezTo>
                  <a:cubicBezTo>
                    <a:pt x="1" y="62"/>
                    <a:pt x="5" y="58"/>
                    <a:pt x="8" y="53"/>
                  </a:cubicBezTo>
                  <a:cubicBezTo>
                    <a:pt x="21" y="37"/>
                    <a:pt x="35" y="21"/>
                    <a:pt x="48" y="4"/>
                  </a:cubicBezTo>
                  <a:cubicBezTo>
                    <a:pt x="50" y="2"/>
                    <a:pt x="53" y="1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4" name="Freeform 64"/>
            <p:cNvSpPr>
              <a:spLocks/>
            </p:cNvSpPr>
            <p:nvPr userDrawn="1"/>
          </p:nvSpPr>
          <p:spPr bwMode="auto">
            <a:xfrm>
              <a:off x="279400" y="101600"/>
              <a:ext cx="288925" cy="438150"/>
            </a:xfrm>
            <a:custGeom>
              <a:avLst/>
              <a:gdLst>
                <a:gd name="T0" fmla="*/ 12 w 65"/>
                <a:gd name="T1" fmla="*/ 104 h 104"/>
                <a:gd name="T2" fmla="*/ 3 w 65"/>
                <a:gd name="T3" fmla="*/ 90 h 104"/>
                <a:gd name="T4" fmla="*/ 3 w 65"/>
                <a:gd name="T5" fmla="*/ 82 h 104"/>
                <a:gd name="T6" fmla="*/ 3 w 65"/>
                <a:gd name="T7" fmla="*/ 74 h 104"/>
                <a:gd name="T8" fmla="*/ 3 w 65"/>
                <a:gd name="T9" fmla="*/ 69 h 104"/>
                <a:gd name="T10" fmla="*/ 4 w 65"/>
                <a:gd name="T11" fmla="*/ 58 h 104"/>
                <a:gd name="T12" fmla="*/ 48 w 65"/>
                <a:gd name="T13" fmla="*/ 4 h 104"/>
                <a:gd name="T14" fmla="*/ 60 w 65"/>
                <a:gd name="T15" fmla="*/ 3 h 104"/>
                <a:gd name="T16" fmla="*/ 63 w 65"/>
                <a:gd name="T17" fmla="*/ 16 h 104"/>
                <a:gd name="T18" fmla="*/ 63 w 65"/>
                <a:gd name="T19" fmla="*/ 20 h 104"/>
                <a:gd name="T20" fmla="*/ 62 w 65"/>
                <a:gd name="T21" fmla="*/ 32 h 104"/>
                <a:gd name="T22" fmla="*/ 63 w 65"/>
                <a:gd name="T23" fmla="*/ 44 h 104"/>
                <a:gd name="T24" fmla="*/ 61 w 65"/>
                <a:gd name="T25" fmla="*/ 48 h 104"/>
                <a:gd name="T26" fmla="*/ 19 w 65"/>
                <a:gd name="T27" fmla="*/ 99 h 104"/>
                <a:gd name="T28" fmla="*/ 12 w 65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4">
                  <a:moveTo>
                    <a:pt x="12" y="104"/>
                  </a:moveTo>
                  <a:cubicBezTo>
                    <a:pt x="5" y="104"/>
                    <a:pt x="0" y="97"/>
                    <a:pt x="3" y="90"/>
                  </a:cubicBezTo>
                  <a:cubicBezTo>
                    <a:pt x="4" y="87"/>
                    <a:pt x="4" y="85"/>
                    <a:pt x="3" y="82"/>
                  </a:cubicBezTo>
                  <a:cubicBezTo>
                    <a:pt x="2" y="80"/>
                    <a:pt x="3" y="77"/>
                    <a:pt x="3" y="74"/>
                  </a:cubicBezTo>
                  <a:cubicBezTo>
                    <a:pt x="3" y="73"/>
                    <a:pt x="4" y="71"/>
                    <a:pt x="3" y="69"/>
                  </a:cubicBezTo>
                  <a:cubicBezTo>
                    <a:pt x="1" y="65"/>
                    <a:pt x="2" y="61"/>
                    <a:pt x="4" y="58"/>
                  </a:cubicBezTo>
                  <a:cubicBezTo>
                    <a:pt x="19" y="40"/>
                    <a:pt x="34" y="22"/>
                    <a:pt x="48" y="4"/>
                  </a:cubicBezTo>
                  <a:cubicBezTo>
                    <a:pt x="51" y="0"/>
                    <a:pt x="57" y="0"/>
                    <a:pt x="60" y="3"/>
                  </a:cubicBezTo>
                  <a:cubicBezTo>
                    <a:pt x="64" y="5"/>
                    <a:pt x="65" y="11"/>
                    <a:pt x="63" y="16"/>
                  </a:cubicBezTo>
                  <a:cubicBezTo>
                    <a:pt x="62" y="17"/>
                    <a:pt x="62" y="19"/>
                    <a:pt x="63" y="20"/>
                  </a:cubicBezTo>
                  <a:cubicBezTo>
                    <a:pt x="65" y="25"/>
                    <a:pt x="62" y="29"/>
                    <a:pt x="62" y="32"/>
                  </a:cubicBezTo>
                  <a:cubicBezTo>
                    <a:pt x="62" y="36"/>
                    <a:pt x="65" y="40"/>
                    <a:pt x="63" y="44"/>
                  </a:cubicBezTo>
                  <a:cubicBezTo>
                    <a:pt x="62" y="45"/>
                    <a:pt x="62" y="46"/>
                    <a:pt x="61" y="48"/>
                  </a:cubicBezTo>
                  <a:cubicBezTo>
                    <a:pt x="47" y="65"/>
                    <a:pt x="33" y="82"/>
                    <a:pt x="19" y="99"/>
                  </a:cubicBezTo>
                  <a:cubicBezTo>
                    <a:pt x="17" y="101"/>
                    <a:pt x="14" y="103"/>
                    <a:pt x="12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5" name="Freeform 65"/>
            <p:cNvSpPr>
              <a:spLocks/>
            </p:cNvSpPr>
            <p:nvPr userDrawn="1"/>
          </p:nvSpPr>
          <p:spPr bwMode="auto">
            <a:xfrm>
              <a:off x="-12700" y="2754313"/>
              <a:ext cx="288925" cy="441325"/>
            </a:xfrm>
            <a:custGeom>
              <a:avLst/>
              <a:gdLst>
                <a:gd name="T0" fmla="*/ 12 w 65"/>
                <a:gd name="T1" fmla="*/ 105 h 105"/>
                <a:gd name="T2" fmla="*/ 3 w 65"/>
                <a:gd name="T3" fmla="*/ 90 h 105"/>
                <a:gd name="T4" fmla="*/ 3 w 65"/>
                <a:gd name="T5" fmla="*/ 85 h 105"/>
                <a:gd name="T6" fmla="*/ 4 w 65"/>
                <a:gd name="T7" fmla="*/ 73 h 105"/>
                <a:gd name="T8" fmla="*/ 3 w 65"/>
                <a:gd name="T9" fmla="*/ 61 h 105"/>
                <a:gd name="T10" fmla="*/ 5 w 65"/>
                <a:gd name="T11" fmla="*/ 58 h 105"/>
                <a:gd name="T12" fmla="*/ 47 w 65"/>
                <a:gd name="T13" fmla="*/ 6 h 105"/>
                <a:gd name="T14" fmla="*/ 63 w 65"/>
                <a:gd name="T15" fmla="*/ 7 h 105"/>
                <a:gd name="T16" fmla="*/ 63 w 65"/>
                <a:gd name="T17" fmla="*/ 16 h 105"/>
                <a:gd name="T18" fmla="*/ 63 w 65"/>
                <a:gd name="T19" fmla="*/ 21 h 105"/>
                <a:gd name="T20" fmla="*/ 63 w 65"/>
                <a:gd name="T21" fmla="*/ 31 h 105"/>
                <a:gd name="T22" fmla="*/ 63 w 65"/>
                <a:gd name="T23" fmla="*/ 36 h 105"/>
                <a:gd name="T24" fmla="*/ 61 w 65"/>
                <a:gd name="T25" fmla="*/ 48 h 105"/>
                <a:gd name="T26" fmla="*/ 18 w 65"/>
                <a:gd name="T27" fmla="*/ 101 h 105"/>
                <a:gd name="T28" fmla="*/ 12 w 65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12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5"/>
                  </a:cubicBezTo>
                  <a:cubicBezTo>
                    <a:pt x="1" y="80"/>
                    <a:pt x="4" y="77"/>
                    <a:pt x="4" y="73"/>
                  </a:cubicBezTo>
                  <a:cubicBezTo>
                    <a:pt x="4" y="69"/>
                    <a:pt x="1" y="65"/>
                    <a:pt x="3" y="61"/>
                  </a:cubicBezTo>
                  <a:cubicBezTo>
                    <a:pt x="4" y="60"/>
                    <a:pt x="4" y="59"/>
                    <a:pt x="5" y="58"/>
                  </a:cubicBezTo>
                  <a:cubicBezTo>
                    <a:pt x="19" y="40"/>
                    <a:pt x="33" y="23"/>
                    <a:pt x="47" y="6"/>
                  </a:cubicBezTo>
                  <a:cubicBezTo>
                    <a:pt x="53" y="0"/>
                    <a:pt x="60" y="0"/>
                    <a:pt x="63" y="7"/>
                  </a:cubicBezTo>
                  <a:cubicBezTo>
                    <a:pt x="64" y="10"/>
                    <a:pt x="63" y="13"/>
                    <a:pt x="63" y="16"/>
                  </a:cubicBezTo>
                  <a:cubicBezTo>
                    <a:pt x="63" y="18"/>
                    <a:pt x="63" y="19"/>
                    <a:pt x="63" y="21"/>
                  </a:cubicBezTo>
                  <a:cubicBezTo>
                    <a:pt x="63" y="24"/>
                    <a:pt x="63" y="28"/>
                    <a:pt x="63" y="31"/>
                  </a:cubicBezTo>
                  <a:cubicBezTo>
                    <a:pt x="63" y="33"/>
                    <a:pt x="62" y="34"/>
                    <a:pt x="63" y="36"/>
                  </a:cubicBezTo>
                  <a:cubicBezTo>
                    <a:pt x="65" y="40"/>
                    <a:pt x="64" y="44"/>
                    <a:pt x="61" y="48"/>
                  </a:cubicBezTo>
                  <a:cubicBezTo>
                    <a:pt x="47" y="65"/>
                    <a:pt x="33" y="83"/>
                    <a:pt x="18" y="101"/>
                  </a:cubicBezTo>
                  <a:cubicBezTo>
                    <a:pt x="16" y="103"/>
                    <a:pt x="14" y="104"/>
                    <a:pt x="1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6" name="Freeform 66"/>
            <p:cNvSpPr>
              <a:spLocks/>
            </p:cNvSpPr>
            <p:nvPr userDrawn="1"/>
          </p:nvSpPr>
          <p:spPr bwMode="auto">
            <a:xfrm>
              <a:off x="279400" y="2117725"/>
              <a:ext cx="288925" cy="442913"/>
            </a:xfrm>
            <a:custGeom>
              <a:avLst/>
              <a:gdLst>
                <a:gd name="T0" fmla="*/ 11 w 65"/>
                <a:gd name="T1" fmla="*/ 105 h 105"/>
                <a:gd name="T2" fmla="*/ 3 w 65"/>
                <a:gd name="T3" fmla="*/ 90 h 105"/>
                <a:gd name="T4" fmla="*/ 3 w 65"/>
                <a:gd name="T5" fmla="*/ 84 h 105"/>
                <a:gd name="T6" fmla="*/ 3 w 65"/>
                <a:gd name="T7" fmla="*/ 75 h 105"/>
                <a:gd name="T8" fmla="*/ 3 w 65"/>
                <a:gd name="T9" fmla="*/ 70 h 105"/>
                <a:gd name="T10" fmla="*/ 5 w 65"/>
                <a:gd name="T11" fmla="*/ 58 h 105"/>
                <a:gd name="T12" fmla="*/ 43 w 65"/>
                <a:gd name="T13" fmla="*/ 12 h 105"/>
                <a:gd name="T14" fmla="*/ 48 w 65"/>
                <a:gd name="T15" fmla="*/ 5 h 105"/>
                <a:gd name="T16" fmla="*/ 59 w 65"/>
                <a:gd name="T17" fmla="*/ 2 h 105"/>
                <a:gd name="T18" fmla="*/ 63 w 65"/>
                <a:gd name="T19" fmla="*/ 15 h 105"/>
                <a:gd name="T20" fmla="*/ 63 w 65"/>
                <a:gd name="T21" fmla="*/ 22 h 105"/>
                <a:gd name="T22" fmla="*/ 63 w 65"/>
                <a:gd name="T23" fmla="*/ 30 h 105"/>
                <a:gd name="T24" fmla="*/ 63 w 65"/>
                <a:gd name="T25" fmla="*/ 36 h 105"/>
                <a:gd name="T26" fmla="*/ 61 w 65"/>
                <a:gd name="T27" fmla="*/ 48 h 105"/>
                <a:gd name="T28" fmla="*/ 22 w 65"/>
                <a:gd name="T29" fmla="*/ 95 h 105"/>
                <a:gd name="T30" fmla="*/ 18 w 65"/>
                <a:gd name="T31" fmla="*/ 101 h 105"/>
                <a:gd name="T32" fmla="*/ 11 w 65"/>
                <a:gd name="T3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4"/>
                  </a:cubicBezTo>
                  <a:cubicBezTo>
                    <a:pt x="2" y="81"/>
                    <a:pt x="3" y="78"/>
                    <a:pt x="3" y="75"/>
                  </a:cubicBezTo>
                  <a:cubicBezTo>
                    <a:pt x="3" y="73"/>
                    <a:pt x="4" y="71"/>
                    <a:pt x="3" y="70"/>
                  </a:cubicBezTo>
                  <a:cubicBezTo>
                    <a:pt x="1" y="65"/>
                    <a:pt x="2" y="61"/>
                    <a:pt x="5" y="58"/>
                  </a:cubicBezTo>
                  <a:cubicBezTo>
                    <a:pt x="17" y="42"/>
                    <a:pt x="30" y="27"/>
                    <a:pt x="43" y="12"/>
                  </a:cubicBezTo>
                  <a:cubicBezTo>
                    <a:pt x="44" y="10"/>
                    <a:pt x="46" y="7"/>
                    <a:pt x="48" y="5"/>
                  </a:cubicBezTo>
                  <a:cubicBezTo>
                    <a:pt x="51" y="1"/>
                    <a:pt x="56" y="0"/>
                    <a:pt x="59" y="2"/>
                  </a:cubicBezTo>
                  <a:cubicBezTo>
                    <a:pt x="63" y="5"/>
                    <a:pt x="65" y="10"/>
                    <a:pt x="63" y="15"/>
                  </a:cubicBezTo>
                  <a:cubicBezTo>
                    <a:pt x="62" y="17"/>
                    <a:pt x="62" y="19"/>
                    <a:pt x="63" y="22"/>
                  </a:cubicBezTo>
                  <a:cubicBezTo>
                    <a:pt x="64" y="24"/>
                    <a:pt x="64" y="27"/>
                    <a:pt x="63" y="30"/>
                  </a:cubicBezTo>
                  <a:cubicBezTo>
                    <a:pt x="62" y="32"/>
                    <a:pt x="62" y="34"/>
                    <a:pt x="63" y="36"/>
                  </a:cubicBezTo>
                  <a:cubicBezTo>
                    <a:pt x="65" y="41"/>
                    <a:pt x="63" y="44"/>
                    <a:pt x="61" y="48"/>
                  </a:cubicBezTo>
                  <a:cubicBezTo>
                    <a:pt x="48" y="64"/>
                    <a:pt x="35" y="79"/>
                    <a:pt x="22" y="95"/>
                  </a:cubicBezTo>
                  <a:cubicBezTo>
                    <a:pt x="21" y="97"/>
                    <a:pt x="19" y="99"/>
                    <a:pt x="18" y="101"/>
                  </a:cubicBezTo>
                  <a:cubicBezTo>
                    <a:pt x="16" y="102"/>
                    <a:pt x="13" y="103"/>
                    <a:pt x="1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7" name="Freeform 67"/>
            <p:cNvSpPr>
              <a:spLocks/>
            </p:cNvSpPr>
            <p:nvPr userDrawn="1"/>
          </p:nvSpPr>
          <p:spPr bwMode="auto">
            <a:xfrm>
              <a:off x="288925" y="4421188"/>
              <a:ext cx="293688" cy="446088"/>
            </a:xfrm>
            <a:custGeom>
              <a:avLst/>
              <a:gdLst>
                <a:gd name="T0" fmla="*/ 62 w 66"/>
                <a:gd name="T1" fmla="*/ 34 h 106"/>
                <a:gd name="T2" fmla="*/ 60 w 66"/>
                <a:gd name="T3" fmla="*/ 50 h 106"/>
                <a:gd name="T4" fmla="*/ 19 w 66"/>
                <a:gd name="T5" fmla="*/ 101 h 106"/>
                <a:gd name="T6" fmla="*/ 6 w 66"/>
                <a:gd name="T7" fmla="*/ 103 h 106"/>
                <a:gd name="T8" fmla="*/ 4 w 66"/>
                <a:gd name="T9" fmla="*/ 90 h 106"/>
                <a:gd name="T10" fmla="*/ 4 w 66"/>
                <a:gd name="T11" fmla="*/ 86 h 106"/>
                <a:gd name="T12" fmla="*/ 4 w 66"/>
                <a:gd name="T13" fmla="*/ 85 h 106"/>
                <a:gd name="T14" fmla="*/ 3 w 66"/>
                <a:gd name="T15" fmla="*/ 70 h 106"/>
                <a:gd name="T16" fmla="*/ 8 w 66"/>
                <a:gd name="T17" fmla="*/ 56 h 106"/>
                <a:gd name="T18" fmla="*/ 48 w 66"/>
                <a:gd name="T19" fmla="*/ 6 h 106"/>
                <a:gd name="T20" fmla="*/ 63 w 66"/>
                <a:gd name="T21" fmla="*/ 8 h 106"/>
                <a:gd name="T22" fmla="*/ 63 w 66"/>
                <a:gd name="T23" fmla="*/ 17 h 106"/>
                <a:gd name="T24" fmla="*/ 63 w 66"/>
                <a:gd name="T25" fmla="*/ 20 h 106"/>
                <a:gd name="T26" fmla="*/ 62 w 66"/>
                <a:gd name="T27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06">
                  <a:moveTo>
                    <a:pt x="62" y="34"/>
                  </a:moveTo>
                  <a:cubicBezTo>
                    <a:pt x="66" y="41"/>
                    <a:pt x="65" y="44"/>
                    <a:pt x="60" y="50"/>
                  </a:cubicBezTo>
                  <a:cubicBezTo>
                    <a:pt x="47" y="67"/>
                    <a:pt x="33" y="84"/>
                    <a:pt x="19" y="101"/>
                  </a:cubicBezTo>
                  <a:cubicBezTo>
                    <a:pt x="15" y="105"/>
                    <a:pt x="10" y="106"/>
                    <a:pt x="6" y="103"/>
                  </a:cubicBezTo>
                  <a:cubicBezTo>
                    <a:pt x="3" y="100"/>
                    <a:pt x="2" y="95"/>
                    <a:pt x="4" y="90"/>
                  </a:cubicBezTo>
                  <a:cubicBezTo>
                    <a:pt x="4" y="89"/>
                    <a:pt x="4" y="87"/>
                    <a:pt x="4" y="86"/>
                  </a:cubicBezTo>
                  <a:cubicBezTo>
                    <a:pt x="4" y="86"/>
                    <a:pt x="4" y="86"/>
                    <a:pt x="4" y="85"/>
                  </a:cubicBezTo>
                  <a:cubicBezTo>
                    <a:pt x="0" y="80"/>
                    <a:pt x="6" y="75"/>
                    <a:pt x="3" y="70"/>
                  </a:cubicBezTo>
                  <a:cubicBezTo>
                    <a:pt x="1" y="64"/>
                    <a:pt x="4" y="60"/>
                    <a:pt x="8" y="56"/>
                  </a:cubicBezTo>
                  <a:cubicBezTo>
                    <a:pt x="21" y="39"/>
                    <a:pt x="35" y="23"/>
                    <a:pt x="48" y="6"/>
                  </a:cubicBezTo>
                  <a:cubicBezTo>
                    <a:pt x="53" y="0"/>
                    <a:pt x="61" y="1"/>
                    <a:pt x="63" y="8"/>
                  </a:cubicBezTo>
                  <a:cubicBezTo>
                    <a:pt x="64" y="10"/>
                    <a:pt x="63" y="14"/>
                    <a:pt x="63" y="17"/>
                  </a:cubicBezTo>
                  <a:cubicBezTo>
                    <a:pt x="63" y="18"/>
                    <a:pt x="62" y="20"/>
                    <a:pt x="63" y="20"/>
                  </a:cubicBezTo>
                  <a:cubicBezTo>
                    <a:pt x="65" y="28"/>
                    <a:pt x="65" y="28"/>
                    <a:pt x="6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8" name="Freeform 68"/>
            <p:cNvSpPr>
              <a:spLocks/>
            </p:cNvSpPr>
            <p:nvPr userDrawn="1"/>
          </p:nvSpPr>
          <p:spPr bwMode="auto">
            <a:xfrm>
              <a:off x="298450" y="4138613"/>
              <a:ext cx="279400" cy="441325"/>
            </a:xfrm>
            <a:custGeom>
              <a:avLst/>
              <a:gdLst>
                <a:gd name="T0" fmla="*/ 63 w 63"/>
                <a:gd name="T1" fmla="*/ 11 h 105"/>
                <a:gd name="T2" fmla="*/ 62 w 63"/>
                <a:gd name="T3" fmla="*/ 25 h 105"/>
                <a:gd name="T4" fmla="*/ 62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4 w 63"/>
                <a:gd name="T11" fmla="*/ 102 h 105"/>
                <a:gd name="T12" fmla="*/ 2 w 63"/>
                <a:gd name="T13" fmla="*/ 88 h 105"/>
                <a:gd name="T14" fmla="*/ 2 w 63"/>
                <a:gd name="T15" fmla="*/ 84 h 105"/>
                <a:gd name="T16" fmla="*/ 2 w 63"/>
                <a:gd name="T17" fmla="*/ 74 h 105"/>
                <a:gd name="T18" fmla="*/ 2 w 63"/>
                <a:gd name="T19" fmla="*/ 70 h 105"/>
                <a:gd name="T20" fmla="*/ 3 w 63"/>
                <a:gd name="T21" fmla="*/ 57 h 105"/>
                <a:gd name="T22" fmla="*/ 47 w 63"/>
                <a:gd name="T23" fmla="*/ 4 h 105"/>
                <a:gd name="T24" fmla="*/ 57 w 63"/>
                <a:gd name="T25" fmla="*/ 1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2" y="20"/>
                    <a:pt x="62" y="25"/>
                  </a:cubicBezTo>
                  <a:cubicBezTo>
                    <a:pt x="62" y="30"/>
                    <a:pt x="61" y="35"/>
                    <a:pt x="62" y="40"/>
                  </a:cubicBezTo>
                  <a:cubicBezTo>
                    <a:pt x="63" y="42"/>
                    <a:pt x="61" y="45"/>
                    <a:pt x="60" y="47"/>
                  </a:cubicBezTo>
                  <a:cubicBezTo>
                    <a:pt x="46" y="65"/>
                    <a:pt x="31" y="82"/>
                    <a:pt x="17" y="100"/>
                  </a:cubicBezTo>
                  <a:cubicBezTo>
                    <a:pt x="13" y="104"/>
                    <a:pt x="8" y="105"/>
                    <a:pt x="4" y="102"/>
                  </a:cubicBezTo>
                  <a:cubicBezTo>
                    <a:pt x="1" y="99"/>
                    <a:pt x="0" y="94"/>
                    <a:pt x="2" y="88"/>
                  </a:cubicBezTo>
                  <a:cubicBezTo>
                    <a:pt x="2" y="87"/>
                    <a:pt x="2" y="85"/>
                    <a:pt x="2" y="84"/>
                  </a:cubicBezTo>
                  <a:cubicBezTo>
                    <a:pt x="0" y="81"/>
                    <a:pt x="0" y="77"/>
                    <a:pt x="2" y="74"/>
                  </a:cubicBezTo>
                  <a:cubicBezTo>
                    <a:pt x="2" y="73"/>
                    <a:pt x="2" y="71"/>
                    <a:pt x="2" y="70"/>
                  </a:cubicBezTo>
                  <a:cubicBezTo>
                    <a:pt x="0" y="65"/>
                    <a:pt x="0" y="61"/>
                    <a:pt x="3" y="57"/>
                  </a:cubicBezTo>
                  <a:cubicBezTo>
                    <a:pt x="18" y="40"/>
                    <a:pt x="32" y="22"/>
                    <a:pt x="47" y="4"/>
                  </a:cubicBezTo>
                  <a:cubicBezTo>
                    <a:pt x="49" y="1"/>
                    <a:pt x="53" y="0"/>
                    <a:pt x="57" y="1"/>
                  </a:cubicBezTo>
                  <a:cubicBezTo>
                    <a:pt x="61" y="3"/>
                    <a:pt x="62" y="6"/>
                    <a:pt x="6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9" name="Freeform 69"/>
            <p:cNvSpPr>
              <a:spLocks/>
            </p:cNvSpPr>
            <p:nvPr userDrawn="1"/>
          </p:nvSpPr>
          <p:spPr bwMode="auto">
            <a:xfrm>
              <a:off x="276225" y="3271838"/>
              <a:ext cx="296863" cy="441325"/>
            </a:xfrm>
            <a:custGeom>
              <a:avLst/>
              <a:gdLst>
                <a:gd name="T0" fmla="*/ 55 w 67"/>
                <a:gd name="T1" fmla="*/ 0 h 105"/>
                <a:gd name="T2" fmla="*/ 64 w 67"/>
                <a:gd name="T3" fmla="*/ 15 h 105"/>
                <a:gd name="T4" fmla="*/ 64 w 67"/>
                <a:gd name="T5" fmla="*/ 21 h 105"/>
                <a:gd name="T6" fmla="*/ 63 w 67"/>
                <a:gd name="T7" fmla="*/ 33 h 105"/>
                <a:gd name="T8" fmla="*/ 64 w 67"/>
                <a:gd name="T9" fmla="*/ 44 h 105"/>
                <a:gd name="T10" fmla="*/ 62 w 67"/>
                <a:gd name="T11" fmla="*/ 48 h 105"/>
                <a:gd name="T12" fmla="*/ 20 w 67"/>
                <a:gd name="T13" fmla="*/ 100 h 105"/>
                <a:gd name="T14" fmla="*/ 7 w 67"/>
                <a:gd name="T15" fmla="*/ 102 h 105"/>
                <a:gd name="T16" fmla="*/ 5 w 67"/>
                <a:gd name="T17" fmla="*/ 88 h 105"/>
                <a:gd name="T18" fmla="*/ 5 w 67"/>
                <a:gd name="T19" fmla="*/ 85 h 105"/>
                <a:gd name="T20" fmla="*/ 4 w 67"/>
                <a:gd name="T21" fmla="*/ 84 h 105"/>
                <a:gd name="T22" fmla="*/ 4 w 67"/>
                <a:gd name="T23" fmla="*/ 69 h 105"/>
                <a:gd name="T24" fmla="*/ 8 w 67"/>
                <a:gd name="T25" fmla="*/ 55 h 105"/>
                <a:gd name="T26" fmla="*/ 48 w 67"/>
                <a:gd name="T27" fmla="*/ 6 h 105"/>
                <a:gd name="T28" fmla="*/ 55 w 67"/>
                <a:gd name="T2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5">
                  <a:moveTo>
                    <a:pt x="55" y="0"/>
                  </a:moveTo>
                  <a:cubicBezTo>
                    <a:pt x="63" y="1"/>
                    <a:pt x="67" y="9"/>
                    <a:pt x="64" y="15"/>
                  </a:cubicBezTo>
                  <a:cubicBezTo>
                    <a:pt x="63" y="18"/>
                    <a:pt x="63" y="19"/>
                    <a:pt x="64" y="21"/>
                  </a:cubicBezTo>
                  <a:cubicBezTo>
                    <a:pt x="66" y="25"/>
                    <a:pt x="63" y="29"/>
                    <a:pt x="63" y="33"/>
                  </a:cubicBezTo>
                  <a:cubicBezTo>
                    <a:pt x="63" y="36"/>
                    <a:pt x="66" y="40"/>
                    <a:pt x="64" y="44"/>
                  </a:cubicBezTo>
                  <a:cubicBezTo>
                    <a:pt x="63" y="46"/>
                    <a:pt x="63" y="47"/>
                    <a:pt x="62" y="48"/>
                  </a:cubicBezTo>
                  <a:cubicBezTo>
                    <a:pt x="48" y="65"/>
                    <a:pt x="34" y="83"/>
                    <a:pt x="20" y="100"/>
                  </a:cubicBezTo>
                  <a:cubicBezTo>
                    <a:pt x="16" y="104"/>
                    <a:pt x="12" y="105"/>
                    <a:pt x="7" y="102"/>
                  </a:cubicBezTo>
                  <a:cubicBezTo>
                    <a:pt x="3" y="99"/>
                    <a:pt x="2" y="94"/>
                    <a:pt x="5" y="88"/>
                  </a:cubicBezTo>
                  <a:cubicBezTo>
                    <a:pt x="5" y="87"/>
                    <a:pt x="5" y="86"/>
                    <a:pt x="5" y="85"/>
                  </a:cubicBezTo>
                  <a:cubicBezTo>
                    <a:pt x="5" y="85"/>
                    <a:pt x="4" y="84"/>
                    <a:pt x="4" y="84"/>
                  </a:cubicBezTo>
                  <a:cubicBezTo>
                    <a:pt x="0" y="79"/>
                    <a:pt x="7" y="74"/>
                    <a:pt x="4" y="69"/>
                  </a:cubicBezTo>
                  <a:cubicBezTo>
                    <a:pt x="1" y="63"/>
                    <a:pt x="5" y="59"/>
                    <a:pt x="8" y="55"/>
                  </a:cubicBezTo>
                  <a:cubicBezTo>
                    <a:pt x="21" y="39"/>
                    <a:pt x="35" y="22"/>
                    <a:pt x="48" y="6"/>
                  </a:cubicBezTo>
                  <a:cubicBezTo>
                    <a:pt x="50" y="4"/>
                    <a:pt x="53" y="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0" name="Freeform 70"/>
            <p:cNvSpPr>
              <a:spLocks/>
            </p:cNvSpPr>
            <p:nvPr userDrawn="1"/>
          </p:nvSpPr>
          <p:spPr bwMode="auto">
            <a:xfrm>
              <a:off x="-9525" y="1314450"/>
              <a:ext cx="285750" cy="441325"/>
            </a:xfrm>
            <a:custGeom>
              <a:avLst/>
              <a:gdLst>
                <a:gd name="T0" fmla="*/ 3 w 64"/>
                <a:gd name="T1" fmla="*/ 86 h 105"/>
                <a:gd name="T2" fmla="*/ 3 w 64"/>
                <a:gd name="T3" fmla="*/ 73 h 105"/>
                <a:gd name="T4" fmla="*/ 3 w 64"/>
                <a:gd name="T5" fmla="*/ 70 h 105"/>
                <a:gd name="T6" fmla="*/ 4 w 64"/>
                <a:gd name="T7" fmla="*/ 58 h 105"/>
                <a:gd name="T8" fmla="*/ 47 w 64"/>
                <a:gd name="T9" fmla="*/ 4 h 105"/>
                <a:gd name="T10" fmla="*/ 59 w 64"/>
                <a:gd name="T11" fmla="*/ 3 h 105"/>
                <a:gd name="T12" fmla="*/ 62 w 64"/>
                <a:gd name="T13" fmla="*/ 16 h 105"/>
                <a:gd name="T14" fmla="*/ 62 w 64"/>
                <a:gd name="T15" fmla="*/ 21 h 105"/>
                <a:gd name="T16" fmla="*/ 61 w 64"/>
                <a:gd name="T17" fmla="*/ 33 h 105"/>
                <a:gd name="T18" fmla="*/ 62 w 64"/>
                <a:gd name="T19" fmla="*/ 45 h 105"/>
                <a:gd name="T20" fmla="*/ 61 w 64"/>
                <a:gd name="T21" fmla="*/ 47 h 105"/>
                <a:gd name="T22" fmla="*/ 17 w 64"/>
                <a:gd name="T23" fmla="*/ 101 h 105"/>
                <a:gd name="T24" fmla="*/ 6 w 64"/>
                <a:gd name="T25" fmla="*/ 103 h 105"/>
                <a:gd name="T26" fmla="*/ 1 w 64"/>
                <a:gd name="T27" fmla="*/ 94 h 105"/>
                <a:gd name="T28" fmla="*/ 3 w 64"/>
                <a:gd name="T29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86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3"/>
                    <a:pt x="3" y="71"/>
                    <a:pt x="3" y="70"/>
                  </a:cubicBezTo>
                  <a:cubicBezTo>
                    <a:pt x="0" y="66"/>
                    <a:pt x="1" y="62"/>
                    <a:pt x="4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1" y="0"/>
                    <a:pt x="56" y="0"/>
                    <a:pt x="59" y="3"/>
                  </a:cubicBezTo>
                  <a:cubicBezTo>
                    <a:pt x="63" y="6"/>
                    <a:pt x="64" y="11"/>
                    <a:pt x="62" y="16"/>
                  </a:cubicBezTo>
                  <a:cubicBezTo>
                    <a:pt x="61" y="17"/>
                    <a:pt x="61" y="19"/>
                    <a:pt x="62" y="21"/>
                  </a:cubicBezTo>
                  <a:cubicBezTo>
                    <a:pt x="64" y="25"/>
                    <a:pt x="61" y="29"/>
                    <a:pt x="61" y="33"/>
                  </a:cubicBezTo>
                  <a:cubicBezTo>
                    <a:pt x="61" y="36"/>
                    <a:pt x="64" y="40"/>
                    <a:pt x="62" y="45"/>
                  </a:cubicBezTo>
                  <a:cubicBezTo>
                    <a:pt x="62" y="45"/>
                    <a:pt x="61" y="46"/>
                    <a:pt x="61" y="47"/>
                  </a:cubicBezTo>
                  <a:cubicBezTo>
                    <a:pt x="46" y="65"/>
                    <a:pt x="31" y="83"/>
                    <a:pt x="17" y="101"/>
                  </a:cubicBezTo>
                  <a:cubicBezTo>
                    <a:pt x="14" y="104"/>
                    <a:pt x="10" y="105"/>
                    <a:pt x="6" y="103"/>
                  </a:cubicBezTo>
                  <a:cubicBezTo>
                    <a:pt x="3" y="101"/>
                    <a:pt x="1" y="98"/>
                    <a:pt x="1" y="94"/>
                  </a:cubicBezTo>
                  <a:cubicBezTo>
                    <a:pt x="1" y="91"/>
                    <a:pt x="3" y="89"/>
                    <a:pt x="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1" name="Freeform 71"/>
            <p:cNvSpPr>
              <a:spLocks/>
            </p:cNvSpPr>
            <p:nvPr userDrawn="1"/>
          </p:nvSpPr>
          <p:spPr bwMode="auto">
            <a:xfrm>
              <a:off x="-9525" y="1890713"/>
              <a:ext cx="288925" cy="441325"/>
            </a:xfrm>
            <a:custGeom>
              <a:avLst/>
              <a:gdLst>
                <a:gd name="T0" fmla="*/ 61 w 65"/>
                <a:gd name="T1" fmla="*/ 33 h 105"/>
                <a:gd name="T2" fmla="*/ 59 w 65"/>
                <a:gd name="T3" fmla="*/ 49 h 105"/>
                <a:gd name="T4" fmla="*/ 19 w 65"/>
                <a:gd name="T5" fmla="*/ 98 h 105"/>
                <a:gd name="T6" fmla="*/ 12 w 65"/>
                <a:gd name="T7" fmla="*/ 103 h 105"/>
                <a:gd name="T8" fmla="*/ 3 w 65"/>
                <a:gd name="T9" fmla="*/ 101 h 105"/>
                <a:gd name="T10" fmla="*/ 2 w 65"/>
                <a:gd name="T11" fmla="*/ 90 h 105"/>
                <a:gd name="T12" fmla="*/ 2 w 65"/>
                <a:gd name="T13" fmla="*/ 84 h 105"/>
                <a:gd name="T14" fmla="*/ 3 w 65"/>
                <a:gd name="T15" fmla="*/ 72 h 105"/>
                <a:gd name="T16" fmla="*/ 2 w 65"/>
                <a:gd name="T17" fmla="*/ 61 h 105"/>
                <a:gd name="T18" fmla="*/ 4 w 65"/>
                <a:gd name="T19" fmla="*/ 57 h 105"/>
                <a:gd name="T20" fmla="*/ 47 w 65"/>
                <a:gd name="T21" fmla="*/ 5 h 105"/>
                <a:gd name="T22" fmla="*/ 57 w 65"/>
                <a:gd name="T23" fmla="*/ 2 h 105"/>
                <a:gd name="T24" fmla="*/ 62 w 65"/>
                <a:gd name="T25" fmla="*/ 15 h 105"/>
                <a:gd name="T26" fmla="*/ 62 w 65"/>
                <a:gd name="T27" fmla="*/ 21 h 105"/>
                <a:gd name="T28" fmla="*/ 61 w 65"/>
                <a:gd name="T29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61" y="33"/>
                  </a:moveTo>
                  <a:cubicBezTo>
                    <a:pt x="64" y="40"/>
                    <a:pt x="64" y="43"/>
                    <a:pt x="59" y="49"/>
                  </a:cubicBezTo>
                  <a:cubicBezTo>
                    <a:pt x="45" y="66"/>
                    <a:pt x="32" y="82"/>
                    <a:pt x="19" y="98"/>
                  </a:cubicBezTo>
                  <a:cubicBezTo>
                    <a:pt x="17" y="100"/>
                    <a:pt x="15" y="102"/>
                    <a:pt x="12" y="103"/>
                  </a:cubicBezTo>
                  <a:cubicBezTo>
                    <a:pt x="9" y="105"/>
                    <a:pt x="6" y="104"/>
                    <a:pt x="3" y="101"/>
                  </a:cubicBezTo>
                  <a:cubicBezTo>
                    <a:pt x="1" y="97"/>
                    <a:pt x="0" y="94"/>
                    <a:pt x="2" y="90"/>
                  </a:cubicBezTo>
                  <a:cubicBezTo>
                    <a:pt x="3" y="88"/>
                    <a:pt x="3" y="86"/>
                    <a:pt x="2" y="84"/>
                  </a:cubicBezTo>
                  <a:cubicBezTo>
                    <a:pt x="0" y="80"/>
                    <a:pt x="3" y="76"/>
                    <a:pt x="3" y="72"/>
                  </a:cubicBezTo>
                  <a:cubicBezTo>
                    <a:pt x="3" y="69"/>
                    <a:pt x="0" y="65"/>
                    <a:pt x="2" y="61"/>
                  </a:cubicBezTo>
                  <a:cubicBezTo>
                    <a:pt x="3" y="59"/>
                    <a:pt x="3" y="58"/>
                    <a:pt x="4" y="57"/>
                  </a:cubicBezTo>
                  <a:cubicBezTo>
                    <a:pt x="18" y="40"/>
                    <a:pt x="33" y="23"/>
                    <a:pt x="47" y="5"/>
                  </a:cubicBezTo>
                  <a:cubicBezTo>
                    <a:pt x="50" y="2"/>
                    <a:pt x="53" y="0"/>
                    <a:pt x="57" y="2"/>
                  </a:cubicBezTo>
                  <a:cubicBezTo>
                    <a:pt x="62" y="3"/>
                    <a:pt x="65" y="10"/>
                    <a:pt x="62" y="15"/>
                  </a:cubicBezTo>
                  <a:cubicBezTo>
                    <a:pt x="61" y="18"/>
                    <a:pt x="61" y="19"/>
                    <a:pt x="62" y="21"/>
                  </a:cubicBezTo>
                  <a:cubicBezTo>
                    <a:pt x="64" y="26"/>
                    <a:pt x="63" y="29"/>
                    <a:pt x="6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2" name="Freeform 72"/>
            <p:cNvSpPr>
              <a:spLocks/>
            </p:cNvSpPr>
            <p:nvPr userDrawn="1"/>
          </p:nvSpPr>
          <p:spPr bwMode="auto">
            <a:xfrm>
              <a:off x="-12700" y="1600200"/>
              <a:ext cx="296863" cy="438150"/>
            </a:xfrm>
            <a:custGeom>
              <a:avLst/>
              <a:gdLst>
                <a:gd name="T0" fmla="*/ 13 w 67"/>
                <a:gd name="T1" fmla="*/ 104 h 104"/>
                <a:gd name="T2" fmla="*/ 3 w 67"/>
                <a:gd name="T3" fmla="*/ 90 h 104"/>
                <a:gd name="T4" fmla="*/ 3 w 67"/>
                <a:gd name="T5" fmla="*/ 84 h 104"/>
                <a:gd name="T6" fmla="*/ 3 w 67"/>
                <a:gd name="T7" fmla="*/ 75 h 104"/>
                <a:gd name="T8" fmla="*/ 3 w 67"/>
                <a:gd name="T9" fmla="*/ 70 h 104"/>
                <a:gd name="T10" fmla="*/ 5 w 67"/>
                <a:gd name="T11" fmla="*/ 58 h 104"/>
                <a:gd name="T12" fmla="*/ 48 w 67"/>
                <a:gd name="T13" fmla="*/ 5 h 104"/>
                <a:gd name="T14" fmla="*/ 60 w 67"/>
                <a:gd name="T15" fmla="*/ 3 h 104"/>
                <a:gd name="T16" fmla="*/ 63 w 67"/>
                <a:gd name="T17" fmla="*/ 17 h 104"/>
                <a:gd name="T18" fmla="*/ 63 w 67"/>
                <a:gd name="T19" fmla="*/ 21 h 104"/>
                <a:gd name="T20" fmla="*/ 63 w 67"/>
                <a:gd name="T21" fmla="*/ 22 h 104"/>
                <a:gd name="T22" fmla="*/ 63 w 67"/>
                <a:gd name="T23" fmla="*/ 37 h 104"/>
                <a:gd name="T24" fmla="*/ 59 w 67"/>
                <a:gd name="T25" fmla="*/ 51 h 104"/>
                <a:gd name="T26" fmla="*/ 19 w 67"/>
                <a:gd name="T27" fmla="*/ 100 h 104"/>
                <a:gd name="T28" fmla="*/ 13 w 6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4">
                  <a:moveTo>
                    <a:pt x="13" y="104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7"/>
                    <a:pt x="3" y="84"/>
                  </a:cubicBezTo>
                  <a:cubicBezTo>
                    <a:pt x="3" y="81"/>
                    <a:pt x="3" y="78"/>
                    <a:pt x="3" y="75"/>
                  </a:cubicBezTo>
                  <a:cubicBezTo>
                    <a:pt x="3" y="73"/>
                    <a:pt x="4" y="72"/>
                    <a:pt x="3" y="70"/>
                  </a:cubicBezTo>
                  <a:cubicBezTo>
                    <a:pt x="1" y="66"/>
                    <a:pt x="2" y="62"/>
                    <a:pt x="5" y="58"/>
                  </a:cubicBezTo>
                  <a:cubicBezTo>
                    <a:pt x="19" y="41"/>
                    <a:pt x="34" y="23"/>
                    <a:pt x="48" y="5"/>
                  </a:cubicBezTo>
                  <a:cubicBezTo>
                    <a:pt x="52" y="1"/>
                    <a:pt x="56" y="0"/>
                    <a:pt x="60" y="3"/>
                  </a:cubicBezTo>
                  <a:cubicBezTo>
                    <a:pt x="64" y="6"/>
                    <a:pt x="65" y="11"/>
                    <a:pt x="63" y="17"/>
                  </a:cubicBezTo>
                  <a:cubicBezTo>
                    <a:pt x="62" y="18"/>
                    <a:pt x="63" y="19"/>
                    <a:pt x="63" y="21"/>
                  </a:cubicBezTo>
                  <a:cubicBezTo>
                    <a:pt x="63" y="21"/>
                    <a:pt x="63" y="21"/>
                    <a:pt x="63" y="22"/>
                  </a:cubicBezTo>
                  <a:cubicBezTo>
                    <a:pt x="67" y="27"/>
                    <a:pt x="60" y="31"/>
                    <a:pt x="63" y="37"/>
                  </a:cubicBezTo>
                  <a:cubicBezTo>
                    <a:pt x="66" y="42"/>
                    <a:pt x="63" y="47"/>
                    <a:pt x="59" y="51"/>
                  </a:cubicBezTo>
                  <a:cubicBezTo>
                    <a:pt x="46" y="67"/>
                    <a:pt x="32" y="83"/>
                    <a:pt x="19" y="100"/>
                  </a:cubicBezTo>
                  <a:cubicBezTo>
                    <a:pt x="17" y="102"/>
                    <a:pt x="14" y="103"/>
                    <a:pt x="1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3" name="Freeform 73"/>
            <p:cNvSpPr>
              <a:spLocks/>
            </p:cNvSpPr>
            <p:nvPr userDrawn="1"/>
          </p:nvSpPr>
          <p:spPr bwMode="auto">
            <a:xfrm>
              <a:off x="279400" y="963613"/>
              <a:ext cx="285750" cy="442913"/>
            </a:xfrm>
            <a:custGeom>
              <a:avLst/>
              <a:gdLst>
                <a:gd name="T0" fmla="*/ 11 w 64"/>
                <a:gd name="T1" fmla="*/ 105 h 105"/>
                <a:gd name="T2" fmla="*/ 3 w 64"/>
                <a:gd name="T3" fmla="*/ 90 h 105"/>
                <a:gd name="T4" fmla="*/ 3 w 64"/>
                <a:gd name="T5" fmla="*/ 84 h 105"/>
                <a:gd name="T6" fmla="*/ 4 w 64"/>
                <a:gd name="T7" fmla="*/ 72 h 105"/>
                <a:gd name="T8" fmla="*/ 3 w 64"/>
                <a:gd name="T9" fmla="*/ 61 h 105"/>
                <a:gd name="T10" fmla="*/ 5 w 64"/>
                <a:gd name="T11" fmla="*/ 58 h 105"/>
                <a:gd name="T12" fmla="*/ 48 w 64"/>
                <a:gd name="T13" fmla="*/ 5 h 105"/>
                <a:gd name="T14" fmla="*/ 57 w 64"/>
                <a:gd name="T15" fmla="*/ 2 h 105"/>
                <a:gd name="T16" fmla="*/ 63 w 64"/>
                <a:gd name="T17" fmla="*/ 9 h 105"/>
                <a:gd name="T18" fmla="*/ 62 w 64"/>
                <a:gd name="T19" fmla="*/ 18 h 105"/>
                <a:gd name="T20" fmla="*/ 63 w 64"/>
                <a:gd name="T21" fmla="*/ 28 h 105"/>
                <a:gd name="T22" fmla="*/ 63 w 64"/>
                <a:gd name="T23" fmla="*/ 38 h 105"/>
                <a:gd name="T24" fmla="*/ 61 w 64"/>
                <a:gd name="T25" fmla="*/ 47 h 105"/>
                <a:gd name="T26" fmla="*/ 18 w 64"/>
                <a:gd name="T27" fmla="*/ 101 h 105"/>
                <a:gd name="T28" fmla="*/ 11 w 64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4"/>
                  </a:cubicBezTo>
                  <a:cubicBezTo>
                    <a:pt x="1" y="80"/>
                    <a:pt x="4" y="76"/>
                    <a:pt x="4" y="72"/>
                  </a:cubicBezTo>
                  <a:cubicBezTo>
                    <a:pt x="4" y="69"/>
                    <a:pt x="1" y="65"/>
                    <a:pt x="3" y="61"/>
                  </a:cubicBezTo>
                  <a:cubicBezTo>
                    <a:pt x="3" y="60"/>
                    <a:pt x="4" y="59"/>
                    <a:pt x="5" y="58"/>
                  </a:cubicBezTo>
                  <a:cubicBezTo>
                    <a:pt x="19" y="40"/>
                    <a:pt x="33" y="23"/>
                    <a:pt x="48" y="5"/>
                  </a:cubicBezTo>
                  <a:cubicBezTo>
                    <a:pt x="50" y="2"/>
                    <a:pt x="53" y="0"/>
                    <a:pt x="57" y="2"/>
                  </a:cubicBezTo>
                  <a:cubicBezTo>
                    <a:pt x="61" y="3"/>
                    <a:pt x="63" y="5"/>
                    <a:pt x="63" y="9"/>
                  </a:cubicBezTo>
                  <a:cubicBezTo>
                    <a:pt x="64" y="12"/>
                    <a:pt x="62" y="15"/>
                    <a:pt x="62" y="18"/>
                  </a:cubicBezTo>
                  <a:cubicBezTo>
                    <a:pt x="62" y="22"/>
                    <a:pt x="64" y="25"/>
                    <a:pt x="63" y="28"/>
                  </a:cubicBezTo>
                  <a:cubicBezTo>
                    <a:pt x="62" y="32"/>
                    <a:pt x="63" y="34"/>
                    <a:pt x="63" y="38"/>
                  </a:cubicBezTo>
                  <a:cubicBezTo>
                    <a:pt x="64" y="41"/>
                    <a:pt x="63" y="45"/>
                    <a:pt x="61" y="47"/>
                  </a:cubicBezTo>
                  <a:cubicBezTo>
                    <a:pt x="47" y="65"/>
                    <a:pt x="32" y="83"/>
                    <a:pt x="18" y="101"/>
                  </a:cubicBezTo>
                  <a:cubicBezTo>
                    <a:pt x="16" y="103"/>
                    <a:pt x="13" y="103"/>
                    <a:pt x="1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4" name="Freeform 74"/>
            <p:cNvSpPr>
              <a:spLocks/>
            </p:cNvSpPr>
            <p:nvPr userDrawn="1"/>
          </p:nvSpPr>
          <p:spPr bwMode="auto">
            <a:xfrm>
              <a:off x="-4763" y="3043238"/>
              <a:ext cx="284163" cy="442913"/>
            </a:xfrm>
            <a:custGeom>
              <a:avLst/>
              <a:gdLst>
                <a:gd name="T0" fmla="*/ 53 w 64"/>
                <a:gd name="T1" fmla="*/ 0 h 105"/>
                <a:gd name="T2" fmla="*/ 61 w 64"/>
                <a:gd name="T3" fmla="*/ 15 h 105"/>
                <a:gd name="T4" fmla="*/ 61 w 64"/>
                <a:gd name="T5" fmla="*/ 21 h 105"/>
                <a:gd name="T6" fmla="*/ 60 w 64"/>
                <a:gd name="T7" fmla="*/ 33 h 105"/>
                <a:gd name="T8" fmla="*/ 61 w 64"/>
                <a:gd name="T9" fmla="*/ 44 h 105"/>
                <a:gd name="T10" fmla="*/ 59 w 64"/>
                <a:gd name="T11" fmla="*/ 47 h 105"/>
                <a:gd name="T12" fmla="*/ 16 w 64"/>
                <a:gd name="T13" fmla="*/ 100 h 105"/>
                <a:gd name="T14" fmla="*/ 7 w 64"/>
                <a:gd name="T15" fmla="*/ 103 h 105"/>
                <a:gd name="T16" fmla="*/ 1 w 64"/>
                <a:gd name="T17" fmla="*/ 96 h 105"/>
                <a:gd name="T18" fmla="*/ 1 w 64"/>
                <a:gd name="T19" fmla="*/ 78 h 105"/>
                <a:gd name="T20" fmla="*/ 1 w 64"/>
                <a:gd name="T21" fmla="*/ 66 h 105"/>
                <a:gd name="T22" fmla="*/ 3 w 64"/>
                <a:gd name="T23" fmla="*/ 58 h 105"/>
                <a:gd name="T24" fmla="*/ 46 w 64"/>
                <a:gd name="T25" fmla="*/ 4 h 105"/>
                <a:gd name="T26" fmla="*/ 53 w 64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53" y="0"/>
                  </a:moveTo>
                  <a:cubicBezTo>
                    <a:pt x="60" y="1"/>
                    <a:pt x="64" y="9"/>
                    <a:pt x="61" y="15"/>
                  </a:cubicBezTo>
                  <a:cubicBezTo>
                    <a:pt x="60" y="17"/>
                    <a:pt x="60" y="19"/>
                    <a:pt x="61" y="21"/>
                  </a:cubicBezTo>
                  <a:cubicBezTo>
                    <a:pt x="63" y="25"/>
                    <a:pt x="60" y="29"/>
                    <a:pt x="60" y="33"/>
                  </a:cubicBezTo>
                  <a:cubicBezTo>
                    <a:pt x="60" y="37"/>
                    <a:pt x="63" y="40"/>
                    <a:pt x="61" y="44"/>
                  </a:cubicBezTo>
                  <a:cubicBezTo>
                    <a:pt x="61" y="45"/>
                    <a:pt x="60" y="46"/>
                    <a:pt x="59" y="47"/>
                  </a:cubicBezTo>
                  <a:cubicBezTo>
                    <a:pt x="45" y="65"/>
                    <a:pt x="31" y="82"/>
                    <a:pt x="16" y="100"/>
                  </a:cubicBezTo>
                  <a:cubicBezTo>
                    <a:pt x="14" y="103"/>
                    <a:pt x="10" y="105"/>
                    <a:pt x="7" y="103"/>
                  </a:cubicBezTo>
                  <a:cubicBezTo>
                    <a:pt x="3" y="102"/>
                    <a:pt x="0" y="100"/>
                    <a:pt x="1" y="96"/>
                  </a:cubicBezTo>
                  <a:cubicBezTo>
                    <a:pt x="1" y="90"/>
                    <a:pt x="1" y="84"/>
                    <a:pt x="1" y="78"/>
                  </a:cubicBezTo>
                  <a:cubicBezTo>
                    <a:pt x="1" y="74"/>
                    <a:pt x="2" y="70"/>
                    <a:pt x="1" y="66"/>
                  </a:cubicBezTo>
                  <a:cubicBezTo>
                    <a:pt x="0" y="64"/>
                    <a:pt x="1" y="60"/>
                    <a:pt x="3" y="58"/>
                  </a:cubicBezTo>
                  <a:cubicBezTo>
                    <a:pt x="17" y="40"/>
                    <a:pt x="32" y="22"/>
                    <a:pt x="46" y="4"/>
                  </a:cubicBezTo>
                  <a:cubicBezTo>
                    <a:pt x="48" y="3"/>
                    <a:pt x="51" y="2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5" name="Freeform 75"/>
            <p:cNvSpPr>
              <a:spLocks/>
            </p:cNvSpPr>
            <p:nvPr userDrawn="1"/>
          </p:nvSpPr>
          <p:spPr bwMode="auto">
            <a:xfrm>
              <a:off x="-9525" y="160338"/>
              <a:ext cx="280988" cy="441325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6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5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8 h 105"/>
                <a:gd name="T22" fmla="*/ 47 w 63"/>
                <a:gd name="T23" fmla="*/ 5 h 105"/>
                <a:gd name="T24" fmla="*/ 57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6"/>
                  </a:cubicBezTo>
                  <a:cubicBezTo>
                    <a:pt x="63" y="31"/>
                    <a:pt x="61" y="35"/>
                    <a:pt x="63" y="40"/>
                  </a:cubicBezTo>
                  <a:cubicBezTo>
                    <a:pt x="63" y="42"/>
                    <a:pt x="62" y="46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100"/>
                    <a:pt x="0" y="94"/>
                    <a:pt x="2" y="89"/>
                  </a:cubicBezTo>
                  <a:cubicBezTo>
                    <a:pt x="3" y="88"/>
                    <a:pt x="3" y="86"/>
                    <a:pt x="2" y="85"/>
                  </a:cubicBezTo>
                  <a:cubicBezTo>
                    <a:pt x="1" y="81"/>
                    <a:pt x="1" y="78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8"/>
                  </a:cubicBezTo>
                  <a:cubicBezTo>
                    <a:pt x="18" y="40"/>
                    <a:pt x="33" y="22"/>
                    <a:pt x="47" y="5"/>
                  </a:cubicBezTo>
                  <a:cubicBezTo>
                    <a:pt x="50" y="1"/>
                    <a:pt x="53" y="0"/>
                    <a:pt x="57" y="2"/>
                  </a:cubicBezTo>
                  <a:cubicBezTo>
                    <a:pt x="61" y="3"/>
                    <a:pt x="63" y="6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6" name="Freeform 76"/>
            <p:cNvSpPr>
              <a:spLocks/>
            </p:cNvSpPr>
            <p:nvPr userDrawn="1"/>
          </p:nvSpPr>
          <p:spPr bwMode="auto">
            <a:xfrm>
              <a:off x="-4763" y="4197350"/>
              <a:ext cx="288925" cy="442913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1 h 105"/>
                <a:gd name="T4" fmla="*/ 63 w 65"/>
                <a:gd name="T5" fmla="*/ 35 h 105"/>
                <a:gd name="T6" fmla="*/ 62 w 65"/>
                <a:gd name="T7" fmla="*/ 47 h 105"/>
                <a:gd name="T8" fmla="*/ 19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4 h 105"/>
                <a:gd name="T16" fmla="*/ 4 w 65"/>
                <a:gd name="T17" fmla="*/ 84 h 105"/>
                <a:gd name="T18" fmla="*/ 4 w 65"/>
                <a:gd name="T19" fmla="*/ 69 h 105"/>
                <a:gd name="T20" fmla="*/ 8 w 65"/>
                <a:gd name="T21" fmla="*/ 55 h 105"/>
                <a:gd name="T22" fmla="*/ 48 w 65"/>
                <a:gd name="T23" fmla="*/ 6 h 105"/>
                <a:gd name="T24" fmla="*/ 53 w 65"/>
                <a:gd name="T25" fmla="*/ 2 h 105"/>
                <a:gd name="T26" fmla="*/ 62 w 65"/>
                <a:gd name="T27" fmla="*/ 4 h 105"/>
                <a:gd name="T28" fmla="*/ 64 w 65"/>
                <a:gd name="T29" fmla="*/ 15 h 105"/>
                <a:gd name="T30" fmla="*/ 62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2"/>
                    <a:pt x="65" y="27"/>
                    <a:pt x="63" y="31"/>
                  </a:cubicBezTo>
                  <a:cubicBezTo>
                    <a:pt x="63" y="32"/>
                    <a:pt x="63" y="34"/>
                    <a:pt x="63" y="35"/>
                  </a:cubicBezTo>
                  <a:cubicBezTo>
                    <a:pt x="65" y="39"/>
                    <a:pt x="65" y="43"/>
                    <a:pt x="62" y="47"/>
                  </a:cubicBezTo>
                  <a:cubicBezTo>
                    <a:pt x="48" y="65"/>
                    <a:pt x="33" y="83"/>
                    <a:pt x="19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9"/>
                    <a:pt x="8" y="55"/>
                  </a:cubicBezTo>
                  <a:cubicBezTo>
                    <a:pt x="21" y="38"/>
                    <a:pt x="34" y="22"/>
                    <a:pt x="48" y="6"/>
                  </a:cubicBezTo>
                  <a:cubicBezTo>
                    <a:pt x="49" y="4"/>
                    <a:pt x="51" y="2"/>
                    <a:pt x="53" y="2"/>
                  </a:cubicBezTo>
                  <a:cubicBezTo>
                    <a:pt x="56" y="0"/>
                    <a:pt x="60" y="1"/>
                    <a:pt x="62" y="4"/>
                  </a:cubicBezTo>
                  <a:cubicBezTo>
                    <a:pt x="65" y="7"/>
                    <a:pt x="65" y="11"/>
                    <a:pt x="64" y="15"/>
                  </a:cubicBezTo>
                  <a:cubicBezTo>
                    <a:pt x="63" y="16"/>
                    <a:pt x="63" y="17"/>
                    <a:pt x="6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7" name="Freeform 77"/>
            <p:cNvSpPr>
              <a:spLocks/>
            </p:cNvSpPr>
            <p:nvPr userDrawn="1"/>
          </p:nvSpPr>
          <p:spPr bwMode="auto">
            <a:xfrm>
              <a:off x="279400" y="677863"/>
              <a:ext cx="298450" cy="438150"/>
            </a:xfrm>
            <a:custGeom>
              <a:avLst/>
              <a:gdLst>
                <a:gd name="T0" fmla="*/ 11 w 67"/>
                <a:gd name="T1" fmla="*/ 104 h 104"/>
                <a:gd name="T2" fmla="*/ 3 w 67"/>
                <a:gd name="T3" fmla="*/ 89 h 104"/>
                <a:gd name="T4" fmla="*/ 3 w 67"/>
                <a:gd name="T5" fmla="*/ 83 h 104"/>
                <a:gd name="T6" fmla="*/ 3 w 67"/>
                <a:gd name="T7" fmla="*/ 76 h 104"/>
                <a:gd name="T8" fmla="*/ 3 w 67"/>
                <a:gd name="T9" fmla="*/ 67 h 104"/>
                <a:gd name="T10" fmla="*/ 4 w 67"/>
                <a:gd name="T11" fmla="*/ 58 h 104"/>
                <a:gd name="T12" fmla="*/ 48 w 67"/>
                <a:gd name="T13" fmla="*/ 4 h 104"/>
                <a:gd name="T14" fmla="*/ 60 w 67"/>
                <a:gd name="T15" fmla="*/ 3 h 104"/>
                <a:gd name="T16" fmla="*/ 63 w 67"/>
                <a:gd name="T17" fmla="*/ 15 h 104"/>
                <a:gd name="T18" fmla="*/ 63 w 67"/>
                <a:gd name="T19" fmla="*/ 20 h 104"/>
                <a:gd name="T20" fmla="*/ 63 w 67"/>
                <a:gd name="T21" fmla="*/ 36 h 104"/>
                <a:gd name="T22" fmla="*/ 59 w 67"/>
                <a:gd name="T23" fmla="*/ 50 h 104"/>
                <a:gd name="T24" fmla="*/ 19 w 67"/>
                <a:gd name="T25" fmla="*/ 99 h 104"/>
                <a:gd name="T26" fmla="*/ 11 w 67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04">
                  <a:moveTo>
                    <a:pt x="11" y="104"/>
                  </a:moveTo>
                  <a:cubicBezTo>
                    <a:pt x="4" y="103"/>
                    <a:pt x="0" y="96"/>
                    <a:pt x="3" y="89"/>
                  </a:cubicBezTo>
                  <a:cubicBezTo>
                    <a:pt x="4" y="87"/>
                    <a:pt x="4" y="85"/>
                    <a:pt x="3" y="83"/>
                  </a:cubicBezTo>
                  <a:cubicBezTo>
                    <a:pt x="2" y="81"/>
                    <a:pt x="2" y="78"/>
                    <a:pt x="3" y="76"/>
                  </a:cubicBezTo>
                  <a:cubicBezTo>
                    <a:pt x="4" y="73"/>
                    <a:pt x="4" y="70"/>
                    <a:pt x="3" y="67"/>
                  </a:cubicBezTo>
                  <a:cubicBezTo>
                    <a:pt x="1" y="64"/>
                    <a:pt x="2" y="61"/>
                    <a:pt x="4" y="58"/>
                  </a:cubicBezTo>
                  <a:cubicBezTo>
                    <a:pt x="19" y="40"/>
                    <a:pt x="34" y="22"/>
                    <a:pt x="48" y="4"/>
                  </a:cubicBezTo>
                  <a:cubicBezTo>
                    <a:pt x="52" y="0"/>
                    <a:pt x="56" y="0"/>
                    <a:pt x="60" y="3"/>
                  </a:cubicBezTo>
                  <a:cubicBezTo>
                    <a:pt x="64" y="5"/>
                    <a:pt x="65" y="11"/>
                    <a:pt x="63" y="15"/>
                  </a:cubicBezTo>
                  <a:cubicBezTo>
                    <a:pt x="62" y="17"/>
                    <a:pt x="62" y="19"/>
                    <a:pt x="63" y="20"/>
                  </a:cubicBezTo>
                  <a:cubicBezTo>
                    <a:pt x="67" y="26"/>
                    <a:pt x="60" y="31"/>
                    <a:pt x="63" y="36"/>
                  </a:cubicBezTo>
                  <a:cubicBezTo>
                    <a:pt x="66" y="42"/>
                    <a:pt x="62" y="46"/>
                    <a:pt x="59" y="50"/>
                  </a:cubicBezTo>
                  <a:cubicBezTo>
                    <a:pt x="45" y="66"/>
                    <a:pt x="32" y="83"/>
                    <a:pt x="19" y="99"/>
                  </a:cubicBezTo>
                  <a:cubicBezTo>
                    <a:pt x="17" y="101"/>
                    <a:pt x="14" y="103"/>
                    <a:pt x="1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8" name="Freeform 78"/>
            <p:cNvSpPr>
              <a:spLocks/>
            </p:cNvSpPr>
            <p:nvPr userDrawn="1"/>
          </p:nvSpPr>
          <p:spPr bwMode="auto">
            <a:xfrm>
              <a:off x="288925" y="5578475"/>
              <a:ext cx="288925" cy="441325"/>
            </a:xfrm>
            <a:custGeom>
              <a:avLst/>
              <a:gdLst>
                <a:gd name="T0" fmla="*/ 64 w 65"/>
                <a:gd name="T1" fmla="*/ 12 h 105"/>
                <a:gd name="T2" fmla="*/ 64 w 65"/>
                <a:gd name="T3" fmla="*/ 26 h 105"/>
                <a:gd name="T4" fmla="*/ 64 w 65"/>
                <a:gd name="T5" fmla="*/ 40 h 105"/>
                <a:gd name="T6" fmla="*/ 62 w 65"/>
                <a:gd name="T7" fmla="*/ 47 h 105"/>
                <a:gd name="T8" fmla="*/ 18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5 h 105"/>
                <a:gd name="T16" fmla="*/ 4 w 65"/>
                <a:gd name="T17" fmla="*/ 84 h 105"/>
                <a:gd name="T18" fmla="*/ 4 w 65"/>
                <a:gd name="T19" fmla="*/ 69 h 105"/>
                <a:gd name="T20" fmla="*/ 7 w 65"/>
                <a:gd name="T21" fmla="*/ 55 h 105"/>
                <a:gd name="T22" fmla="*/ 48 w 65"/>
                <a:gd name="T23" fmla="*/ 5 h 105"/>
                <a:gd name="T24" fmla="*/ 59 w 65"/>
                <a:gd name="T25" fmla="*/ 2 h 105"/>
                <a:gd name="T26" fmla="*/ 64 w 65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5">
                  <a:moveTo>
                    <a:pt x="64" y="12"/>
                  </a:moveTo>
                  <a:cubicBezTo>
                    <a:pt x="61" y="16"/>
                    <a:pt x="64" y="21"/>
                    <a:pt x="64" y="26"/>
                  </a:cubicBezTo>
                  <a:cubicBezTo>
                    <a:pt x="64" y="31"/>
                    <a:pt x="63" y="35"/>
                    <a:pt x="64" y="40"/>
                  </a:cubicBezTo>
                  <a:cubicBezTo>
                    <a:pt x="65" y="42"/>
                    <a:pt x="63" y="45"/>
                    <a:pt x="62" y="47"/>
                  </a:cubicBezTo>
                  <a:cubicBezTo>
                    <a:pt x="47" y="65"/>
                    <a:pt x="33" y="83"/>
                    <a:pt x="18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5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9"/>
                    <a:pt x="7" y="55"/>
                  </a:cubicBezTo>
                  <a:cubicBezTo>
                    <a:pt x="21" y="38"/>
                    <a:pt x="35" y="22"/>
                    <a:pt x="48" y="5"/>
                  </a:cubicBezTo>
                  <a:cubicBezTo>
                    <a:pt x="51" y="1"/>
                    <a:pt x="55" y="0"/>
                    <a:pt x="59" y="2"/>
                  </a:cubicBezTo>
                  <a:cubicBezTo>
                    <a:pt x="62" y="3"/>
                    <a:pt x="64" y="7"/>
                    <a:pt x="6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9" name="Freeform 79"/>
            <p:cNvSpPr>
              <a:spLocks/>
            </p:cNvSpPr>
            <p:nvPr userDrawn="1"/>
          </p:nvSpPr>
          <p:spPr bwMode="auto">
            <a:xfrm>
              <a:off x="-4763" y="5351463"/>
              <a:ext cx="288925" cy="441325"/>
            </a:xfrm>
            <a:custGeom>
              <a:avLst/>
              <a:gdLst>
                <a:gd name="T0" fmla="*/ 64 w 65"/>
                <a:gd name="T1" fmla="*/ 12 h 105"/>
                <a:gd name="T2" fmla="*/ 64 w 65"/>
                <a:gd name="T3" fmla="*/ 25 h 105"/>
                <a:gd name="T4" fmla="*/ 64 w 65"/>
                <a:gd name="T5" fmla="*/ 40 h 105"/>
                <a:gd name="T6" fmla="*/ 62 w 65"/>
                <a:gd name="T7" fmla="*/ 48 h 105"/>
                <a:gd name="T8" fmla="*/ 19 w 65"/>
                <a:gd name="T9" fmla="*/ 99 h 105"/>
                <a:gd name="T10" fmla="*/ 7 w 65"/>
                <a:gd name="T11" fmla="*/ 102 h 105"/>
                <a:gd name="T12" fmla="*/ 4 w 65"/>
                <a:gd name="T13" fmla="*/ 88 h 105"/>
                <a:gd name="T14" fmla="*/ 4 w 65"/>
                <a:gd name="T15" fmla="*/ 85 h 105"/>
                <a:gd name="T16" fmla="*/ 4 w 65"/>
                <a:gd name="T17" fmla="*/ 84 h 105"/>
                <a:gd name="T18" fmla="*/ 3 w 65"/>
                <a:gd name="T19" fmla="*/ 78 h 105"/>
                <a:gd name="T20" fmla="*/ 7 w 65"/>
                <a:gd name="T21" fmla="*/ 54 h 105"/>
                <a:gd name="T22" fmla="*/ 48 w 65"/>
                <a:gd name="T23" fmla="*/ 6 h 105"/>
                <a:gd name="T24" fmla="*/ 58 w 65"/>
                <a:gd name="T25" fmla="*/ 1 h 105"/>
                <a:gd name="T26" fmla="*/ 64 w 65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5">
                  <a:moveTo>
                    <a:pt x="64" y="12"/>
                  </a:moveTo>
                  <a:cubicBezTo>
                    <a:pt x="62" y="16"/>
                    <a:pt x="64" y="20"/>
                    <a:pt x="64" y="25"/>
                  </a:cubicBezTo>
                  <a:cubicBezTo>
                    <a:pt x="64" y="30"/>
                    <a:pt x="63" y="35"/>
                    <a:pt x="64" y="40"/>
                  </a:cubicBezTo>
                  <a:cubicBezTo>
                    <a:pt x="65" y="42"/>
                    <a:pt x="63" y="46"/>
                    <a:pt x="62" y="48"/>
                  </a:cubicBezTo>
                  <a:cubicBezTo>
                    <a:pt x="48" y="65"/>
                    <a:pt x="33" y="82"/>
                    <a:pt x="19" y="99"/>
                  </a:cubicBezTo>
                  <a:cubicBezTo>
                    <a:pt x="15" y="104"/>
                    <a:pt x="11" y="105"/>
                    <a:pt x="7" y="102"/>
                  </a:cubicBezTo>
                  <a:cubicBezTo>
                    <a:pt x="3" y="99"/>
                    <a:pt x="2" y="94"/>
                    <a:pt x="4" y="88"/>
                  </a:cubicBezTo>
                  <a:cubicBezTo>
                    <a:pt x="5" y="87"/>
                    <a:pt x="4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ubicBezTo>
                    <a:pt x="3" y="82"/>
                    <a:pt x="2" y="79"/>
                    <a:pt x="3" y="78"/>
                  </a:cubicBezTo>
                  <a:cubicBezTo>
                    <a:pt x="7" y="70"/>
                    <a:pt x="0" y="62"/>
                    <a:pt x="7" y="54"/>
                  </a:cubicBezTo>
                  <a:cubicBezTo>
                    <a:pt x="22" y="39"/>
                    <a:pt x="34" y="22"/>
                    <a:pt x="48" y="6"/>
                  </a:cubicBezTo>
                  <a:cubicBezTo>
                    <a:pt x="50" y="2"/>
                    <a:pt x="53" y="0"/>
                    <a:pt x="58" y="1"/>
                  </a:cubicBezTo>
                  <a:cubicBezTo>
                    <a:pt x="62" y="2"/>
                    <a:pt x="65" y="6"/>
                    <a:pt x="6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0" name="Freeform 80"/>
            <p:cNvSpPr>
              <a:spLocks/>
            </p:cNvSpPr>
            <p:nvPr userDrawn="1"/>
          </p:nvSpPr>
          <p:spPr bwMode="auto">
            <a:xfrm>
              <a:off x="4763" y="5637213"/>
              <a:ext cx="284163" cy="446088"/>
            </a:xfrm>
            <a:custGeom>
              <a:avLst/>
              <a:gdLst>
                <a:gd name="T0" fmla="*/ 3 w 64"/>
                <a:gd name="T1" fmla="*/ 87 h 106"/>
                <a:gd name="T2" fmla="*/ 2 w 64"/>
                <a:gd name="T3" fmla="*/ 74 h 106"/>
                <a:gd name="T4" fmla="*/ 2 w 64"/>
                <a:gd name="T5" fmla="*/ 71 h 106"/>
                <a:gd name="T6" fmla="*/ 4 w 64"/>
                <a:gd name="T7" fmla="*/ 57 h 106"/>
                <a:gd name="T8" fmla="*/ 46 w 64"/>
                <a:gd name="T9" fmla="*/ 5 h 106"/>
                <a:gd name="T10" fmla="*/ 59 w 64"/>
                <a:gd name="T11" fmla="*/ 3 h 106"/>
                <a:gd name="T12" fmla="*/ 61 w 64"/>
                <a:gd name="T13" fmla="*/ 17 h 106"/>
                <a:gd name="T14" fmla="*/ 60 w 64"/>
                <a:gd name="T15" fmla="*/ 19 h 106"/>
                <a:gd name="T16" fmla="*/ 60 w 64"/>
                <a:gd name="T17" fmla="*/ 33 h 106"/>
                <a:gd name="T18" fmla="*/ 58 w 64"/>
                <a:gd name="T19" fmla="*/ 50 h 106"/>
                <a:gd name="T20" fmla="*/ 17 w 64"/>
                <a:gd name="T21" fmla="*/ 100 h 106"/>
                <a:gd name="T22" fmla="*/ 2 w 64"/>
                <a:gd name="T23" fmla="*/ 99 h 106"/>
                <a:gd name="T24" fmla="*/ 3 w 64"/>
                <a:gd name="T2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106">
                  <a:moveTo>
                    <a:pt x="3" y="87"/>
                  </a:moveTo>
                  <a:cubicBezTo>
                    <a:pt x="0" y="83"/>
                    <a:pt x="0" y="78"/>
                    <a:pt x="2" y="74"/>
                  </a:cubicBezTo>
                  <a:cubicBezTo>
                    <a:pt x="3" y="73"/>
                    <a:pt x="3" y="72"/>
                    <a:pt x="2" y="71"/>
                  </a:cubicBezTo>
                  <a:cubicBezTo>
                    <a:pt x="0" y="66"/>
                    <a:pt x="1" y="61"/>
                    <a:pt x="4" y="57"/>
                  </a:cubicBezTo>
                  <a:cubicBezTo>
                    <a:pt x="18" y="40"/>
                    <a:pt x="32" y="23"/>
                    <a:pt x="46" y="5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7"/>
                    <a:pt x="64" y="12"/>
                    <a:pt x="61" y="17"/>
                  </a:cubicBezTo>
                  <a:cubicBezTo>
                    <a:pt x="60" y="18"/>
                    <a:pt x="60" y="18"/>
                    <a:pt x="60" y="19"/>
                  </a:cubicBezTo>
                  <a:cubicBezTo>
                    <a:pt x="63" y="23"/>
                    <a:pt x="63" y="28"/>
                    <a:pt x="60" y="33"/>
                  </a:cubicBezTo>
                  <a:cubicBezTo>
                    <a:pt x="64" y="41"/>
                    <a:pt x="63" y="43"/>
                    <a:pt x="58" y="50"/>
                  </a:cubicBezTo>
                  <a:cubicBezTo>
                    <a:pt x="45" y="66"/>
                    <a:pt x="31" y="83"/>
                    <a:pt x="17" y="100"/>
                  </a:cubicBezTo>
                  <a:cubicBezTo>
                    <a:pt x="12" y="106"/>
                    <a:pt x="5" y="106"/>
                    <a:pt x="2" y="99"/>
                  </a:cubicBezTo>
                  <a:cubicBezTo>
                    <a:pt x="0" y="95"/>
                    <a:pt x="1" y="91"/>
                    <a:pt x="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1" name="Freeform 81"/>
            <p:cNvSpPr>
              <a:spLocks/>
            </p:cNvSpPr>
            <p:nvPr userDrawn="1"/>
          </p:nvSpPr>
          <p:spPr bwMode="auto">
            <a:xfrm>
              <a:off x="0" y="3906838"/>
              <a:ext cx="288925" cy="446088"/>
            </a:xfrm>
            <a:custGeom>
              <a:avLst/>
              <a:gdLst>
                <a:gd name="T0" fmla="*/ 4 w 65"/>
                <a:gd name="T1" fmla="*/ 73 h 106"/>
                <a:gd name="T2" fmla="*/ 6 w 65"/>
                <a:gd name="T3" fmla="*/ 56 h 106"/>
                <a:gd name="T4" fmla="*/ 37 w 65"/>
                <a:gd name="T5" fmla="*/ 18 h 106"/>
                <a:gd name="T6" fmla="*/ 47 w 65"/>
                <a:gd name="T7" fmla="*/ 6 h 106"/>
                <a:gd name="T8" fmla="*/ 59 w 65"/>
                <a:gd name="T9" fmla="*/ 3 h 106"/>
                <a:gd name="T10" fmla="*/ 62 w 65"/>
                <a:gd name="T11" fmla="*/ 16 h 106"/>
                <a:gd name="T12" fmla="*/ 62 w 65"/>
                <a:gd name="T13" fmla="*/ 20 h 106"/>
                <a:gd name="T14" fmla="*/ 61 w 65"/>
                <a:gd name="T15" fmla="*/ 33 h 106"/>
                <a:gd name="T16" fmla="*/ 59 w 65"/>
                <a:gd name="T17" fmla="*/ 50 h 106"/>
                <a:gd name="T18" fmla="*/ 19 w 65"/>
                <a:gd name="T19" fmla="*/ 99 h 106"/>
                <a:gd name="T20" fmla="*/ 5 w 65"/>
                <a:gd name="T21" fmla="*/ 103 h 106"/>
                <a:gd name="T22" fmla="*/ 3 w 65"/>
                <a:gd name="T23" fmla="*/ 89 h 106"/>
                <a:gd name="T24" fmla="*/ 3 w 65"/>
                <a:gd name="T25" fmla="*/ 86 h 106"/>
                <a:gd name="T26" fmla="*/ 4 w 65"/>
                <a:gd name="T27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6">
                  <a:moveTo>
                    <a:pt x="4" y="73"/>
                  </a:moveTo>
                  <a:cubicBezTo>
                    <a:pt x="0" y="65"/>
                    <a:pt x="1" y="62"/>
                    <a:pt x="6" y="56"/>
                  </a:cubicBezTo>
                  <a:cubicBezTo>
                    <a:pt x="16" y="44"/>
                    <a:pt x="27" y="31"/>
                    <a:pt x="37" y="18"/>
                  </a:cubicBezTo>
                  <a:cubicBezTo>
                    <a:pt x="41" y="14"/>
                    <a:pt x="44" y="10"/>
                    <a:pt x="47" y="6"/>
                  </a:cubicBezTo>
                  <a:cubicBezTo>
                    <a:pt x="51" y="1"/>
                    <a:pt x="55" y="0"/>
                    <a:pt x="59" y="3"/>
                  </a:cubicBezTo>
                  <a:cubicBezTo>
                    <a:pt x="64" y="6"/>
                    <a:pt x="64" y="10"/>
                    <a:pt x="62" y="16"/>
                  </a:cubicBezTo>
                  <a:cubicBezTo>
                    <a:pt x="62" y="18"/>
                    <a:pt x="62" y="19"/>
                    <a:pt x="62" y="20"/>
                  </a:cubicBezTo>
                  <a:cubicBezTo>
                    <a:pt x="64" y="25"/>
                    <a:pt x="64" y="29"/>
                    <a:pt x="61" y="33"/>
                  </a:cubicBezTo>
                  <a:cubicBezTo>
                    <a:pt x="65" y="41"/>
                    <a:pt x="65" y="43"/>
                    <a:pt x="59" y="50"/>
                  </a:cubicBezTo>
                  <a:cubicBezTo>
                    <a:pt x="46" y="66"/>
                    <a:pt x="32" y="83"/>
                    <a:pt x="19" y="99"/>
                  </a:cubicBezTo>
                  <a:cubicBezTo>
                    <a:pt x="14" y="105"/>
                    <a:pt x="10" y="106"/>
                    <a:pt x="5" y="103"/>
                  </a:cubicBezTo>
                  <a:cubicBezTo>
                    <a:pt x="2" y="100"/>
                    <a:pt x="1" y="95"/>
                    <a:pt x="3" y="89"/>
                  </a:cubicBezTo>
                  <a:cubicBezTo>
                    <a:pt x="4" y="88"/>
                    <a:pt x="4" y="87"/>
                    <a:pt x="3" y="86"/>
                  </a:cubicBezTo>
                  <a:cubicBezTo>
                    <a:pt x="1" y="79"/>
                    <a:pt x="1" y="78"/>
                    <a:pt x="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2" name="Freeform 82"/>
            <p:cNvSpPr>
              <a:spLocks/>
            </p:cNvSpPr>
            <p:nvPr userDrawn="1"/>
          </p:nvSpPr>
          <p:spPr bwMode="auto">
            <a:xfrm>
              <a:off x="288925" y="5292725"/>
              <a:ext cx="288925" cy="441325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1 h 105"/>
                <a:gd name="T4" fmla="*/ 63 w 65"/>
                <a:gd name="T5" fmla="*/ 34 h 105"/>
                <a:gd name="T6" fmla="*/ 61 w 65"/>
                <a:gd name="T7" fmla="*/ 48 h 105"/>
                <a:gd name="T8" fmla="*/ 19 w 65"/>
                <a:gd name="T9" fmla="*/ 99 h 105"/>
                <a:gd name="T10" fmla="*/ 7 w 65"/>
                <a:gd name="T11" fmla="*/ 102 h 105"/>
                <a:gd name="T12" fmla="*/ 4 w 65"/>
                <a:gd name="T13" fmla="*/ 88 h 105"/>
                <a:gd name="T14" fmla="*/ 4 w 65"/>
                <a:gd name="T15" fmla="*/ 84 h 105"/>
                <a:gd name="T16" fmla="*/ 4 w 65"/>
                <a:gd name="T17" fmla="*/ 84 h 105"/>
                <a:gd name="T18" fmla="*/ 3 w 65"/>
                <a:gd name="T19" fmla="*/ 68 h 105"/>
                <a:gd name="T20" fmla="*/ 8 w 65"/>
                <a:gd name="T21" fmla="*/ 54 h 105"/>
                <a:gd name="T22" fmla="*/ 48 w 65"/>
                <a:gd name="T23" fmla="*/ 5 h 105"/>
                <a:gd name="T24" fmla="*/ 59 w 65"/>
                <a:gd name="T25" fmla="*/ 1 h 105"/>
                <a:gd name="T26" fmla="*/ 64 w 65"/>
                <a:gd name="T27" fmla="*/ 12 h 105"/>
                <a:gd name="T28" fmla="*/ 62 w 65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2"/>
                    <a:pt x="65" y="27"/>
                    <a:pt x="63" y="31"/>
                  </a:cubicBezTo>
                  <a:cubicBezTo>
                    <a:pt x="62" y="32"/>
                    <a:pt x="63" y="33"/>
                    <a:pt x="63" y="34"/>
                  </a:cubicBezTo>
                  <a:cubicBezTo>
                    <a:pt x="65" y="39"/>
                    <a:pt x="64" y="44"/>
                    <a:pt x="61" y="48"/>
                  </a:cubicBezTo>
                  <a:cubicBezTo>
                    <a:pt x="47" y="65"/>
                    <a:pt x="33" y="82"/>
                    <a:pt x="19" y="99"/>
                  </a:cubicBezTo>
                  <a:cubicBezTo>
                    <a:pt x="16" y="103"/>
                    <a:pt x="10" y="105"/>
                    <a:pt x="7" y="102"/>
                  </a:cubicBezTo>
                  <a:cubicBezTo>
                    <a:pt x="3" y="99"/>
                    <a:pt x="2" y="94"/>
                    <a:pt x="4" y="88"/>
                  </a:cubicBezTo>
                  <a:cubicBezTo>
                    <a:pt x="4" y="87"/>
                    <a:pt x="4" y="86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3" y="68"/>
                  </a:cubicBezTo>
                  <a:cubicBezTo>
                    <a:pt x="1" y="62"/>
                    <a:pt x="4" y="58"/>
                    <a:pt x="8" y="54"/>
                  </a:cubicBezTo>
                  <a:cubicBezTo>
                    <a:pt x="21" y="38"/>
                    <a:pt x="35" y="21"/>
                    <a:pt x="48" y="5"/>
                  </a:cubicBezTo>
                  <a:cubicBezTo>
                    <a:pt x="52" y="1"/>
                    <a:pt x="55" y="0"/>
                    <a:pt x="59" y="1"/>
                  </a:cubicBezTo>
                  <a:cubicBezTo>
                    <a:pt x="62" y="3"/>
                    <a:pt x="65" y="8"/>
                    <a:pt x="64" y="12"/>
                  </a:cubicBezTo>
                  <a:cubicBezTo>
                    <a:pt x="64" y="14"/>
                    <a:pt x="63" y="16"/>
                    <a:pt x="6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3" name="Freeform 83"/>
            <p:cNvSpPr>
              <a:spLocks/>
            </p:cNvSpPr>
            <p:nvPr userDrawn="1"/>
          </p:nvSpPr>
          <p:spPr bwMode="auto">
            <a:xfrm>
              <a:off x="4763" y="4483100"/>
              <a:ext cx="284163" cy="442913"/>
            </a:xfrm>
            <a:custGeom>
              <a:avLst/>
              <a:gdLst>
                <a:gd name="T0" fmla="*/ 60 w 64"/>
                <a:gd name="T1" fmla="*/ 19 h 105"/>
                <a:gd name="T2" fmla="*/ 60 w 64"/>
                <a:gd name="T3" fmla="*/ 33 h 105"/>
                <a:gd name="T4" fmla="*/ 58 w 64"/>
                <a:gd name="T5" fmla="*/ 50 h 105"/>
                <a:gd name="T6" fmla="*/ 17 w 64"/>
                <a:gd name="T7" fmla="*/ 100 h 105"/>
                <a:gd name="T8" fmla="*/ 10 w 64"/>
                <a:gd name="T9" fmla="*/ 104 h 105"/>
                <a:gd name="T10" fmla="*/ 2 w 64"/>
                <a:gd name="T11" fmla="*/ 100 h 105"/>
                <a:gd name="T12" fmla="*/ 2 w 64"/>
                <a:gd name="T13" fmla="*/ 90 h 105"/>
                <a:gd name="T14" fmla="*/ 2 w 64"/>
                <a:gd name="T15" fmla="*/ 85 h 105"/>
                <a:gd name="T16" fmla="*/ 3 w 64"/>
                <a:gd name="T17" fmla="*/ 73 h 105"/>
                <a:gd name="T18" fmla="*/ 2 w 64"/>
                <a:gd name="T19" fmla="*/ 61 h 105"/>
                <a:gd name="T20" fmla="*/ 5 w 64"/>
                <a:gd name="T21" fmla="*/ 56 h 105"/>
                <a:gd name="T22" fmla="*/ 45 w 64"/>
                <a:gd name="T23" fmla="*/ 7 h 105"/>
                <a:gd name="T24" fmla="*/ 59 w 64"/>
                <a:gd name="T25" fmla="*/ 3 h 105"/>
                <a:gd name="T26" fmla="*/ 60 w 64"/>
                <a:gd name="T27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60" y="19"/>
                  </a:moveTo>
                  <a:cubicBezTo>
                    <a:pt x="63" y="24"/>
                    <a:pt x="63" y="28"/>
                    <a:pt x="60" y="33"/>
                  </a:cubicBezTo>
                  <a:cubicBezTo>
                    <a:pt x="64" y="40"/>
                    <a:pt x="63" y="43"/>
                    <a:pt x="58" y="50"/>
                  </a:cubicBezTo>
                  <a:cubicBezTo>
                    <a:pt x="45" y="66"/>
                    <a:pt x="31" y="83"/>
                    <a:pt x="17" y="100"/>
                  </a:cubicBezTo>
                  <a:cubicBezTo>
                    <a:pt x="16" y="102"/>
                    <a:pt x="13" y="103"/>
                    <a:pt x="10" y="104"/>
                  </a:cubicBezTo>
                  <a:cubicBezTo>
                    <a:pt x="7" y="105"/>
                    <a:pt x="4" y="103"/>
                    <a:pt x="2" y="100"/>
                  </a:cubicBezTo>
                  <a:cubicBezTo>
                    <a:pt x="0" y="97"/>
                    <a:pt x="0" y="93"/>
                    <a:pt x="2" y="90"/>
                  </a:cubicBezTo>
                  <a:cubicBezTo>
                    <a:pt x="2" y="88"/>
                    <a:pt x="2" y="86"/>
                    <a:pt x="2" y="85"/>
                  </a:cubicBezTo>
                  <a:cubicBezTo>
                    <a:pt x="0" y="80"/>
                    <a:pt x="2" y="77"/>
                    <a:pt x="3" y="73"/>
                  </a:cubicBezTo>
                  <a:cubicBezTo>
                    <a:pt x="3" y="69"/>
                    <a:pt x="0" y="65"/>
                    <a:pt x="2" y="61"/>
                  </a:cubicBezTo>
                  <a:cubicBezTo>
                    <a:pt x="3" y="59"/>
                    <a:pt x="4" y="57"/>
                    <a:pt x="5" y="56"/>
                  </a:cubicBezTo>
                  <a:cubicBezTo>
                    <a:pt x="18" y="40"/>
                    <a:pt x="32" y="23"/>
                    <a:pt x="45" y="7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7"/>
                    <a:pt x="64" y="12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4" name="Freeform 84"/>
            <p:cNvSpPr>
              <a:spLocks/>
            </p:cNvSpPr>
            <p:nvPr userDrawn="1"/>
          </p:nvSpPr>
          <p:spPr bwMode="auto">
            <a:xfrm>
              <a:off x="4763" y="4773613"/>
              <a:ext cx="284163" cy="442913"/>
            </a:xfrm>
            <a:custGeom>
              <a:avLst/>
              <a:gdLst>
                <a:gd name="T0" fmla="*/ 60 w 64"/>
                <a:gd name="T1" fmla="*/ 18 h 105"/>
                <a:gd name="T2" fmla="*/ 61 w 64"/>
                <a:gd name="T3" fmla="*/ 31 h 105"/>
                <a:gd name="T4" fmla="*/ 61 w 64"/>
                <a:gd name="T5" fmla="*/ 34 h 105"/>
                <a:gd name="T6" fmla="*/ 60 w 64"/>
                <a:gd name="T7" fmla="*/ 48 h 105"/>
                <a:gd name="T8" fmla="*/ 17 w 64"/>
                <a:gd name="T9" fmla="*/ 99 h 105"/>
                <a:gd name="T10" fmla="*/ 4 w 64"/>
                <a:gd name="T11" fmla="*/ 102 h 105"/>
                <a:gd name="T12" fmla="*/ 3 w 64"/>
                <a:gd name="T13" fmla="*/ 88 h 105"/>
                <a:gd name="T14" fmla="*/ 3 w 64"/>
                <a:gd name="T15" fmla="*/ 86 h 105"/>
                <a:gd name="T16" fmla="*/ 2 w 64"/>
                <a:gd name="T17" fmla="*/ 73 h 105"/>
                <a:gd name="T18" fmla="*/ 2 w 64"/>
                <a:gd name="T19" fmla="*/ 70 h 105"/>
                <a:gd name="T20" fmla="*/ 3 w 64"/>
                <a:gd name="T21" fmla="*/ 58 h 105"/>
                <a:gd name="T22" fmla="*/ 47 w 64"/>
                <a:gd name="T23" fmla="*/ 4 h 105"/>
                <a:gd name="T24" fmla="*/ 59 w 64"/>
                <a:gd name="T25" fmla="*/ 3 h 105"/>
                <a:gd name="T26" fmla="*/ 61 w 64"/>
                <a:gd name="T27" fmla="*/ 16 h 105"/>
                <a:gd name="T28" fmla="*/ 60 w 64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18"/>
                  </a:moveTo>
                  <a:cubicBezTo>
                    <a:pt x="63" y="23"/>
                    <a:pt x="63" y="27"/>
                    <a:pt x="61" y="31"/>
                  </a:cubicBezTo>
                  <a:cubicBezTo>
                    <a:pt x="60" y="32"/>
                    <a:pt x="61" y="34"/>
                    <a:pt x="61" y="34"/>
                  </a:cubicBezTo>
                  <a:cubicBezTo>
                    <a:pt x="63" y="40"/>
                    <a:pt x="63" y="43"/>
                    <a:pt x="60" y="48"/>
                  </a:cubicBezTo>
                  <a:cubicBezTo>
                    <a:pt x="45" y="65"/>
                    <a:pt x="31" y="82"/>
                    <a:pt x="17" y="99"/>
                  </a:cubicBezTo>
                  <a:cubicBezTo>
                    <a:pt x="13" y="104"/>
                    <a:pt x="8" y="105"/>
                    <a:pt x="4" y="102"/>
                  </a:cubicBezTo>
                  <a:cubicBezTo>
                    <a:pt x="0" y="99"/>
                    <a:pt x="0" y="93"/>
                    <a:pt x="3" y="88"/>
                  </a:cubicBezTo>
                  <a:cubicBezTo>
                    <a:pt x="3" y="87"/>
                    <a:pt x="3" y="87"/>
                    <a:pt x="3" y="86"/>
                  </a:cubicBezTo>
                  <a:cubicBezTo>
                    <a:pt x="0" y="82"/>
                    <a:pt x="0" y="78"/>
                    <a:pt x="2" y="73"/>
                  </a:cubicBezTo>
                  <a:cubicBezTo>
                    <a:pt x="3" y="73"/>
                    <a:pt x="2" y="71"/>
                    <a:pt x="2" y="70"/>
                  </a:cubicBezTo>
                  <a:cubicBezTo>
                    <a:pt x="0" y="66"/>
                    <a:pt x="0" y="61"/>
                    <a:pt x="3" y="58"/>
                  </a:cubicBezTo>
                  <a:cubicBezTo>
                    <a:pt x="18" y="40"/>
                    <a:pt x="32" y="22"/>
                    <a:pt x="47" y="4"/>
                  </a:cubicBezTo>
                  <a:cubicBezTo>
                    <a:pt x="50" y="0"/>
                    <a:pt x="55" y="0"/>
                    <a:pt x="59" y="3"/>
                  </a:cubicBezTo>
                  <a:cubicBezTo>
                    <a:pt x="63" y="6"/>
                    <a:pt x="64" y="11"/>
                    <a:pt x="61" y="16"/>
                  </a:cubicBezTo>
                  <a:cubicBezTo>
                    <a:pt x="61" y="17"/>
                    <a:pt x="60" y="17"/>
                    <a:pt x="6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5" name="Freeform 85"/>
            <p:cNvSpPr>
              <a:spLocks/>
            </p:cNvSpPr>
            <p:nvPr userDrawn="1"/>
          </p:nvSpPr>
          <p:spPr bwMode="auto">
            <a:xfrm>
              <a:off x="279400" y="392113"/>
              <a:ext cx="293688" cy="433388"/>
            </a:xfrm>
            <a:custGeom>
              <a:avLst/>
              <a:gdLst>
                <a:gd name="T0" fmla="*/ 55 w 66"/>
                <a:gd name="T1" fmla="*/ 0 h 103"/>
                <a:gd name="T2" fmla="*/ 63 w 66"/>
                <a:gd name="T3" fmla="*/ 14 h 103"/>
                <a:gd name="T4" fmla="*/ 63 w 66"/>
                <a:gd name="T5" fmla="*/ 21 h 103"/>
                <a:gd name="T6" fmla="*/ 62 w 66"/>
                <a:gd name="T7" fmla="*/ 32 h 103"/>
                <a:gd name="T8" fmla="*/ 63 w 66"/>
                <a:gd name="T9" fmla="*/ 44 h 103"/>
                <a:gd name="T10" fmla="*/ 61 w 66"/>
                <a:gd name="T11" fmla="*/ 47 h 103"/>
                <a:gd name="T12" fmla="*/ 19 w 66"/>
                <a:gd name="T13" fmla="*/ 99 h 103"/>
                <a:gd name="T14" fmla="*/ 11 w 66"/>
                <a:gd name="T15" fmla="*/ 103 h 103"/>
                <a:gd name="T16" fmla="*/ 3 w 66"/>
                <a:gd name="T17" fmla="*/ 88 h 103"/>
                <a:gd name="T18" fmla="*/ 3 w 66"/>
                <a:gd name="T19" fmla="*/ 84 h 103"/>
                <a:gd name="T20" fmla="*/ 3 w 66"/>
                <a:gd name="T21" fmla="*/ 76 h 103"/>
                <a:gd name="T22" fmla="*/ 3 w 66"/>
                <a:gd name="T23" fmla="*/ 67 h 103"/>
                <a:gd name="T24" fmla="*/ 6 w 66"/>
                <a:gd name="T25" fmla="*/ 55 h 103"/>
                <a:gd name="T26" fmla="*/ 47 w 66"/>
                <a:gd name="T27" fmla="*/ 5 h 103"/>
                <a:gd name="T28" fmla="*/ 49 w 66"/>
                <a:gd name="T29" fmla="*/ 3 h 103"/>
                <a:gd name="T30" fmla="*/ 55 w 66"/>
                <a:gd name="T3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03">
                  <a:moveTo>
                    <a:pt x="55" y="0"/>
                  </a:moveTo>
                  <a:cubicBezTo>
                    <a:pt x="62" y="0"/>
                    <a:pt x="66" y="8"/>
                    <a:pt x="63" y="14"/>
                  </a:cubicBezTo>
                  <a:cubicBezTo>
                    <a:pt x="62" y="17"/>
                    <a:pt x="62" y="18"/>
                    <a:pt x="63" y="21"/>
                  </a:cubicBezTo>
                  <a:cubicBezTo>
                    <a:pt x="65" y="25"/>
                    <a:pt x="62" y="28"/>
                    <a:pt x="62" y="32"/>
                  </a:cubicBezTo>
                  <a:cubicBezTo>
                    <a:pt x="62" y="36"/>
                    <a:pt x="65" y="39"/>
                    <a:pt x="63" y="44"/>
                  </a:cubicBezTo>
                  <a:cubicBezTo>
                    <a:pt x="62" y="45"/>
                    <a:pt x="62" y="46"/>
                    <a:pt x="61" y="47"/>
                  </a:cubicBezTo>
                  <a:cubicBezTo>
                    <a:pt x="47" y="64"/>
                    <a:pt x="33" y="81"/>
                    <a:pt x="19" y="99"/>
                  </a:cubicBezTo>
                  <a:cubicBezTo>
                    <a:pt x="17" y="101"/>
                    <a:pt x="14" y="103"/>
                    <a:pt x="11" y="103"/>
                  </a:cubicBezTo>
                  <a:cubicBezTo>
                    <a:pt x="4" y="102"/>
                    <a:pt x="0" y="95"/>
                    <a:pt x="3" y="88"/>
                  </a:cubicBezTo>
                  <a:cubicBezTo>
                    <a:pt x="4" y="87"/>
                    <a:pt x="3" y="85"/>
                    <a:pt x="3" y="84"/>
                  </a:cubicBezTo>
                  <a:cubicBezTo>
                    <a:pt x="3" y="81"/>
                    <a:pt x="2" y="78"/>
                    <a:pt x="3" y="76"/>
                  </a:cubicBezTo>
                  <a:cubicBezTo>
                    <a:pt x="4" y="72"/>
                    <a:pt x="5" y="70"/>
                    <a:pt x="3" y="67"/>
                  </a:cubicBezTo>
                  <a:cubicBezTo>
                    <a:pt x="1" y="63"/>
                    <a:pt x="3" y="59"/>
                    <a:pt x="6" y="55"/>
                  </a:cubicBezTo>
                  <a:cubicBezTo>
                    <a:pt x="20" y="39"/>
                    <a:pt x="33" y="22"/>
                    <a:pt x="47" y="5"/>
                  </a:cubicBezTo>
                  <a:cubicBezTo>
                    <a:pt x="48" y="4"/>
                    <a:pt x="48" y="3"/>
                    <a:pt x="49" y="3"/>
                  </a:cubicBezTo>
                  <a:cubicBezTo>
                    <a:pt x="51" y="2"/>
                    <a:pt x="53" y="1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6" name="Freeform 86"/>
            <p:cNvSpPr>
              <a:spLocks/>
            </p:cNvSpPr>
            <p:nvPr userDrawn="1"/>
          </p:nvSpPr>
          <p:spPr bwMode="auto">
            <a:xfrm>
              <a:off x="4763" y="5060950"/>
              <a:ext cx="284163" cy="441325"/>
            </a:xfrm>
            <a:custGeom>
              <a:avLst/>
              <a:gdLst>
                <a:gd name="T0" fmla="*/ 60 w 64"/>
                <a:gd name="T1" fmla="*/ 19 h 105"/>
                <a:gd name="T2" fmla="*/ 61 w 64"/>
                <a:gd name="T3" fmla="*/ 32 h 105"/>
                <a:gd name="T4" fmla="*/ 61 w 64"/>
                <a:gd name="T5" fmla="*/ 35 h 105"/>
                <a:gd name="T6" fmla="*/ 60 w 64"/>
                <a:gd name="T7" fmla="*/ 48 h 105"/>
                <a:gd name="T8" fmla="*/ 17 w 64"/>
                <a:gd name="T9" fmla="*/ 101 h 105"/>
                <a:gd name="T10" fmla="*/ 4 w 64"/>
                <a:gd name="T11" fmla="*/ 102 h 105"/>
                <a:gd name="T12" fmla="*/ 2 w 64"/>
                <a:gd name="T13" fmla="*/ 89 h 105"/>
                <a:gd name="T14" fmla="*/ 2 w 64"/>
                <a:gd name="T15" fmla="*/ 85 h 105"/>
                <a:gd name="T16" fmla="*/ 2 w 64"/>
                <a:gd name="T17" fmla="*/ 75 h 105"/>
                <a:gd name="T18" fmla="*/ 2 w 64"/>
                <a:gd name="T19" fmla="*/ 70 h 105"/>
                <a:gd name="T20" fmla="*/ 3 w 64"/>
                <a:gd name="T21" fmla="*/ 58 h 105"/>
                <a:gd name="T22" fmla="*/ 47 w 64"/>
                <a:gd name="T23" fmla="*/ 5 h 105"/>
                <a:gd name="T24" fmla="*/ 59 w 64"/>
                <a:gd name="T25" fmla="*/ 3 h 105"/>
                <a:gd name="T26" fmla="*/ 61 w 64"/>
                <a:gd name="T27" fmla="*/ 17 h 105"/>
                <a:gd name="T28" fmla="*/ 60 w 64"/>
                <a:gd name="T29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19"/>
                  </a:moveTo>
                  <a:cubicBezTo>
                    <a:pt x="63" y="23"/>
                    <a:pt x="64" y="27"/>
                    <a:pt x="61" y="32"/>
                  </a:cubicBezTo>
                  <a:cubicBezTo>
                    <a:pt x="60" y="33"/>
                    <a:pt x="61" y="34"/>
                    <a:pt x="61" y="35"/>
                  </a:cubicBezTo>
                  <a:cubicBezTo>
                    <a:pt x="63" y="40"/>
                    <a:pt x="63" y="44"/>
                    <a:pt x="60" y="48"/>
                  </a:cubicBezTo>
                  <a:cubicBezTo>
                    <a:pt x="46" y="65"/>
                    <a:pt x="31" y="83"/>
                    <a:pt x="17" y="101"/>
                  </a:cubicBezTo>
                  <a:cubicBezTo>
                    <a:pt x="13" y="105"/>
                    <a:pt x="8" y="105"/>
                    <a:pt x="4" y="102"/>
                  </a:cubicBezTo>
                  <a:cubicBezTo>
                    <a:pt x="1" y="100"/>
                    <a:pt x="0" y="94"/>
                    <a:pt x="2" y="89"/>
                  </a:cubicBezTo>
                  <a:cubicBezTo>
                    <a:pt x="2" y="88"/>
                    <a:pt x="2" y="86"/>
                    <a:pt x="2" y="85"/>
                  </a:cubicBezTo>
                  <a:cubicBezTo>
                    <a:pt x="2" y="81"/>
                    <a:pt x="2" y="78"/>
                    <a:pt x="2" y="75"/>
                  </a:cubicBezTo>
                  <a:cubicBezTo>
                    <a:pt x="2" y="73"/>
                    <a:pt x="2" y="71"/>
                    <a:pt x="2" y="70"/>
                  </a:cubicBezTo>
                  <a:cubicBezTo>
                    <a:pt x="0" y="66"/>
                    <a:pt x="0" y="62"/>
                    <a:pt x="3" y="58"/>
                  </a:cubicBezTo>
                  <a:cubicBezTo>
                    <a:pt x="18" y="40"/>
                    <a:pt x="32" y="23"/>
                    <a:pt x="47" y="5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6"/>
                    <a:pt x="64" y="12"/>
                    <a:pt x="61" y="17"/>
                  </a:cubicBezTo>
                  <a:cubicBezTo>
                    <a:pt x="61" y="17"/>
                    <a:pt x="60" y="18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7" name="Freeform 87"/>
            <p:cNvSpPr>
              <a:spLocks/>
            </p:cNvSpPr>
            <p:nvPr userDrawn="1"/>
          </p:nvSpPr>
          <p:spPr bwMode="auto">
            <a:xfrm>
              <a:off x="293688" y="5002213"/>
              <a:ext cx="284163" cy="441325"/>
            </a:xfrm>
            <a:custGeom>
              <a:avLst/>
              <a:gdLst>
                <a:gd name="T0" fmla="*/ 11 w 64"/>
                <a:gd name="T1" fmla="*/ 105 h 105"/>
                <a:gd name="T2" fmla="*/ 3 w 64"/>
                <a:gd name="T3" fmla="*/ 89 h 105"/>
                <a:gd name="T4" fmla="*/ 3 w 64"/>
                <a:gd name="T5" fmla="*/ 84 h 105"/>
                <a:gd name="T6" fmla="*/ 2 w 64"/>
                <a:gd name="T7" fmla="*/ 78 h 105"/>
                <a:gd name="T8" fmla="*/ 2 w 64"/>
                <a:gd name="T9" fmla="*/ 66 h 105"/>
                <a:gd name="T10" fmla="*/ 4 w 64"/>
                <a:gd name="T11" fmla="*/ 58 h 105"/>
                <a:gd name="T12" fmla="*/ 37 w 64"/>
                <a:gd name="T13" fmla="*/ 17 h 105"/>
                <a:gd name="T14" fmla="*/ 47 w 64"/>
                <a:gd name="T15" fmla="*/ 5 h 105"/>
                <a:gd name="T16" fmla="*/ 60 w 64"/>
                <a:gd name="T17" fmla="*/ 3 h 105"/>
                <a:gd name="T18" fmla="*/ 62 w 64"/>
                <a:gd name="T19" fmla="*/ 16 h 105"/>
                <a:gd name="T20" fmla="*/ 62 w 64"/>
                <a:gd name="T21" fmla="*/ 21 h 105"/>
                <a:gd name="T22" fmla="*/ 62 w 64"/>
                <a:gd name="T23" fmla="*/ 30 h 105"/>
                <a:gd name="T24" fmla="*/ 62 w 64"/>
                <a:gd name="T25" fmla="*/ 35 h 105"/>
                <a:gd name="T26" fmla="*/ 60 w 64"/>
                <a:gd name="T27" fmla="*/ 48 h 105"/>
                <a:gd name="T28" fmla="*/ 18 w 64"/>
                <a:gd name="T29" fmla="*/ 99 h 105"/>
                <a:gd name="T30" fmla="*/ 11 w 64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11" y="105"/>
                  </a:moveTo>
                  <a:cubicBezTo>
                    <a:pt x="4" y="104"/>
                    <a:pt x="0" y="96"/>
                    <a:pt x="3" y="89"/>
                  </a:cubicBezTo>
                  <a:cubicBezTo>
                    <a:pt x="4" y="87"/>
                    <a:pt x="4" y="86"/>
                    <a:pt x="3" y="84"/>
                  </a:cubicBezTo>
                  <a:cubicBezTo>
                    <a:pt x="2" y="82"/>
                    <a:pt x="1" y="80"/>
                    <a:pt x="2" y="78"/>
                  </a:cubicBezTo>
                  <a:cubicBezTo>
                    <a:pt x="3" y="74"/>
                    <a:pt x="3" y="70"/>
                    <a:pt x="2" y="66"/>
                  </a:cubicBezTo>
                  <a:cubicBezTo>
                    <a:pt x="1" y="64"/>
                    <a:pt x="3" y="60"/>
                    <a:pt x="4" y="58"/>
                  </a:cubicBezTo>
                  <a:cubicBezTo>
                    <a:pt x="15" y="44"/>
                    <a:pt x="26" y="31"/>
                    <a:pt x="37" y="17"/>
                  </a:cubicBezTo>
                  <a:cubicBezTo>
                    <a:pt x="41" y="13"/>
                    <a:pt x="44" y="9"/>
                    <a:pt x="47" y="5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3" y="6"/>
                    <a:pt x="64" y="11"/>
                    <a:pt x="62" y="16"/>
                  </a:cubicBezTo>
                  <a:cubicBezTo>
                    <a:pt x="62" y="18"/>
                    <a:pt x="62" y="20"/>
                    <a:pt x="62" y="21"/>
                  </a:cubicBezTo>
                  <a:cubicBezTo>
                    <a:pt x="62" y="24"/>
                    <a:pt x="62" y="27"/>
                    <a:pt x="62" y="30"/>
                  </a:cubicBezTo>
                  <a:cubicBezTo>
                    <a:pt x="62" y="32"/>
                    <a:pt x="62" y="34"/>
                    <a:pt x="62" y="35"/>
                  </a:cubicBezTo>
                  <a:cubicBezTo>
                    <a:pt x="64" y="40"/>
                    <a:pt x="64" y="44"/>
                    <a:pt x="60" y="48"/>
                  </a:cubicBezTo>
                  <a:cubicBezTo>
                    <a:pt x="46" y="65"/>
                    <a:pt x="33" y="82"/>
                    <a:pt x="18" y="99"/>
                  </a:cubicBezTo>
                  <a:cubicBezTo>
                    <a:pt x="16" y="102"/>
                    <a:pt x="13" y="103"/>
                    <a:pt x="1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8" name="Freeform 88"/>
            <p:cNvSpPr>
              <a:spLocks/>
            </p:cNvSpPr>
            <p:nvPr userDrawn="1"/>
          </p:nvSpPr>
          <p:spPr bwMode="auto">
            <a:xfrm>
              <a:off x="-12700" y="3330575"/>
              <a:ext cx="296863" cy="441325"/>
            </a:xfrm>
            <a:custGeom>
              <a:avLst/>
              <a:gdLst>
                <a:gd name="T0" fmla="*/ 11 w 67"/>
                <a:gd name="T1" fmla="*/ 105 h 105"/>
                <a:gd name="T2" fmla="*/ 4 w 67"/>
                <a:gd name="T3" fmla="*/ 90 h 105"/>
                <a:gd name="T4" fmla="*/ 4 w 67"/>
                <a:gd name="T5" fmla="*/ 84 h 105"/>
                <a:gd name="T6" fmla="*/ 3 w 67"/>
                <a:gd name="T7" fmla="*/ 74 h 105"/>
                <a:gd name="T8" fmla="*/ 3 w 67"/>
                <a:gd name="T9" fmla="*/ 70 h 105"/>
                <a:gd name="T10" fmla="*/ 5 w 67"/>
                <a:gd name="T11" fmla="*/ 58 h 105"/>
                <a:gd name="T12" fmla="*/ 48 w 67"/>
                <a:gd name="T13" fmla="*/ 5 h 105"/>
                <a:gd name="T14" fmla="*/ 60 w 67"/>
                <a:gd name="T15" fmla="*/ 3 h 105"/>
                <a:gd name="T16" fmla="*/ 63 w 67"/>
                <a:gd name="T17" fmla="*/ 17 h 105"/>
                <a:gd name="T18" fmla="*/ 63 w 67"/>
                <a:gd name="T19" fmla="*/ 21 h 105"/>
                <a:gd name="T20" fmla="*/ 63 w 67"/>
                <a:gd name="T21" fmla="*/ 22 h 105"/>
                <a:gd name="T22" fmla="*/ 63 w 67"/>
                <a:gd name="T23" fmla="*/ 36 h 105"/>
                <a:gd name="T24" fmla="*/ 59 w 67"/>
                <a:gd name="T25" fmla="*/ 50 h 105"/>
                <a:gd name="T26" fmla="*/ 27 w 67"/>
                <a:gd name="T27" fmla="*/ 90 h 105"/>
                <a:gd name="T28" fmla="*/ 18 w 67"/>
                <a:gd name="T29" fmla="*/ 101 h 105"/>
                <a:gd name="T30" fmla="*/ 11 w 67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05">
                  <a:moveTo>
                    <a:pt x="11" y="105"/>
                  </a:moveTo>
                  <a:cubicBezTo>
                    <a:pt x="4" y="104"/>
                    <a:pt x="0" y="97"/>
                    <a:pt x="4" y="90"/>
                  </a:cubicBezTo>
                  <a:cubicBezTo>
                    <a:pt x="5" y="88"/>
                    <a:pt x="5" y="86"/>
                    <a:pt x="4" y="84"/>
                  </a:cubicBezTo>
                  <a:cubicBezTo>
                    <a:pt x="2" y="81"/>
                    <a:pt x="2" y="78"/>
                    <a:pt x="3" y="74"/>
                  </a:cubicBezTo>
                  <a:cubicBezTo>
                    <a:pt x="4" y="73"/>
                    <a:pt x="4" y="71"/>
                    <a:pt x="3" y="70"/>
                  </a:cubicBezTo>
                  <a:cubicBezTo>
                    <a:pt x="1" y="66"/>
                    <a:pt x="2" y="62"/>
                    <a:pt x="5" y="58"/>
                  </a:cubicBezTo>
                  <a:cubicBezTo>
                    <a:pt x="19" y="40"/>
                    <a:pt x="34" y="23"/>
                    <a:pt x="48" y="5"/>
                  </a:cubicBezTo>
                  <a:cubicBezTo>
                    <a:pt x="52" y="1"/>
                    <a:pt x="56" y="0"/>
                    <a:pt x="60" y="3"/>
                  </a:cubicBezTo>
                  <a:cubicBezTo>
                    <a:pt x="64" y="6"/>
                    <a:pt x="65" y="11"/>
                    <a:pt x="63" y="17"/>
                  </a:cubicBezTo>
                  <a:cubicBezTo>
                    <a:pt x="62" y="18"/>
                    <a:pt x="63" y="19"/>
                    <a:pt x="63" y="21"/>
                  </a:cubicBezTo>
                  <a:cubicBezTo>
                    <a:pt x="63" y="21"/>
                    <a:pt x="63" y="21"/>
                    <a:pt x="63" y="22"/>
                  </a:cubicBezTo>
                  <a:cubicBezTo>
                    <a:pt x="67" y="26"/>
                    <a:pt x="60" y="31"/>
                    <a:pt x="63" y="36"/>
                  </a:cubicBezTo>
                  <a:cubicBezTo>
                    <a:pt x="66" y="42"/>
                    <a:pt x="63" y="46"/>
                    <a:pt x="59" y="50"/>
                  </a:cubicBezTo>
                  <a:cubicBezTo>
                    <a:pt x="48" y="63"/>
                    <a:pt x="38" y="77"/>
                    <a:pt x="27" y="90"/>
                  </a:cubicBezTo>
                  <a:cubicBezTo>
                    <a:pt x="24" y="94"/>
                    <a:pt x="21" y="97"/>
                    <a:pt x="18" y="101"/>
                  </a:cubicBezTo>
                  <a:cubicBezTo>
                    <a:pt x="16" y="103"/>
                    <a:pt x="14" y="104"/>
                    <a:pt x="1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9" name="Freeform 89"/>
            <p:cNvSpPr>
              <a:spLocks/>
            </p:cNvSpPr>
            <p:nvPr userDrawn="1"/>
          </p:nvSpPr>
          <p:spPr bwMode="auto">
            <a:xfrm>
              <a:off x="-9525" y="741363"/>
              <a:ext cx="288925" cy="438150"/>
            </a:xfrm>
            <a:custGeom>
              <a:avLst/>
              <a:gdLst>
                <a:gd name="T0" fmla="*/ 53 w 65"/>
                <a:gd name="T1" fmla="*/ 0 h 104"/>
                <a:gd name="T2" fmla="*/ 62 w 65"/>
                <a:gd name="T3" fmla="*/ 14 h 104"/>
                <a:gd name="T4" fmla="*/ 62 w 65"/>
                <a:gd name="T5" fmla="*/ 21 h 104"/>
                <a:gd name="T6" fmla="*/ 62 w 65"/>
                <a:gd name="T7" fmla="*/ 30 h 104"/>
                <a:gd name="T8" fmla="*/ 62 w 65"/>
                <a:gd name="T9" fmla="*/ 34 h 104"/>
                <a:gd name="T10" fmla="*/ 61 w 65"/>
                <a:gd name="T11" fmla="*/ 46 h 104"/>
                <a:gd name="T12" fmla="*/ 39 w 65"/>
                <a:gd name="T13" fmla="*/ 72 h 104"/>
                <a:gd name="T14" fmla="*/ 18 w 65"/>
                <a:gd name="T15" fmla="*/ 99 h 104"/>
                <a:gd name="T16" fmla="*/ 5 w 65"/>
                <a:gd name="T17" fmla="*/ 101 h 104"/>
                <a:gd name="T18" fmla="*/ 3 w 65"/>
                <a:gd name="T19" fmla="*/ 87 h 104"/>
                <a:gd name="T20" fmla="*/ 3 w 65"/>
                <a:gd name="T21" fmla="*/ 84 h 104"/>
                <a:gd name="T22" fmla="*/ 2 w 65"/>
                <a:gd name="T23" fmla="*/ 74 h 104"/>
                <a:gd name="T24" fmla="*/ 2 w 65"/>
                <a:gd name="T25" fmla="*/ 68 h 104"/>
                <a:gd name="T26" fmla="*/ 4 w 65"/>
                <a:gd name="T27" fmla="*/ 56 h 104"/>
                <a:gd name="T28" fmla="*/ 31 w 65"/>
                <a:gd name="T29" fmla="*/ 24 h 104"/>
                <a:gd name="T30" fmla="*/ 47 w 65"/>
                <a:gd name="T31" fmla="*/ 5 h 104"/>
                <a:gd name="T32" fmla="*/ 53 w 65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4">
                  <a:moveTo>
                    <a:pt x="53" y="0"/>
                  </a:moveTo>
                  <a:cubicBezTo>
                    <a:pt x="61" y="0"/>
                    <a:pt x="65" y="7"/>
                    <a:pt x="62" y="14"/>
                  </a:cubicBezTo>
                  <a:cubicBezTo>
                    <a:pt x="61" y="16"/>
                    <a:pt x="61" y="18"/>
                    <a:pt x="62" y="21"/>
                  </a:cubicBezTo>
                  <a:cubicBezTo>
                    <a:pt x="63" y="23"/>
                    <a:pt x="62" y="27"/>
                    <a:pt x="62" y="30"/>
                  </a:cubicBezTo>
                  <a:cubicBezTo>
                    <a:pt x="62" y="31"/>
                    <a:pt x="61" y="33"/>
                    <a:pt x="62" y="34"/>
                  </a:cubicBezTo>
                  <a:cubicBezTo>
                    <a:pt x="64" y="39"/>
                    <a:pt x="63" y="43"/>
                    <a:pt x="61" y="46"/>
                  </a:cubicBezTo>
                  <a:cubicBezTo>
                    <a:pt x="54" y="55"/>
                    <a:pt x="46" y="63"/>
                    <a:pt x="39" y="72"/>
                  </a:cubicBezTo>
                  <a:cubicBezTo>
                    <a:pt x="32" y="81"/>
                    <a:pt x="25" y="90"/>
                    <a:pt x="18" y="99"/>
                  </a:cubicBezTo>
                  <a:cubicBezTo>
                    <a:pt x="14" y="104"/>
                    <a:pt x="9" y="104"/>
                    <a:pt x="5" y="101"/>
                  </a:cubicBezTo>
                  <a:cubicBezTo>
                    <a:pt x="1" y="98"/>
                    <a:pt x="0" y="93"/>
                    <a:pt x="3" y="87"/>
                  </a:cubicBezTo>
                  <a:cubicBezTo>
                    <a:pt x="3" y="86"/>
                    <a:pt x="3" y="85"/>
                    <a:pt x="3" y="84"/>
                  </a:cubicBezTo>
                  <a:cubicBezTo>
                    <a:pt x="2" y="81"/>
                    <a:pt x="1" y="77"/>
                    <a:pt x="2" y="74"/>
                  </a:cubicBezTo>
                  <a:cubicBezTo>
                    <a:pt x="3" y="72"/>
                    <a:pt x="3" y="70"/>
                    <a:pt x="2" y="68"/>
                  </a:cubicBezTo>
                  <a:cubicBezTo>
                    <a:pt x="0" y="63"/>
                    <a:pt x="1" y="60"/>
                    <a:pt x="4" y="56"/>
                  </a:cubicBezTo>
                  <a:cubicBezTo>
                    <a:pt x="13" y="46"/>
                    <a:pt x="22" y="35"/>
                    <a:pt x="31" y="24"/>
                  </a:cubicBezTo>
                  <a:cubicBezTo>
                    <a:pt x="36" y="18"/>
                    <a:pt x="41" y="11"/>
                    <a:pt x="47" y="5"/>
                  </a:cubicBezTo>
                  <a:cubicBezTo>
                    <a:pt x="49" y="2"/>
                    <a:pt x="51" y="1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0" name="Freeform 90"/>
            <p:cNvSpPr>
              <a:spLocks/>
            </p:cNvSpPr>
            <p:nvPr userDrawn="1"/>
          </p:nvSpPr>
          <p:spPr bwMode="auto">
            <a:xfrm>
              <a:off x="-4763" y="450850"/>
              <a:ext cx="284163" cy="441325"/>
            </a:xfrm>
            <a:custGeom>
              <a:avLst/>
              <a:gdLst>
                <a:gd name="T0" fmla="*/ 53 w 64"/>
                <a:gd name="T1" fmla="*/ 0 h 105"/>
                <a:gd name="T2" fmla="*/ 61 w 64"/>
                <a:gd name="T3" fmla="*/ 15 h 105"/>
                <a:gd name="T4" fmla="*/ 61 w 64"/>
                <a:gd name="T5" fmla="*/ 21 h 105"/>
                <a:gd name="T6" fmla="*/ 60 w 64"/>
                <a:gd name="T7" fmla="*/ 32 h 105"/>
                <a:gd name="T8" fmla="*/ 61 w 64"/>
                <a:gd name="T9" fmla="*/ 44 h 105"/>
                <a:gd name="T10" fmla="*/ 52 w 64"/>
                <a:gd name="T11" fmla="*/ 56 h 105"/>
                <a:gd name="T12" fmla="*/ 29 w 64"/>
                <a:gd name="T13" fmla="*/ 84 h 105"/>
                <a:gd name="T14" fmla="*/ 16 w 64"/>
                <a:gd name="T15" fmla="*/ 100 h 105"/>
                <a:gd name="T16" fmla="*/ 4 w 64"/>
                <a:gd name="T17" fmla="*/ 102 h 105"/>
                <a:gd name="T18" fmla="*/ 2 w 64"/>
                <a:gd name="T19" fmla="*/ 88 h 105"/>
                <a:gd name="T20" fmla="*/ 2 w 64"/>
                <a:gd name="T21" fmla="*/ 84 h 105"/>
                <a:gd name="T22" fmla="*/ 1 w 64"/>
                <a:gd name="T23" fmla="*/ 76 h 105"/>
                <a:gd name="T24" fmla="*/ 1 w 64"/>
                <a:gd name="T25" fmla="*/ 67 h 105"/>
                <a:gd name="T26" fmla="*/ 3 w 64"/>
                <a:gd name="T27" fmla="*/ 58 h 105"/>
                <a:gd name="T28" fmla="*/ 46 w 64"/>
                <a:gd name="T29" fmla="*/ 4 h 105"/>
                <a:gd name="T30" fmla="*/ 53 w 64"/>
                <a:gd name="T3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53" y="0"/>
                  </a:moveTo>
                  <a:cubicBezTo>
                    <a:pt x="60" y="1"/>
                    <a:pt x="64" y="8"/>
                    <a:pt x="61" y="15"/>
                  </a:cubicBezTo>
                  <a:cubicBezTo>
                    <a:pt x="60" y="17"/>
                    <a:pt x="60" y="18"/>
                    <a:pt x="61" y="21"/>
                  </a:cubicBezTo>
                  <a:cubicBezTo>
                    <a:pt x="63" y="25"/>
                    <a:pt x="60" y="29"/>
                    <a:pt x="60" y="32"/>
                  </a:cubicBezTo>
                  <a:cubicBezTo>
                    <a:pt x="60" y="36"/>
                    <a:pt x="63" y="40"/>
                    <a:pt x="61" y="44"/>
                  </a:cubicBezTo>
                  <a:cubicBezTo>
                    <a:pt x="59" y="48"/>
                    <a:pt x="55" y="52"/>
                    <a:pt x="52" y="56"/>
                  </a:cubicBezTo>
                  <a:cubicBezTo>
                    <a:pt x="45" y="65"/>
                    <a:pt x="37" y="74"/>
                    <a:pt x="29" y="84"/>
                  </a:cubicBezTo>
                  <a:cubicBezTo>
                    <a:pt x="25" y="89"/>
                    <a:pt x="20" y="94"/>
                    <a:pt x="16" y="100"/>
                  </a:cubicBezTo>
                  <a:cubicBezTo>
                    <a:pt x="12" y="104"/>
                    <a:pt x="8" y="105"/>
                    <a:pt x="4" y="102"/>
                  </a:cubicBezTo>
                  <a:cubicBezTo>
                    <a:pt x="1" y="99"/>
                    <a:pt x="0" y="93"/>
                    <a:pt x="2" y="88"/>
                  </a:cubicBezTo>
                  <a:cubicBezTo>
                    <a:pt x="2" y="87"/>
                    <a:pt x="2" y="85"/>
                    <a:pt x="2" y="84"/>
                  </a:cubicBezTo>
                  <a:cubicBezTo>
                    <a:pt x="1" y="81"/>
                    <a:pt x="0" y="78"/>
                    <a:pt x="1" y="76"/>
                  </a:cubicBezTo>
                  <a:cubicBezTo>
                    <a:pt x="2" y="73"/>
                    <a:pt x="1" y="70"/>
                    <a:pt x="1" y="67"/>
                  </a:cubicBezTo>
                  <a:cubicBezTo>
                    <a:pt x="1" y="64"/>
                    <a:pt x="1" y="60"/>
                    <a:pt x="3" y="58"/>
                  </a:cubicBezTo>
                  <a:cubicBezTo>
                    <a:pt x="17" y="40"/>
                    <a:pt x="32" y="22"/>
                    <a:pt x="46" y="4"/>
                  </a:cubicBezTo>
                  <a:cubicBezTo>
                    <a:pt x="48" y="2"/>
                    <a:pt x="51" y="1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1" name="Freeform 91"/>
            <p:cNvSpPr>
              <a:spLocks/>
            </p:cNvSpPr>
            <p:nvPr userDrawn="1"/>
          </p:nvSpPr>
          <p:spPr bwMode="auto">
            <a:xfrm>
              <a:off x="604838" y="4763"/>
              <a:ext cx="57150" cy="6858000"/>
            </a:xfrm>
            <a:custGeom>
              <a:avLst/>
              <a:gdLst>
                <a:gd name="T0" fmla="*/ 12 w 13"/>
                <a:gd name="T1" fmla="*/ 1166 h 1629"/>
                <a:gd name="T2" fmla="*/ 12 w 13"/>
                <a:gd name="T3" fmla="*/ 1103 h 1629"/>
                <a:gd name="T4" fmla="*/ 12 w 13"/>
                <a:gd name="T5" fmla="*/ 734 h 1629"/>
                <a:gd name="T6" fmla="*/ 12 w 13"/>
                <a:gd name="T7" fmla="*/ 515 h 1629"/>
                <a:gd name="T8" fmla="*/ 12 w 13"/>
                <a:gd name="T9" fmla="*/ 446 h 1629"/>
                <a:gd name="T10" fmla="*/ 12 w 13"/>
                <a:gd name="T11" fmla="*/ 0 h 1629"/>
                <a:gd name="T12" fmla="*/ 0 w 13"/>
                <a:gd name="T13" fmla="*/ 0 h 1629"/>
                <a:gd name="T14" fmla="*/ 0 w 13"/>
                <a:gd name="T15" fmla="*/ 5 h 1629"/>
                <a:gd name="T16" fmla="*/ 0 w 13"/>
                <a:gd name="T17" fmla="*/ 461 h 1629"/>
                <a:gd name="T18" fmla="*/ 0 w 13"/>
                <a:gd name="T19" fmla="*/ 551 h 1629"/>
                <a:gd name="T20" fmla="*/ 0 w 13"/>
                <a:gd name="T21" fmla="*/ 1112 h 1629"/>
                <a:gd name="T22" fmla="*/ 0 w 13"/>
                <a:gd name="T23" fmla="*/ 1206 h 1629"/>
                <a:gd name="T24" fmla="*/ 0 w 13"/>
                <a:gd name="T25" fmla="*/ 1629 h 1629"/>
                <a:gd name="T26" fmla="*/ 12 w 13"/>
                <a:gd name="T27" fmla="*/ 1629 h 1629"/>
                <a:gd name="T28" fmla="*/ 12 w 13"/>
                <a:gd name="T29" fmla="*/ 1166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629">
                  <a:moveTo>
                    <a:pt x="12" y="1166"/>
                  </a:moveTo>
                  <a:cubicBezTo>
                    <a:pt x="12" y="1145"/>
                    <a:pt x="12" y="1124"/>
                    <a:pt x="12" y="1103"/>
                  </a:cubicBezTo>
                  <a:cubicBezTo>
                    <a:pt x="12" y="980"/>
                    <a:pt x="13" y="857"/>
                    <a:pt x="12" y="734"/>
                  </a:cubicBezTo>
                  <a:cubicBezTo>
                    <a:pt x="12" y="661"/>
                    <a:pt x="12" y="588"/>
                    <a:pt x="12" y="515"/>
                  </a:cubicBezTo>
                  <a:cubicBezTo>
                    <a:pt x="12" y="492"/>
                    <a:pt x="12" y="469"/>
                    <a:pt x="12" y="446"/>
                  </a:cubicBezTo>
                  <a:cubicBezTo>
                    <a:pt x="12" y="297"/>
                    <a:pt x="12" y="148"/>
                    <a:pt x="12" y="0"/>
                  </a:cubicBezTo>
                  <a:cubicBezTo>
                    <a:pt x="8" y="0"/>
                    <a:pt x="4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57"/>
                    <a:pt x="0" y="309"/>
                    <a:pt x="0" y="461"/>
                  </a:cubicBezTo>
                  <a:cubicBezTo>
                    <a:pt x="0" y="491"/>
                    <a:pt x="0" y="521"/>
                    <a:pt x="0" y="551"/>
                  </a:cubicBezTo>
                  <a:cubicBezTo>
                    <a:pt x="0" y="738"/>
                    <a:pt x="0" y="925"/>
                    <a:pt x="0" y="1112"/>
                  </a:cubicBezTo>
                  <a:cubicBezTo>
                    <a:pt x="0" y="1144"/>
                    <a:pt x="0" y="1175"/>
                    <a:pt x="0" y="1206"/>
                  </a:cubicBezTo>
                  <a:cubicBezTo>
                    <a:pt x="0" y="1347"/>
                    <a:pt x="0" y="1488"/>
                    <a:pt x="0" y="1629"/>
                  </a:cubicBezTo>
                  <a:cubicBezTo>
                    <a:pt x="12" y="1629"/>
                    <a:pt x="12" y="1629"/>
                    <a:pt x="12" y="1629"/>
                  </a:cubicBezTo>
                  <a:cubicBezTo>
                    <a:pt x="12" y="1475"/>
                    <a:pt x="12" y="1320"/>
                    <a:pt x="12" y="1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2" name="Freeform 92"/>
            <p:cNvSpPr>
              <a:spLocks/>
            </p:cNvSpPr>
            <p:nvPr userDrawn="1"/>
          </p:nvSpPr>
          <p:spPr bwMode="auto">
            <a:xfrm>
              <a:off x="693738" y="6154738"/>
              <a:ext cx="284163" cy="442913"/>
            </a:xfrm>
            <a:custGeom>
              <a:avLst/>
              <a:gdLst>
                <a:gd name="T0" fmla="*/ 60 w 64"/>
                <a:gd name="T1" fmla="*/ 58 h 105"/>
                <a:gd name="T2" fmla="*/ 17 w 64"/>
                <a:gd name="T3" fmla="*/ 5 h 105"/>
                <a:gd name="T4" fmla="*/ 11 w 64"/>
                <a:gd name="T5" fmla="*/ 0 h 105"/>
                <a:gd name="T6" fmla="*/ 2 w 64"/>
                <a:gd name="T7" fmla="*/ 7 h 105"/>
                <a:gd name="T8" fmla="*/ 3 w 64"/>
                <a:gd name="T9" fmla="*/ 18 h 105"/>
                <a:gd name="T10" fmla="*/ 2 w 64"/>
                <a:gd name="T11" fmla="*/ 30 h 105"/>
                <a:gd name="T12" fmla="*/ 2 w 64"/>
                <a:gd name="T13" fmla="*/ 35 h 105"/>
                <a:gd name="T14" fmla="*/ 4 w 64"/>
                <a:gd name="T15" fmla="*/ 47 h 105"/>
                <a:gd name="T16" fmla="*/ 47 w 64"/>
                <a:gd name="T17" fmla="*/ 100 h 105"/>
                <a:gd name="T18" fmla="*/ 59 w 64"/>
                <a:gd name="T19" fmla="*/ 102 h 105"/>
                <a:gd name="T20" fmla="*/ 62 w 64"/>
                <a:gd name="T21" fmla="*/ 89 h 105"/>
                <a:gd name="T22" fmla="*/ 62 w 64"/>
                <a:gd name="T23" fmla="*/ 84 h 105"/>
                <a:gd name="T24" fmla="*/ 62 w 64"/>
                <a:gd name="T25" fmla="*/ 74 h 105"/>
                <a:gd name="T26" fmla="*/ 62 w 64"/>
                <a:gd name="T27" fmla="*/ 70 h 105"/>
                <a:gd name="T28" fmla="*/ 60 w 64"/>
                <a:gd name="T29" fmla="*/ 5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58"/>
                  </a:moveTo>
                  <a:cubicBezTo>
                    <a:pt x="46" y="40"/>
                    <a:pt x="32" y="22"/>
                    <a:pt x="17" y="5"/>
                  </a:cubicBezTo>
                  <a:cubicBezTo>
                    <a:pt x="15" y="3"/>
                    <a:pt x="13" y="2"/>
                    <a:pt x="11" y="0"/>
                  </a:cubicBezTo>
                  <a:cubicBezTo>
                    <a:pt x="6" y="1"/>
                    <a:pt x="4" y="3"/>
                    <a:pt x="2" y="7"/>
                  </a:cubicBezTo>
                  <a:cubicBezTo>
                    <a:pt x="0" y="11"/>
                    <a:pt x="3" y="15"/>
                    <a:pt x="3" y="18"/>
                  </a:cubicBezTo>
                  <a:cubicBezTo>
                    <a:pt x="3" y="22"/>
                    <a:pt x="0" y="26"/>
                    <a:pt x="2" y="30"/>
                  </a:cubicBezTo>
                  <a:cubicBezTo>
                    <a:pt x="3" y="32"/>
                    <a:pt x="3" y="34"/>
                    <a:pt x="2" y="35"/>
                  </a:cubicBezTo>
                  <a:cubicBezTo>
                    <a:pt x="1" y="40"/>
                    <a:pt x="1" y="44"/>
                    <a:pt x="4" y="47"/>
                  </a:cubicBezTo>
                  <a:cubicBezTo>
                    <a:pt x="18" y="65"/>
                    <a:pt x="33" y="83"/>
                    <a:pt x="47" y="100"/>
                  </a:cubicBezTo>
                  <a:cubicBezTo>
                    <a:pt x="51" y="105"/>
                    <a:pt x="56" y="105"/>
                    <a:pt x="59" y="102"/>
                  </a:cubicBezTo>
                  <a:cubicBezTo>
                    <a:pt x="63" y="99"/>
                    <a:pt x="64" y="94"/>
                    <a:pt x="62" y="89"/>
                  </a:cubicBezTo>
                  <a:cubicBezTo>
                    <a:pt x="61" y="88"/>
                    <a:pt x="61" y="86"/>
                    <a:pt x="62" y="84"/>
                  </a:cubicBezTo>
                  <a:cubicBezTo>
                    <a:pt x="63" y="81"/>
                    <a:pt x="63" y="78"/>
                    <a:pt x="62" y="74"/>
                  </a:cubicBezTo>
                  <a:cubicBezTo>
                    <a:pt x="61" y="73"/>
                    <a:pt x="61" y="71"/>
                    <a:pt x="62" y="70"/>
                  </a:cubicBezTo>
                  <a:cubicBezTo>
                    <a:pt x="64" y="65"/>
                    <a:pt x="63" y="61"/>
                    <a:pt x="6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3" name="Freeform 93"/>
            <p:cNvSpPr>
              <a:spLocks/>
            </p:cNvSpPr>
            <p:nvPr userDrawn="1"/>
          </p:nvSpPr>
          <p:spPr bwMode="auto">
            <a:xfrm>
              <a:off x="693738" y="6445250"/>
              <a:ext cx="284163" cy="417513"/>
            </a:xfrm>
            <a:custGeom>
              <a:avLst/>
              <a:gdLst>
                <a:gd name="T0" fmla="*/ 62 w 64"/>
                <a:gd name="T1" fmla="*/ 98 h 99"/>
                <a:gd name="T2" fmla="*/ 61 w 64"/>
                <a:gd name="T3" fmla="*/ 86 h 99"/>
                <a:gd name="T4" fmla="*/ 62 w 64"/>
                <a:gd name="T5" fmla="*/ 75 h 99"/>
                <a:gd name="T6" fmla="*/ 62 w 64"/>
                <a:gd name="T7" fmla="*/ 73 h 99"/>
                <a:gd name="T8" fmla="*/ 62 w 64"/>
                <a:gd name="T9" fmla="*/ 70 h 99"/>
                <a:gd name="T10" fmla="*/ 60 w 64"/>
                <a:gd name="T11" fmla="*/ 56 h 99"/>
                <a:gd name="T12" fmla="*/ 38 w 64"/>
                <a:gd name="T13" fmla="*/ 30 h 99"/>
                <a:gd name="T14" fmla="*/ 17 w 64"/>
                <a:gd name="T15" fmla="*/ 4 h 99"/>
                <a:gd name="T16" fmla="*/ 5 w 64"/>
                <a:gd name="T17" fmla="*/ 2 h 99"/>
                <a:gd name="T18" fmla="*/ 2 w 64"/>
                <a:gd name="T19" fmla="*/ 15 h 99"/>
                <a:gd name="T20" fmla="*/ 4 w 64"/>
                <a:gd name="T21" fmla="*/ 18 h 99"/>
                <a:gd name="T22" fmla="*/ 3 w 64"/>
                <a:gd name="T23" fmla="*/ 31 h 99"/>
                <a:gd name="T24" fmla="*/ 3 w 64"/>
                <a:gd name="T25" fmla="*/ 34 h 99"/>
                <a:gd name="T26" fmla="*/ 4 w 64"/>
                <a:gd name="T27" fmla="*/ 47 h 99"/>
                <a:gd name="T28" fmla="*/ 21 w 64"/>
                <a:gd name="T29" fmla="*/ 68 h 99"/>
                <a:gd name="T30" fmla="*/ 47 w 64"/>
                <a:gd name="T31" fmla="*/ 99 h 99"/>
                <a:gd name="T32" fmla="*/ 61 w 64"/>
                <a:gd name="T33" fmla="*/ 99 h 99"/>
                <a:gd name="T34" fmla="*/ 62 w 64"/>
                <a:gd name="T35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99">
                  <a:moveTo>
                    <a:pt x="62" y="98"/>
                  </a:moveTo>
                  <a:cubicBezTo>
                    <a:pt x="64" y="93"/>
                    <a:pt x="61" y="90"/>
                    <a:pt x="61" y="86"/>
                  </a:cubicBezTo>
                  <a:cubicBezTo>
                    <a:pt x="61" y="83"/>
                    <a:pt x="64" y="79"/>
                    <a:pt x="62" y="75"/>
                  </a:cubicBezTo>
                  <a:cubicBezTo>
                    <a:pt x="62" y="74"/>
                    <a:pt x="62" y="74"/>
                    <a:pt x="62" y="73"/>
                  </a:cubicBezTo>
                  <a:cubicBezTo>
                    <a:pt x="61" y="72"/>
                    <a:pt x="61" y="71"/>
                    <a:pt x="62" y="70"/>
                  </a:cubicBezTo>
                  <a:cubicBezTo>
                    <a:pt x="64" y="65"/>
                    <a:pt x="63" y="60"/>
                    <a:pt x="60" y="56"/>
                  </a:cubicBezTo>
                  <a:cubicBezTo>
                    <a:pt x="53" y="48"/>
                    <a:pt x="45" y="39"/>
                    <a:pt x="38" y="30"/>
                  </a:cubicBezTo>
                  <a:cubicBezTo>
                    <a:pt x="31" y="21"/>
                    <a:pt x="24" y="13"/>
                    <a:pt x="17" y="4"/>
                  </a:cubicBezTo>
                  <a:cubicBezTo>
                    <a:pt x="14" y="0"/>
                    <a:pt x="8" y="0"/>
                    <a:pt x="5" y="2"/>
                  </a:cubicBezTo>
                  <a:cubicBezTo>
                    <a:pt x="1" y="5"/>
                    <a:pt x="0" y="11"/>
                    <a:pt x="2" y="15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1" y="24"/>
                    <a:pt x="1" y="24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0" y="40"/>
                    <a:pt x="1" y="43"/>
                    <a:pt x="4" y="47"/>
                  </a:cubicBezTo>
                  <a:cubicBezTo>
                    <a:pt x="10" y="54"/>
                    <a:pt x="15" y="61"/>
                    <a:pt x="21" y="68"/>
                  </a:cubicBezTo>
                  <a:cubicBezTo>
                    <a:pt x="29" y="78"/>
                    <a:pt x="38" y="89"/>
                    <a:pt x="47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2" y="99"/>
                    <a:pt x="62" y="98"/>
                    <a:pt x="6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4" name="Freeform 94"/>
            <p:cNvSpPr>
              <a:spLocks/>
            </p:cNvSpPr>
            <p:nvPr userDrawn="1"/>
          </p:nvSpPr>
          <p:spPr bwMode="auto">
            <a:xfrm>
              <a:off x="693738" y="6732588"/>
              <a:ext cx="173038" cy="130175"/>
            </a:xfrm>
            <a:custGeom>
              <a:avLst/>
              <a:gdLst>
                <a:gd name="T0" fmla="*/ 17 w 39"/>
                <a:gd name="T1" fmla="*/ 5 h 31"/>
                <a:gd name="T2" fmla="*/ 6 w 39"/>
                <a:gd name="T3" fmla="*/ 2 h 31"/>
                <a:gd name="T4" fmla="*/ 1 w 39"/>
                <a:gd name="T5" fmla="*/ 13 h 31"/>
                <a:gd name="T6" fmla="*/ 4 w 39"/>
                <a:gd name="T7" fmla="*/ 19 h 31"/>
                <a:gd name="T8" fmla="*/ 3 w 39"/>
                <a:gd name="T9" fmla="*/ 31 h 31"/>
                <a:gd name="T10" fmla="*/ 39 w 39"/>
                <a:gd name="T11" fmla="*/ 31 h 31"/>
                <a:gd name="T12" fmla="*/ 17 w 39"/>
                <a:gd name="T13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1">
                  <a:moveTo>
                    <a:pt x="17" y="5"/>
                  </a:moveTo>
                  <a:cubicBezTo>
                    <a:pt x="14" y="1"/>
                    <a:pt x="10" y="0"/>
                    <a:pt x="6" y="2"/>
                  </a:cubicBezTo>
                  <a:cubicBezTo>
                    <a:pt x="2" y="4"/>
                    <a:pt x="1" y="8"/>
                    <a:pt x="1" y="13"/>
                  </a:cubicBezTo>
                  <a:cubicBezTo>
                    <a:pt x="2" y="15"/>
                    <a:pt x="3" y="16"/>
                    <a:pt x="4" y="19"/>
                  </a:cubicBezTo>
                  <a:cubicBezTo>
                    <a:pt x="1" y="23"/>
                    <a:pt x="0" y="27"/>
                    <a:pt x="3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1" y="22"/>
                    <a:pt x="24" y="13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5" name="Freeform 95"/>
            <p:cNvSpPr>
              <a:spLocks/>
            </p:cNvSpPr>
            <p:nvPr userDrawn="1"/>
          </p:nvSpPr>
          <p:spPr bwMode="auto">
            <a:xfrm>
              <a:off x="693738" y="5868988"/>
              <a:ext cx="284163" cy="441325"/>
            </a:xfrm>
            <a:custGeom>
              <a:avLst/>
              <a:gdLst>
                <a:gd name="T0" fmla="*/ 5 w 64"/>
                <a:gd name="T1" fmla="*/ 48 h 105"/>
                <a:gd name="T2" fmla="*/ 25 w 64"/>
                <a:gd name="T3" fmla="*/ 72 h 105"/>
                <a:gd name="T4" fmla="*/ 47 w 64"/>
                <a:gd name="T5" fmla="*/ 100 h 105"/>
                <a:gd name="T6" fmla="*/ 62 w 64"/>
                <a:gd name="T7" fmla="*/ 98 h 105"/>
                <a:gd name="T8" fmla="*/ 61 w 64"/>
                <a:gd name="T9" fmla="*/ 86 h 105"/>
                <a:gd name="T10" fmla="*/ 62 w 64"/>
                <a:gd name="T11" fmla="*/ 74 h 105"/>
                <a:gd name="T12" fmla="*/ 62 w 64"/>
                <a:gd name="T13" fmla="*/ 74 h 105"/>
                <a:gd name="T14" fmla="*/ 62 w 64"/>
                <a:gd name="T15" fmla="*/ 70 h 105"/>
                <a:gd name="T16" fmla="*/ 60 w 64"/>
                <a:gd name="T17" fmla="*/ 57 h 105"/>
                <a:gd name="T18" fmla="*/ 39 w 64"/>
                <a:gd name="T19" fmla="*/ 31 h 105"/>
                <a:gd name="T20" fmla="*/ 17 w 64"/>
                <a:gd name="T21" fmla="*/ 4 h 105"/>
                <a:gd name="T22" fmla="*/ 7 w 64"/>
                <a:gd name="T23" fmla="*/ 1 h 105"/>
                <a:gd name="T24" fmla="*/ 1 w 64"/>
                <a:gd name="T25" fmla="*/ 10 h 105"/>
                <a:gd name="T26" fmla="*/ 2 w 64"/>
                <a:gd name="T27" fmla="*/ 25 h 105"/>
                <a:gd name="T28" fmla="*/ 0 w 64"/>
                <a:gd name="T29" fmla="*/ 40 h 105"/>
                <a:gd name="T30" fmla="*/ 5 w 64"/>
                <a:gd name="T31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5" y="48"/>
                  </a:moveTo>
                  <a:cubicBezTo>
                    <a:pt x="11" y="56"/>
                    <a:pt x="18" y="64"/>
                    <a:pt x="25" y="72"/>
                  </a:cubicBezTo>
                  <a:cubicBezTo>
                    <a:pt x="32" y="81"/>
                    <a:pt x="39" y="91"/>
                    <a:pt x="47" y="100"/>
                  </a:cubicBezTo>
                  <a:cubicBezTo>
                    <a:pt x="52" y="105"/>
                    <a:pt x="59" y="104"/>
                    <a:pt x="62" y="98"/>
                  </a:cubicBezTo>
                  <a:cubicBezTo>
                    <a:pt x="64" y="93"/>
                    <a:pt x="61" y="90"/>
                    <a:pt x="61" y="86"/>
                  </a:cubicBezTo>
                  <a:cubicBezTo>
                    <a:pt x="61" y="82"/>
                    <a:pt x="64" y="78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2"/>
                    <a:pt x="61" y="71"/>
                    <a:pt x="62" y="70"/>
                  </a:cubicBezTo>
                  <a:cubicBezTo>
                    <a:pt x="64" y="65"/>
                    <a:pt x="63" y="61"/>
                    <a:pt x="60" y="57"/>
                  </a:cubicBezTo>
                  <a:cubicBezTo>
                    <a:pt x="53" y="48"/>
                    <a:pt x="46" y="39"/>
                    <a:pt x="39" y="31"/>
                  </a:cubicBezTo>
                  <a:cubicBezTo>
                    <a:pt x="32" y="22"/>
                    <a:pt x="24" y="13"/>
                    <a:pt x="17" y="4"/>
                  </a:cubicBezTo>
                  <a:cubicBezTo>
                    <a:pt x="14" y="1"/>
                    <a:pt x="11" y="0"/>
                    <a:pt x="7" y="1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2" y="15"/>
                    <a:pt x="2" y="20"/>
                    <a:pt x="2" y="25"/>
                  </a:cubicBezTo>
                  <a:cubicBezTo>
                    <a:pt x="1" y="30"/>
                    <a:pt x="4" y="35"/>
                    <a:pt x="0" y="40"/>
                  </a:cubicBezTo>
                  <a:cubicBezTo>
                    <a:pt x="2" y="43"/>
                    <a:pt x="3" y="45"/>
                    <a:pt x="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6" name="Freeform 96"/>
            <p:cNvSpPr>
              <a:spLocks/>
            </p:cNvSpPr>
            <p:nvPr userDrawn="1"/>
          </p:nvSpPr>
          <p:spPr bwMode="auto">
            <a:xfrm>
              <a:off x="987425" y="6791325"/>
              <a:ext cx="119063" cy="71438"/>
            </a:xfrm>
            <a:custGeom>
              <a:avLst/>
              <a:gdLst>
                <a:gd name="T0" fmla="*/ 17 w 27"/>
                <a:gd name="T1" fmla="*/ 5 h 17"/>
                <a:gd name="T2" fmla="*/ 5 w 27"/>
                <a:gd name="T3" fmla="*/ 3 h 17"/>
                <a:gd name="T4" fmla="*/ 2 w 27"/>
                <a:gd name="T5" fmla="*/ 16 h 17"/>
                <a:gd name="T6" fmla="*/ 3 w 27"/>
                <a:gd name="T7" fmla="*/ 17 h 17"/>
                <a:gd name="T8" fmla="*/ 27 w 27"/>
                <a:gd name="T9" fmla="*/ 17 h 17"/>
                <a:gd name="T10" fmla="*/ 17 w 27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7">
                  <a:moveTo>
                    <a:pt x="17" y="5"/>
                  </a:moveTo>
                  <a:cubicBezTo>
                    <a:pt x="14" y="1"/>
                    <a:pt x="9" y="0"/>
                    <a:pt x="5" y="3"/>
                  </a:cubicBezTo>
                  <a:cubicBezTo>
                    <a:pt x="1" y="6"/>
                    <a:pt x="0" y="11"/>
                    <a:pt x="2" y="16"/>
                  </a:cubicBezTo>
                  <a:cubicBezTo>
                    <a:pt x="2" y="17"/>
                    <a:pt x="3" y="17"/>
                    <a:pt x="3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4" y="13"/>
                    <a:pt x="20" y="9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7" name="Freeform 97"/>
            <p:cNvSpPr>
              <a:spLocks/>
            </p:cNvSpPr>
            <p:nvPr userDrawn="1"/>
          </p:nvSpPr>
          <p:spPr bwMode="auto">
            <a:xfrm>
              <a:off x="987425" y="5922963"/>
              <a:ext cx="284163" cy="446088"/>
            </a:xfrm>
            <a:custGeom>
              <a:avLst/>
              <a:gdLst>
                <a:gd name="T0" fmla="*/ 4 w 64"/>
                <a:gd name="T1" fmla="*/ 49 h 106"/>
                <a:gd name="T2" fmla="*/ 18 w 64"/>
                <a:gd name="T3" fmla="*/ 66 h 106"/>
                <a:gd name="T4" fmla="*/ 47 w 64"/>
                <a:gd name="T5" fmla="*/ 101 h 106"/>
                <a:gd name="T6" fmla="*/ 57 w 64"/>
                <a:gd name="T7" fmla="*/ 104 h 106"/>
                <a:gd name="T8" fmla="*/ 63 w 64"/>
                <a:gd name="T9" fmla="*/ 96 h 106"/>
                <a:gd name="T10" fmla="*/ 61 w 64"/>
                <a:gd name="T11" fmla="*/ 87 h 106"/>
                <a:gd name="T12" fmla="*/ 60 w 64"/>
                <a:gd name="T13" fmla="*/ 73 h 106"/>
                <a:gd name="T14" fmla="*/ 59 w 64"/>
                <a:gd name="T15" fmla="*/ 57 h 106"/>
                <a:gd name="T16" fmla="*/ 44 w 64"/>
                <a:gd name="T17" fmla="*/ 38 h 106"/>
                <a:gd name="T18" fmla="*/ 17 w 64"/>
                <a:gd name="T19" fmla="*/ 6 h 106"/>
                <a:gd name="T20" fmla="*/ 2 w 64"/>
                <a:gd name="T21" fmla="*/ 7 h 106"/>
                <a:gd name="T22" fmla="*/ 3 w 64"/>
                <a:gd name="T23" fmla="*/ 19 h 106"/>
                <a:gd name="T24" fmla="*/ 2 w 64"/>
                <a:gd name="T25" fmla="*/ 31 h 106"/>
                <a:gd name="T26" fmla="*/ 3 w 64"/>
                <a:gd name="T27" fmla="*/ 32 h 106"/>
                <a:gd name="T28" fmla="*/ 3 w 64"/>
                <a:gd name="T29" fmla="*/ 35 h 106"/>
                <a:gd name="T30" fmla="*/ 4 w 64"/>
                <a:gd name="T31" fmla="*/ 4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6">
                  <a:moveTo>
                    <a:pt x="4" y="49"/>
                  </a:moveTo>
                  <a:cubicBezTo>
                    <a:pt x="9" y="55"/>
                    <a:pt x="14" y="60"/>
                    <a:pt x="18" y="66"/>
                  </a:cubicBezTo>
                  <a:cubicBezTo>
                    <a:pt x="28" y="78"/>
                    <a:pt x="37" y="89"/>
                    <a:pt x="47" y="101"/>
                  </a:cubicBezTo>
                  <a:cubicBezTo>
                    <a:pt x="50" y="104"/>
                    <a:pt x="53" y="106"/>
                    <a:pt x="57" y="104"/>
                  </a:cubicBezTo>
                  <a:cubicBezTo>
                    <a:pt x="60" y="103"/>
                    <a:pt x="63" y="100"/>
                    <a:pt x="63" y="96"/>
                  </a:cubicBezTo>
                  <a:cubicBezTo>
                    <a:pt x="63" y="93"/>
                    <a:pt x="62" y="90"/>
                    <a:pt x="61" y="87"/>
                  </a:cubicBezTo>
                  <a:cubicBezTo>
                    <a:pt x="64" y="83"/>
                    <a:pt x="64" y="78"/>
                    <a:pt x="60" y="73"/>
                  </a:cubicBezTo>
                  <a:cubicBezTo>
                    <a:pt x="64" y="66"/>
                    <a:pt x="64" y="63"/>
                    <a:pt x="59" y="57"/>
                  </a:cubicBezTo>
                  <a:cubicBezTo>
                    <a:pt x="54" y="51"/>
                    <a:pt x="49" y="45"/>
                    <a:pt x="44" y="38"/>
                  </a:cubicBezTo>
                  <a:cubicBezTo>
                    <a:pt x="35" y="28"/>
                    <a:pt x="26" y="17"/>
                    <a:pt x="17" y="6"/>
                  </a:cubicBezTo>
                  <a:cubicBezTo>
                    <a:pt x="12" y="0"/>
                    <a:pt x="5" y="1"/>
                    <a:pt x="2" y="7"/>
                  </a:cubicBezTo>
                  <a:cubicBezTo>
                    <a:pt x="0" y="12"/>
                    <a:pt x="3" y="16"/>
                    <a:pt x="3" y="19"/>
                  </a:cubicBezTo>
                  <a:cubicBezTo>
                    <a:pt x="3" y="23"/>
                    <a:pt x="0" y="27"/>
                    <a:pt x="2" y="31"/>
                  </a:cubicBezTo>
                  <a:cubicBezTo>
                    <a:pt x="2" y="31"/>
                    <a:pt x="3" y="32"/>
                    <a:pt x="3" y="32"/>
                  </a:cubicBezTo>
                  <a:cubicBezTo>
                    <a:pt x="3" y="33"/>
                    <a:pt x="3" y="34"/>
                    <a:pt x="3" y="35"/>
                  </a:cubicBezTo>
                  <a:cubicBezTo>
                    <a:pt x="0" y="40"/>
                    <a:pt x="1" y="45"/>
                    <a:pt x="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8" name="Freeform 98"/>
            <p:cNvSpPr>
              <a:spLocks/>
            </p:cNvSpPr>
            <p:nvPr userDrawn="1"/>
          </p:nvSpPr>
          <p:spPr bwMode="auto">
            <a:xfrm>
              <a:off x="987425" y="6213475"/>
              <a:ext cx="284163" cy="442913"/>
            </a:xfrm>
            <a:custGeom>
              <a:avLst/>
              <a:gdLst>
                <a:gd name="T0" fmla="*/ 47 w 64"/>
                <a:gd name="T1" fmla="*/ 101 h 105"/>
                <a:gd name="T2" fmla="*/ 59 w 64"/>
                <a:gd name="T3" fmla="*/ 102 h 105"/>
                <a:gd name="T4" fmla="*/ 62 w 64"/>
                <a:gd name="T5" fmla="*/ 90 h 105"/>
                <a:gd name="T6" fmla="*/ 60 w 64"/>
                <a:gd name="T7" fmla="*/ 87 h 105"/>
                <a:gd name="T8" fmla="*/ 60 w 64"/>
                <a:gd name="T9" fmla="*/ 73 h 105"/>
                <a:gd name="T10" fmla="*/ 59 w 64"/>
                <a:gd name="T11" fmla="*/ 56 h 105"/>
                <a:gd name="T12" fmla="*/ 44 w 64"/>
                <a:gd name="T13" fmla="*/ 38 h 105"/>
                <a:gd name="T14" fmla="*/ 17 w 64"/>
                <a:gd name="T15" fmla="*/ 5 h 105"/>
                <a:gd name="T16" fmla="*/ 5 w 64"/>
                <a:gd name="T17" fmla="*/ 3 h 105"/>
                <a:gd name="T18" fmla="*/ 2 w 64"/>
                <a:gd name="T19" fmla="*/ 15 h 105"/>
                <a:gd name="T20" fmla="*/ 4 w 64"/>
                <a:gd name="T21" fmla="*/ 19 h 105"/>
                <a:gd name="T22" fmla="*/ 3 w 64"/>
                <a:gd name="T23" fmla="*/ 32 h 105"/>
                <a:gd name="T24" fmla="*/ 2 w 64"/>
                <a:gd name="T25" fmla="*/ 35 h 105"/>
                <a:gd name="T26" fmla="*/ 3 w 64"/>
                <a:gd name="T27" fmla="*/ 47 h 105"/>
                <a:gd name="T28" fmla="*/ 47 w 64"/>
                <a:gd name="T29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7" y="101"/>
                  </a:moveTo>
                  <a:cubicBezTo>
                    <a:pt x="50" y="105"/>
                    <a:pt x="56" y="105"/>
                    <a:pt x="59" y="102"/>
                  </a:cubicBezTo>
                  <a:cubicBezTo>
                    <a:pt x="63" y="100"/>
                    <a:pt x="64" y="94"/>
                    <a:pt x="62" y="90"/>
                  </a:cubicBezTo>
                  <a:cubicBezTo>
                    <a:pt x="61" y="89"/>
                    <a:pt x="61" y="88"/>
                    <a:pt x="60" y="87"/>
                  </a:cubicBezTo>
                  <a:cubicBezTo>
                    <a:pt x="64" y="82"/>
                    <a:pt x="64" y="77"/>
                    <a:pt x="60" y="73"/>
                  </a:cubicBezTo>
                  <a:cubicBezTo>
                    <a:pt x="64" y="65"/>
                    <a:pt x="64" y="62"/>
                    <a:pt x="59" y="56"/>
                  </a:cubicBezTo>
                  <a:cubicBezTo>
                    <a:pt x="54" y="50"/>
                    <a:pt x="49" y="44"/>
                    <a:pt x="44" y="38"/>
                  </a:cubicBezTo>
                  <a:cubicBezTo>
                    <a:pt x="35" y="27"/>
                    <a:pt x="26" y="16"/>
                    <a:pt x="17" y="5"/>
                  </a:cubicBezTo>
                  <a:cubicBezTo>
                    <a:pt x="14" y="1"/>
                    <a:pt x="9" y="0"/>
                    <a:pt x="5" y="3"/>
                  </a:cubicBezTo>
                  <a:cubicBezTo>
                    <a:pt x="2" y="5"/>
                    <a:pt x="0" y="10"/>
                    <a:pt x="2" y="15"/>
                  </a:cubicBezTo>
                  <a:cubicBezTo>
                    <a:pt x="2" y="16"/>
                    <a:pt x="3" y="17"/>
                    <a:pt x="4" y="19"/>
                  </a:cubicBezTo>
                  <a:cubicBezTo>
                    <a:pt x="1" y="23"/>
                    <a:pt x="0" y="27"/>
                    <a:pt x="3" y="32"/>
                  </a:cubicBezTo>
                  <a:cubicBezTo>
                    <a:pt x="3" y="33"/>
                    <a:pt x="3" y="34"/>
                    <a:pt x="2" y="35"/>
                  </a:cubicBezTo>
                  <a:cubicBezTo>
                    <a:pt x="0" y="40"/>
                    <a:pt x="1" y="44"/>
                    <a:pt x="3" y="47"/>
                  </a:cubicBezTo>
                  <a:cubicBezTo>
                    <a:pt x="18" y="65"/>
                    <a:pt x="33" y="83"/>
                    <a:pt x="47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9" name="Freeform 99"/>
            <p:cNvSpPr>
              <a:spLocks/>
            </p:cNvSpPr>
            <p:nvPr userDrawn="1"/>
          </p:nvSpPr>
          <p:spPr bwMode="auto">
            <a:xfrm>
              <a:off x="987425" y="6503988"/>
              <a:ext cx="284163" cy="358775"/>
            </a:xfrm>
            <a:custGeom>
              <a:avLst/>
              <a:gdLst>
                <a:gd name="T0" fmla="*/ 60 w 64"/>
                <a:gd name="T1" fmla="*/ 72 h 85"/>
                <a:gd name="T2" fmla="*/ 60 w 64"/>
                <a:gd name="T3" fmla="*/ 58 h 85"/>
                <a:gd name="T4" fmla="*/ 17 w 64"/>
                <a:gd name="T5" fmla="*/ 4 h 85"/>
                <a:gd name="T6" fmla="*/ 5 w 64"/>
                <a:gd name="T7" fmla="*/ 3 h 85"/>
                <a:gd name="T8" fmla="*/ 2 w 64"/>
                <a:gd name="T9" fmla="*/ 16 h 85"/>
                <a:gd name="T10" fmla="*/ 4 w 64"/>
                <a:gd name="T11" fmla="*/ 18 h 85"/>
                <a:gd name="T12" fmla="*/ 3 w 64"/>
                <a:gd name="T13" fmla="*/ 31 h 85"/>
                <a:gd name="T14" fmla="*/ 3 w 64"/>
                <a:gd name="T15" fmla="*/ 34 h 85"/>
                <a:gd name="T16" fmla="*/ 4 w 64"/>
                <a:gd name="T17" fmla="*/ 48 h 85"/>
                <a:gd name="T18" fmla="*/ 35 w 64"/>
                <a:gd name="T19" fmla="*/ 85 h 85"/>
                <a:gd name="T20" fmla="*/ 61 w 64"/>
                <a:gd name="T21" fmla="*/ 85 h 85"/>
                <a:gd name="T22" fmla="*/ 60 w 64"/>
                <a:gd name="T23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85">
                  <a:moveTo>
                    <a:pt x="60" y="72"/>
                  </a:moveTo>
                  <a:cubicBezTo>
                    <a:pt x="64" y="67"/>
                    <a:pt x="64" y="62"/>
                    <a:pt x="60" y="58"/>
                  </a:cubicBezTo>
                  <a:cubicBezTo>
                    <a:pt x="46" y="40"/>
                    <a:pt x="31" y="22"/>
                    <a:pt x="17" y="4"/>
                  </a:cubicBezTo>
                  <a:cubicBezTo>
                    <a:pt x="13" y="0"/>
                    <a:pt x="9" y="0"/>
                    <a:pt x="5" y="3"/>
                  </a:cubicBezTo>
                  <a:cubicBezTo>
                    <a:pt x="1" y="5"/>
                    <a:pt x="0" y="11"/>
                    <a:pt x="2" y="16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1" y="23"/>
                    <a:pt x="0" y="27"/>
                    <a:pt x="3" y="31"/>
                  </a:cubicBezTo>
                  <a:cubicBezTo>
                    <a:pt x="3" y="32"/>
                    <a:pt x="3" y="34"/>
                    <a:pt x="3" y="34"/>
                  </a:cubicBezTo>
                  <a:cubicBezTo>
                    <a:pt x="0" y="39"/>
                    <a:pt x="1" y="44"/>
                    <a:pt x="4" y="48"/>
                  </a:cubicBezTo>
                  <a:cubicBezTo>
                    <a:pt x="14" y="60"/>
                    <a:pt x="25" y="73"/>
                    <a:pt x="35" y="8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4" y="81"/>
                    <a:pt x="63" y="76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0" name="Freeform 100"/>
            <p:cNvSpPr>
              <a:spLocks/>
            </p:cNvSpPr>
            <p:nvPr userDrawn="1"/>
          </p:nvSpPr>
          <p:spPr bwMode="auto">
            <a:xfrm>
              <a:off x="298450" y="6154738"/>
              <a:ext cx="279400" cy="442913"/>
            </a:xfrm>
            <a:custGeom>
              <a:avLst/>
              <a:gdLst>
                <a:gd name="T0" fmla="*/ 57 w 63"/>
                <a:gd name="T1" fmla="*/ 2 h 105"/>
                <a:gd name="T2" fmla="*/ 47 w 63"/>
                <a:gd name="T3" fmla="*/ 4 h 105"/>
                <a:gd name="T4" fmla="*/ 3 w 63"/>
                <a:gd name="T5" fmla="*/ 58 h 105"/>
                <a:gd name="T6" fmla="*/ 2 w 63"/>
                <a:gd name="T7" fmla="*/ 70 h 105"/>
                <a:gd name="T8" fmla="*/ 2 w 63"/>
                <a:gd name="T9" fmla="*/ 74 h 105"/>
                <a:gd name="T10" fmla="*/ 2 w 63"/>
                <a:gd name="T11" fmla="*/ 84 h 105"/>
                <a:gd name="T12" fmla="*/ 2 w 63"/>
                <a:gd name="T13" fmla="*/ 89 h 105"/>
                <a:gd name="T14" fmla="*/ 4 w 63"/>
                <a:gd name="T15" fmla="*/ 102 h 105"/>
                <a:gd name="T16" fmla="*/ 16 w 63"/>
                <a:gd name="T17" fmla="*/ 100 h 105"/>
                <a:gd name="T18" fmla="*/ 60 w 63"/>
                <a:gd name="T19" fmla="*/ 47 h 105"/>
                <a:gd name="T20" fmla="*/ 62 w 63"/>
                <a:gd name="T21" fmla="*/ 40 h 105"/>
                <a:gd name="T22" fmla="*/ 62 w 63"/>
                <a:gd name="T23" fmla="*/ 26 h 105"/>
                <a:gd name="T24" fmla="*/ 63 w 63"/>
                <a:gd name="T25" fmla="*/ 12 h 105"/>
                <a:gd name="T26" fmla="*/ 57 w 63"/>
                <a:gd name="T27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57" y="2"/>
                  </a:moveTo>
                  <a:cubicBezTo>
                    <a:pt x="53" y="0"/>
                    <a:pt x="50" y="1"/>
                    <a:pt x="47" y="4"/>
                  </a:cubicBezTo>
                  <a:cubicBezTo>
                    <a:pt x="32" y="22"/>
                    <a:pt x="18" y="40"/>
                    <a:pt x="3" y="58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2" y="71"/>
                    <a:pt x="2" y="73"/>
                    <a:pt x="2" y="74"/>
                  </a:cubicBezTo>
                  <a:cubicBezTo>
                    <a:pt x="0" y="78"/>
                    <a:pt x="0" y="81"/>
                    <a:pt x="2" y="84"/>
                  </a:cubicBezTo>
                  <a:cubicBezTo>
                    <a:pt x="2" y="86"/>
                    <a:pt x="2" y="88"/>
                    <a:pt x="2" y="89"/>
                  </a:cubicBezTo>
                  <a:cubicBezTo>
                    <a:pt x="0" y="94"/>
                    <a:pt x="1" y="99"/>
                    <a:pt x="4" y="102"/>
                  </a:cubicBezTo>
                  <a:cubicBezTo>
                    <a:pt x="8" y="105"/>
                    <a:pt x="13" y="105"/>
                    <a:pt x="16" y="100"/>
                  </a:cubicBezTo>
                  <a:cubicBezTo>
                    <a:pt x="31" y="83"/>
                    <a:pt x="45" y="65"/>
                    <a:pt x="60" y="47"/>
                  </a:cubicBezTo>
                  <a:cubicBezTo>
                    <a:pt x="61" y="45"/>
                    <a:pt x="63" y="42"/>
                    <a:pt x="62" y="40"/>
                  </a:cubicBezTo>
                  <a:cubicBezTo>
                    <a:pt x="61" y="35"/>
                    <a:pt x="62" y="31"/>
                    <a:pt x="62" y="26"/>
                  </a:cubicBezTo>
                  <a:cubicBezTo>
                    <a:pt x="62" y="21"/>
                    <a:pt x="60" y="16"/>
                    <a:pt x="63" y="12"/>
                  </a:cubicBezTo>
                  <a:cubicBezTo>
                    <a:pt x="62" y="7"/>
                    <a:pt x="61" y="3"/>
                    <a:pt x="5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1" name="Freeform 101"/>
            <p:cNvSpPr>
              <a:spLocks/>
            </p:cNvSpPr>
            <p:nvPr userDrawn="1"/>
          </p:nvSpPr>
          <p:spPr bwMode="auto">
            <a:xfrm>
              <a:off x="409575" y="6732588"/>
              <a:ext cx="168275" cy="130175"/>
            </a:xfrm>
            <a:custGeom>
              <a:avLst/>
              <a:gdLst>
                <a:gd name="T0" fmla="*/ 36 w 38"/>
                <a:gd name="T1" fmla="*/ 20 h 31"/>
                <a:gd name="T2" fmla="*/ 36 w 38"/>
                <a:gd name="T3" fmla="*/ 16 h 31"/>
                <a:gd name="T4" fmla="*/ 34 w 38"/>
                <a:gd name="T5" fmla="*/ 3 h 31"/>
                <a:gd name="T6" fmla="*/ 22 w 38"/>
                <a:gd name="T7" fmla="*/ 4 h 31"/>
                <a:gd name="T8" fmla="*/ 0 w 38"/>
                <a:gd name="T9" fmla="*/ 31 h 31"/>
                <a:gd name="T10" fmla="*/ 36 w 38"/>
                <a:gd name="T11" fmla="*/ 31 h 31"/>
                <a:gd name="T12" fmla="*/ 36 w 38"/>
                <a:gd name="T1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1">
                  <a:moveTo>
                    <a:pt x="36" y="20"/>
                  </a:moveTo>
                  <a:cubicBezTo>
                    <a:pt x="36" y="19"/>
                    <a:pt x="36" y="17"/>
                    <a:pt x="36" y="16"/>
                  </a:cubicBezTo>
                  <a:cubicBezTo>
                    <a:pt x="38" y="11"/>
                    <a:pt x="37" y="6"/>
                    <a:pt x="34" y="3"/>
                  </a:cubicBezTo>
                  <a:cubicBezTo>
                    <a:pt x="30" y="0"/>
                    <a:pt x="25" y="0"/>
                    <a:pt x="22" y="4"/>
                  </a:cubicBezTo>
                  <a:cubicBezTo>
                    <a:pt x="14" y="13"/>
                    <a:pt x="7" y="22"/>
                    <a:pt x="0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27"/>
                    <a:pt x="38" y="24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2" name="Freeform 102"/>
            <p:cNvSpPr>
              <a:spLocks/>
            </p:cNvSpPr>
            <p:nvPr userDrawn="1"/>
          </p:nvSpPr>
          <p:spPr bwMode="auto">
            <a:xfrm>
              <a:off x="298450" y="5868988"/>
              <a:ext cx="279400" cy="441325"/>
            </a:xfrm>
            <a:custGeom>
              <a:avLst/>
              <a:gdLst>
                <a:gd name="T0" fmla="*/ 2 w 63"/>
                <a:gd name="T1" fmla="*/ 74 h 105"/>
                <a:gd name="T2" fmla="*/ 2 w 63"/>
                <a:gd name="T3" fmla="*/ 84 h 105"/>
                <a:gd name="T4" fmla="*/ 2 w 63"/>
                <a:gd name="T5" fmla="*/ 88 h 105"/>
                <a:gd name="T6" fmla="*/ 4 w 63"/>
                <a:gd name="T7" fmla="*/ 102 h 105"/>
                <a:gd name="T8" fmla="*/ 17 w 63"/>
                <a:gd name="T9" fmla="*/ 100 h 105"/>
                <a:gd name="T10" fmla="*/ 60 w 63"/>
                <a:gd name="T11" fmla="*/ 47 h 105"/>
                <a:gd name="T12" fmla="*/ 62 w 63"/>
                <a:gd name="T13" fmla="*/ 39 h 105"/>
                <a:gd name="T14" fmla="*/ 62 w 63"/>
                <a:gd name="T15" fmla="*/ 25 h 105"/>
                <a:gd name="T16" fmla="*/ 63 w 63"/>
                <a:gd name="T17" fmla="*/ 11 h 105"/>
                <a:gd name="T18" fmla="*/ 57 w 63"/>
                <a:gd name="T19" fmla="*/ 1 h 105"/>
                <a:gd name="T20" fmla="*/ 47 w 63"/>
                <a:gd name="T21" fmla="*/ 4 h 105"/>
                <a:gd name="T22" fmla="*/ 3 w 63"/>
                <a:gd name="T23" fmla="*/ 57 h 105"/>
                <a:gd name="T24" fmla="*/ 2 w 63"/>
                <a:gd name="T25" fmla="*/ 69 h 105"/>
                <a:gd name="T26" fmla="*/ 2 w 63"/>
                <a:gd name="T27" fmla="*/ 7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2" y="74"/>
                  </a:moveTo>
                  <a:cubicBezTo>
                    <a:pt x="0" y="77"/>
                    <a:pt x="0" y="80"/>
                    <a:pt x="2" y="84"/>
                  </a:cubicBezTo>
                  <a:cubicBezTo>
                    <a:pt x="2" y="85"/>
                    <a:pt x="2" y="87"/>
                    <a:pt x="2" y="88"/>
                  </a:cubicBezTo>
                  <a:cubicBezTo>
                    <a:pt x="0" y="94"/>
                    <a:pt x="1" y="99"/>
                    <a:pt x="4" y="102"/>
                  </a:cubicBezTo>
                  <a:cubicBezTo>
                    <a:pt x="8" y="105"/>
                    <a:pt x="13" y="104"/>
                    <a:pt x="17" y="100"/>
                  </a:cubicBezTo>
                  <a:cubicBezTo>
                    <a:pt x="31" y="82"/>
                    <a:pt x="45" y="65"/>
                    <a:pt x="60" y="47"/>
                  </a:cubicBezTo>
                  <a:cubicBezTo>
                    <a:pt x="61" y="45"/>
                    <a:pt x="63" y="42"/>
                    <a:pt x="62" y="39"/>
                  </a:cubicBezTo>
                  <a:cubicBezTo>
                    <a:pt x="61" y="35"/>
                    <a:pt x="62" y="30"/>
                    <a:pt x="62" y="25"/>
                  </a:cubicBezTo>
                  <a:cubicBezTo>
                    <a:pt x="62" y="20"/>
                    <a:pt x="60" y="15"/>
                    <a:pt x="63" y="11"/>
                  </a:cubicBezTo>
                  <a:cubicBezTo>
                    <a:pt x="62" y="6"/>
                    <a:pt x="61" y="3"/>
                    <a:pt x="57" y="1"/>
                  </a:cubicBezTo>
                  <a:cubicBezTo>
                    <a:pt x="53" y="0"/>
                    <a:pt x="50" y="0"/>
                    <a:pt x="47" y="4"/>
                  </a:cubicBezTo>
                  <a:cubicBezTo>
                    <a:pt x="32" y="22"/>
                    <a:pt x="18" y="40"/>
                    <a:pt x="3" y="57"/>
                  </a:cubicBezTo>
                  <a:cubicBezTo>
                    <a:pt x="0" y="61"/>
                    <a:pt x="0" y="65"/>
                    <a:pt x="2" y="69"/>
                  </a:cubicBezTo>
                  <a:cubicBezTo>
                    <a:pt x="2" y="71"/>
                    <a:pt x="2" y="73"/>
                    <a:pt x="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3" name="Freeform 103"/>
            <p:cNvSpPr>
              <a:spLocks/>
            </p:cNvSpPr>
            <p:nvPr userDrawn="1"/>
          </p:nvSpPr>
          <p:spPr bwMode="auto">
            <a:xfrm>
              <a:off x="4763" y="5927725"/>
              <a:ext cx="279400" cy="441325"/>
            </a:xfrm>
            <a:custGeom>
              <a:avLst/>
              <a:gdLst>
                <a:gd name="T0" fmla="*/ 2 w 63"/>
                <a:gd name="T1" fmla="*/ 73 h 105"/>
                <a:gd name="T2" fmla="*/ 3 w 63"/>
                <a:gd name="T3" fmla="*/ 87 h 105"/>
                <a:gd name="T4" fmla="*/ 3 w 63"/>
                <a:gd name="T5" fmla="*/ 88 h 105"/>
                <a:gd name="T6" fmla="*/ 4 w 63"/>
                <a:gd name="T7" fmla="*/ 102 h 105"/>
                <a:gd name="T8" fmla="*/ 17 w 63"/>
                <a:gd name="T9" fmla="*/ 100 h 105"/>
                <a:gd name="T10" fmla="*/ 60 w 63"/>
                <a:gd name="T11" fmla="*/ 48 h 105"/>
                <a:gd name="T12" fmla="*/ 61 w 63"/>
                <a:gd name="T13" fmla="*/ 34 h 105"/>
                <a:gd name="T14" fmla="*/ 61 w 63"/>
                <a:gd name="T15" fmla="*/ 31 h 105"/>
                <a:gd name="T16" fmla="*/ 61 w 63"/>
                <a:gd name="T17" fmla="*/ 20 h 105"/>
                <a:gd name="T18" fmla="*/ 61 w 63"/>
                <a:gd name="T19" fmla="*/ 16 h 105"/>
                <a:gd name="T20" fmla="*/ 59 w 63"/>
                <a:gd name="T21" fmla="*/ 3 h 105"/>
                <a:gd name="T22" fmla="*/ 47 w 63"/>
                <a:gd name="T23" fmla="*/ 4 h 105"/>
                <a:gd name="T24" fmla="*/ 3 w 63"/>
                <a:gd name="T25" fmla="*/ 57 h 105"/>
                <a:gd name="T26" fmla="*/ 2 w 63"/>
                <a:gd name="T27" fmla="*/ 70 h 105"/>
                <a:gd name="T28" fmla="*/ 2 w 63"/>
                <a:gd name="T29" fmla="*/ 7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05">
                  <a:moveTo>
                    <a:pt x="2" y="73"/>
                  </a:moveTo>
                  <a:cubicBezTo>
                    <a:pt x="0" y="78"/>
                    <a:pt x="0" y="82"/>
                    <a:pt x="3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0" y="93"/>
                    <a:pt x="0" y="99"/>
                    <a:pt x="4" y="102"/>
                  </a:cubicBezTo>
                  <a:cubicBezTo>
                    <a:pt x="8" y="105"/>
                    <a:pt x="13" y="104"/>
                    <a:pt x="17" y="100"/>
                  </a:cubicBezTo>
                  <a:cubicBezTo>
                    <a:pt x="31" y="82"/>
                    <a:pt x="45" y="65"/>
                    <a:pt x="60" y="48"/>
                  </a:cubicBezTo>
                  <a:cubicBezTo>
                    <a:pt x="63" y="44"/>
                    <a:pt x="63" y="39"/>
                    <a:pt x="61" y="34"/>
                  </a:cubicBezTo>
                  <a:cubicBezTo>
                    <a:pt x="61" y="33"/>
                    <a:pt x="61" y="32"/>
                    <a:pt x="61" y="31"/>
                  </a:cubicBezTo>
                  <a:cubicBezTo>
                    <a:pt x="63" y="27"/>
                    <a:pt x="63" y="24"/>
                    <a:pt x="61" y="20"/>
                  </a:cubicBezTo>
                  <a:cubicBezTo>
                    <a:pt x="61" y="19"/>
                    <a:pt x="61" y="17"/>
                    <a:pt x="61" y="16"/>
                  </a:cubicBezTo>
                  <a:cubicBezTo>
                    <a:pt x="63" y="11"/>
                    <a:pt x="63" y="6"/>
                    <a:pt x="59" y="3"/>
                  </a:cubicBezTo>
                  <a:cubicBezTo>
                    <a:pt x="55" y="0"/>
                    <a:pt x="50" y="0"/>
                    <a:pt x="47" y="4"/>
                  </a:cubicBezTo>
                  <a:cubicBezTo>
                    <a:pt x="32" y="22"/>
                    <a:pt x="18" y="40"/>
                    <a:pt x="3" y="57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3" y="71"/>
                    <a:pt x="3" y="72"/>
                    <a:pt x="2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4" name="Freeform 104"/>
            <p:cNvSpPr>
              <a:spLocks/>
            </p:cNvSpPr>
            <p:nvPr userDrawn="1"/>
          </p:nvSpPr>
          <p:spPr bwMode="auto">
            <a:xfrm>
              <a:off x="-4763" y="6213475"/>
              <a:ext cx="293688" cy="442913"/>
            </a:xfrm>
            <a:custGeom>
              <a:avLst/>
              <a:gdLst>
                <a:gd name="T0" fmla="*/ 4 w 66"/>
                <a:gd name="T1" fmla="*/ 85 h 105"/>
                <a:gd name="T2" fmla="*/ 4 w 66"/>
                <a:gd name="T3" fmla="*/ 85 h 105"/>
                <a:gd name="T4" fmla="*/ 4 w 66"/>
                <a:gd name="T5" fmla="*/ 89 h 105"/>
                <a:gd name="T6" fmla="*/ 6 w 66"/>
                <a:gd name="T7" fmla="*/ 102 h 105"/>
                <a:gd name="T8" fmla="*/ 19 w 66"/>
                <a:gd name="T9" fmla="*/ 100 h 105"/>
                <a:gd name="T10" fmla="*/ 60 w 66"/>
                <a:gd name="T11" fmla="*/ 50 h 105"/>
                <a:gd name="T12" fmla="*/ 62 w 66"/>
                <a:gd name="T13" fmla="*/ 33 h 105"/>
                <a:gd name="T14" fmla="*/ 62 w 66"/>
                <a:gd name="T15" fmla="*/ 19 h 105"/>
                <a:gd name="T16" fmla="*/ 63 w 66"/>
                <a:gd name="T17" fmla="*/ 18 h 105"/>
                <a:gd name="T18" fmla="*/ 64 w 66"/>
                <a:gd name="T19" fmla="*/ 9 h 105"/>
                <a:gd name="T20" fmla="*/ 58 w 66"/>
                <a:gd name="T21" fmla="*/ 2 h 105"/>
                <a:gd name="T22" fmla="*/ 48 w 66"/>
                <a:gd name="T23" fmla="*/ 6 h 105"/>
                <a:gd name="T24" fmla="*/ 7 w 66"/>
                <a:gd name="T25" fmla="*/ 55 h 105"/>
                <a:gd name="T26" fmla="*/ 4 w 66"/>
                <a:gd name="T27" fmla="*/ 69 h 105"/>
                <a:gd name="T28" fmla="*/ 4 w 66"/>
                <a:gd name="T2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05">
                  <a:moveTo>
                    <a:pt x="4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4" y="86"/>
                    <a:pt x="5" y="88"/>
                    <a:pt x="4" y="89"/>
                  </a:cubicBezTo>
                  <a:cubicBezTo>
                    <a:pt x="2" y="94"/>
                    <a:pt x="3" y="100"/>
                    <a:pt x="6" y="102"/>
                  </a:cubicBezTo>
                  <a:cubicBezTo>
                    <a:pt x="10" y="105"/>
                    <a:pt x="16" y="104"/>
                    <a:pt x="19" y="100"/>
                  </a:cubicBezTo>
                  <a:cubicBezTo>
                    <a:pt x="33" y="83"/>
                    <a:pt x="46" y="67"/>
                    <a:pt x="60" y="50"/>
                  </a:cubicBezTo>
                  <a:cubicBezTo>
                    <a:pt x="64" y="45"/>
                    <a:pt x="66" y="40"/>
                    <a:pt x="62" y="33"/>
                  </a:cubicBezTo>
                  <a:cubicBezTo>
                    <a:pt x="65" y="28"/>
                    <a:pt x="65" y="23"/>
                    <a:pt x="62" y="19"/>
                  </a:cubicBezTo>
                  <a:cubicBezTo>
                    <a:pt x="62" y="19"/>
                    <a:pt x="63" y="19"/>
                    <a:pt x="63" y="18"/>
                  </a:cubicBezTo>
                  <a:cubicBezTo>
                    <a:pt x="64" y="15"/>
                    <a:pt x="65" y="11"/>
                    <a:pt x="64" y="9"/>
                  </a:cubicBezTo>
                  <a:cubicBezTo>
                    <a:pt x="63" y="6"/>
                    <a:pt x="60" y="3"/>
                    <a:pt x="58" y="2"/>
                  </a:cubicBezTo>
                  <a:cubicBezTo>
                    <a:pt x="54" y="0"/>
                    <a:pt x="51" y="2"/>
                    <a:pt x="48" y="6"/>
                  </a:cubicBezTo>
                  <a:cubicBezTo>
                    <a:pt x="35" y="22"/>
                    <a:pt x="21" y="39"/>
                    <a:pt x="7" y="55"/>
                  </a:cubicBezTo>
                  <a:cubicBezTo>
                    <a:pt x="4" y="60"/>
                    <a:pt x="1" y="64"/>
                    <a:pt x="4" y="69"/>
                  </a:cubicBezTo>
                  <a:cubicBezTo>
                    <a:pt x="6" y="75"/>
                    <a:pt x="0" y="80"/>
                    <a:pt x="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5" name="Freeform 105"/>
            <p:cNvSpPr>
              <a:spLocks/>
            </p:cNvSpPr>
            <p:nvPr userDrawn="1"/>
          </p:nvSpPr>
          <p:spPr bwMode="auto">
            <a:xfrm>
              <a:off x="168275" y="6791325"/>
              <a:ext cx="115888" cy="71438"/>
            </a:xfrm>
            <a:custGeom>
              <a:avLst/>
              <a:gdLst>
                <a:gd name="T0" fmla="*/ 25 w 26"/>
                <a:gd name="T1" fmla="*/ 15 h 17"/>
                <a:gd name="T2" fmla="*/ 21 w 26"/>
                <a:gd name="T3" fmla="*/ 3 h 17"/>
                <a:gd name="T4" fmla="*/ 11 w 26"/>
                <a:gd name="T5" fmla="*/ 4 h 17"/>
                <a:gd name="T6" fmla="*/ 0 w 26"/>
                <a:gd name="T7" fmla="*/ 17 h 17"/>
                <a:gd name="T8" fmla="*/ 24 w 26"/>
                <a:gd name="T9" fmla="*/ 17 h 17"/>
                <a:gd name="T10" fmla="*/ 25 w 26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7">
                  <a:moveTo>
                    <a:pt x="25" y="15"/>
                  </a:moveTo>
                  <a:cubicBezTo>
                    <a:pt x="26" y="11"/>
                    <a:pt x="25" y="6"/>
                    <a:pt x="21" y="3"/>
                  </a:cubicBezTo>
                  <a:cubicBezTo>
                    <a:pt x="18" y="1"/>
                    <a:pt x="14" y="0"/>
                    <a:pt x="11" y="4"/>
                  </a:cubicBezTo>
                  <a:cubicBezTo>
                    <a:pt x="7" y="8"/>
                    <a:pt x="4" y="13"/>
                    <a:pt x="0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6" name="Freeform 106"/>
            <p:cNvSpPr>
              <a:spLocks/>
            </p:cNvSpPr>
            <p:nvPr userDrawn="1"/>
          </p:nvSpPr>
          <p:spPr bwMode="auto">
            <a:xfrm>
              <a:off x="298450" y="6445250"/>
              <a:ext cx="288925" cy="417513"/>
            </a:xfrm>
            <a:custGeom>
              <a:avLst/>
              <a:gdLst>
                <a:gd name="T0" fmla="*/ 59 w 65"/>
                <a:gd name="T1" fmla="*/ 48 h 99"/>
                <a:gd name="T2" fmla="*/ 62 w 65"/>
                <a:gd name="T3" fmla="*/ 44 h 99"/>
                <a:gd name="T4" fmla="*/ 61 w 65"/>
                <a:gd name="T5" fmla="*/ 32 h 99"/>
                <a:gd name="T6" fmla="*/ 61 w 65"/>
                <a:gd name="T7" fmla="*/ 20 h 99"/>
                <a:gd name="T8" fmla="*/ 61 w 65"/>
                <a:gd name="T9" fmla="*/ 15 h 99"/>
                <a:gd name="T10" fmla="*/ 53 w 65"/>
                <a:gd name="T11" fmla="*/ 0 h 99"/>
                <a:gd name="T12" fmla="*/ 46 w 65"/>
                <a:gd name="T13" fmla="*/ 4 h 99"/>
                <a:gd name="T14" fmla="*/ 3 w 65"/>
                <a:gd name="T15" fmla="*/ 58 h 99"/>
                <a:gd name="T16" fmla="*/ 2 w 65"/>
                <a:gd name="T17" fmla="*/ 70 h 99"/>
                <a:gd name="T18" fmla="*/ 2 w 65"/>
                <a:gd name="T19" fmla="*/ 73 h 99"/>
                <a:gd name="T20" fmla="*/ 2 w 65"/>
                <a:gd name="T21" fmla="*/ 84 h 99"/>
                <a:gd name="T22" fmla="*/ 2 w 65"/>
                <a:gd name="T23" fmla="*/ 88 h 99"/>
                <a:gd name="T24" fmla="*/ 2 w 65"/>
                <a:gd name="T25" fmla="*/ 99 h 99"/>
                <a:gd name="T26" fmla="*/ 17 w 65"/>
                <a:gd name="T27" fmla="*/ 99 h 99"/>
                <a:gd name="T28" fmla="*/ 59 w 65"/>
                <a:gd name="T29" fmla="*/ 4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9">
                  <a:moveTo>
                    <a:pt x="59" y="48"/>
                  </a:moveTo>
                  <a:cubicBezTo>
                    <a:pt x="60" y="46"/>
                    <a:pt x="61" y="45"/>
                    <a:pt x="62" y="44"/>
                  </a:cubicBezTo>
                  <a:cubicBezTo>
                    <a:pt x="64" y="40"/>
                    <a:pt x="60" y="36"/>
                    <a:pt x="61" y="32"/>
                  </a:cubicBezTo>
                  <a:cubicBezTo>
                    <a:pt x="61" y="28"/>
                    <a:pt x="64" y="24"/>
                    <a:pt x="61" y="20"/>
                  </a:cubicBezTo>
                  <a:cubicBezTo>
                    <a:pt x="60" y="18"/>
                    <a:pt x="60" y="17"/>
                    <a:pt x="61" y="15"/>
                  </a:cubicBezTo>
                  <a:cubicBezTo>
                    <a:pt x="65" y="8"/>
                    <a:pt x="60" y="1"/>
                    <a:pt x="53" y="0"/>
                  </a:cubicBezTo>
                  <a:cubicBezTo>
                    <a:pt x="51" y="1"/>
                    <a:pt x="48" y="2"/>
                    <a:pt x="46" y="4"/>
                  </a:cubicBezTo>
                  <a:cubicBezTo>
                    <a:pt x="32" y="22"/>
                    <a:pt x="18" y="40"/>
                    <a:pt x="3" y="58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2" y="71"/>
                    <a:pt x="2" y="72"/>
                    <a:pt x="2" y="73"/>
                  </a:cubicBezTo>
                  <a:cubicBezTo>
                    <a:pt x="0" y="77"/>
                    <a:pt x="1" y="80"/>
                    <a:pt x="2" y="84"/>
                  </a:cubicBezTo>
                  <a:cubicBezTo>
                    <a:pt x="3" y="85"/>
                    <a:pt x="3" y="87"/>
                    <a:pt x="2" y="88"/>
                  </a:cubicBezTo>
                  <a:cubicBezTo>
                    <a:pt x="0" y="92"/>
                    <a:pt x="1" y="96"/>
                    <a:pt x="2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31" y="82"/>
                    <a:pt x="45" y="65"/>
                    <a:pt x="5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7" name="Freeform 107"/>
            <p:cNvSpPr>
              <a:spLocks/>
            </p:cNvSpPr>
            <p:nvPr userDrawn="1"/>
          </p:nvSpPr>
          <p:spPr bwMode="auto">
            <a:xfrm>
              <a:off x="4763" y="6500813"/>
              <a:ext cx="284163" cy="361950"/>
            </a:xfrm>
            <a:custGeom>
              <a:avLst/>
              <a:gdLst>
                <a:gd name="T0" fmla="*/ 59 w 64"/>
                <a:gd name="T1" fmla="*/ 49 h 86"/>
                <a:gd name="T2" fmla="*/ 60 w 64"/>
                <a:gd name="T3" fmla="*/ 33 h 86"/>
                <a:gd name="T4" fmla="*/ 60 w 64"/>
                <a:gd name="T5" fmla="*/ 19 h 86"/>
                <a:gd name="T6" fmla="*/ 59 w 64"/>
                <a:gd name="T7" fmla="*/ 4 h 86"/>
                <a:gd name="T8" fmla="*/ 45 w 64"/>
                <a:gd name="T9" fmla="*/ 7 h 86"/>
                <a:gd name="T10" fmla="*/ 32 w 64"/>
                <a:gd name="T11" fmla="*/ 23 h 86"/>
                <a:gd name="T12" fmla="*/ 15 w 64"/>
                <a:gd name="T13" fmla="*/ 45 h 86"/>
                <a:gd name="T14" fmla="*/ 3 w 64"/>
                <a:gd name="T15" fmla="*/ 59 h 86"/>
                <a:gd name="T16" fmla="*/ 2 w 64"/>
                <a:gd name="T17" fmla="*/ 71 h 86"/>
                <a:gd name="T18" fmla="*/ 2 w 64"/>
                <a:gd name="T19" fmla="*/ 75 h 86"/>
                <a:gd name="T20" fmla="*/ 2 w 64"/>
                <a:gd name="T21" fmla="*/ 86 h 86"/>
                <a:gd name="T22" fmla="*/ 29 w 64"/>
                <a:gd name="T23" fmla="*/ 86 h 86"/>
                <a:gd name="T24" fmla="*/ 59 w 64"/>
                <a:gd name="T25" fmla="*/ 4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6">
                  <a:moveTo>
                    <a:pt x="59" y="49"/>
                  </a:moveTo>
                  <a:cubicBezTo>
                    <a:pt x="63" y="44"/>
                    <a:pt x="63" y="40"/>
                    <a:pt x="60" y="33"/>
                  </a:cubicBezTo>
                  <a:cubicBezTo>
                    <a:pt x="63" y="29"/>
                    <a:pt x="63" y="24"/>
                    <a:pt x="60" y="19"/>
                  </a:cubicBezTo>
                  <a:cubicBezTo>
                    <a:pt x="64" y="12"/>
                    <a:pt x="63" y="7"/>
                    <a:pt x="59" y="4"/>
                  </a:cubicBezTo>
                  <a:cubicBezTo>
                    <a:pt x="55" y="0"/>
                    <a:pt x="50" y="1"/>
                    <a:pt x="45" y="7"/>
                  </a:cubicBezTo>
                  <a:cubicBezTo>
                    <a:pt x="41" y="13"/>
                    <a:pt x="36" y="18"/>
                    <a:pt x="32" y="23"/>
                  </a:cubicBezTo>
                  <a:cubicBezTo>
                    <a:pt x="26" y="30"/>
                    <a:pt x="21" y="38"/>
                    <a:pt x="15" y="45"/>
                  </a:cubicBezTo>
                  <a:cubicBezTo>
                    <a:pt x="11" y="49"/>
                    <a:pt x="7" y="54"/>
                    <a:pt x="3" y="59"/>
                  </a:cubicBezTo>
                  <a:cubicBezTo>
                    <a:pt x="0" y="63"/>
                    <a:pt x="0" y="66"/>
                    <a:pt x="2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1" y="79"/>
                    <a:pt x="1" y="82"/>
                    <a:pt x="2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39" y="74"/>
                    <a:pt x="49" y="62"/>
                    <a:pt x="5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6997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/>
          <p:cNvGrpSpPr/>
          <p:nvPr userDrawn="1"/>
        </p:nvGrpSpPr>
        <p:grpSpPr>
          <a:xfrm>
            <a:off x="10684233" y="102742"/>
            <a:ext cx="1376796" cy="1147496"/>
            <a:chOff x="9852025" y="165100"/>
            <a:chExt cx="2201863" cy="1835151"/>
          </a:xfrm>
          <a:solidFill>
            <a:srgbClr val="F5A70B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10352088" y="1020763"/>
              <a:ext cx="1338263" cy="673100"/>
            </a:xfrm>
            <a:custGeom>
              <a:avLst/>
              <a:gdLst>
                <a:gd name="T0" fmla="*/ 883 w 939"/>
                <a:gd name="T1" fmla="*/ 434 h 473"/>
                <a:gd name="T2" fmla="*/ 859 w 939"/>
                <a:gd name="T3" fmla="*/ 343 h 473"/>
                <a:gd name="T4" fmla="*/ 605 w 939"/>
                <a:gd name="T5" fmla="*/ 305 h 473"/>
                <a:gd name="T6" fmla="*/ 502 w 939"/>
                <a:gd name="T7" fmla="*/ 321 h 473"/>
                <a:gd name="T8" fmla="*/ 382 w 939"/>
                <a:gd name="T9" fmla="*/ 342 h 473"/>
                <a:gd name="T10" fmla="*/ 474 w 939"/>
                <a:gd name="T11" fmla="*/ 356 h 473"/>
                <a:gd name="T12" fmla="*/ 453 w 939"/>
                <a:gd name="T13" fmla="*/ 369 h 473"/>
                <a:gd name="T14" fmla="*/ 379 w 939"/>
                <a:gd name="T15" fmla="*/ 384 h 473"/>
                <a:gd name="T16" fmla="*/ 478 w 939"/>
                <a:gd name="T17" fmla="*/ 395 h 473"/>
                <a:gd name="T18" fmla="*/ 463 w 939"/>
                <a:gd name="T19" fmla="*/ 413 h 473"/>
                <a:gd name="T20" fmla="*/ 377 w 939"/>
                <a:gd name="T21" fmla="*/ 436 h 473"/>
                <a:gd name="T22" fmla="*/ 426 w 939"/>
                <a:gd name="T23" fmla="*/ 451 h 473"/>
                <a:gd name="T24" fmla="*/ 507 w 939"/>
                <a:gd name="T25" fmla="*/ 473 h 473"/>
                <a:gd name="T26" fmla="*/ 209 w 939"/>
                <a:gd name="T27" fmla="*/ 451 h 473"/>
                <a:gd name="T28" fmla="*/ 147 w 939"/>
                <a:gd name="T29" fmla="*/ 289 h 473"/>
                <a:gd name="T30" fmla="*/ 248 w 939"/>
                <a:gd name="T31" fmla="*/ 287 h 473"/>
                <a:gd name="T32" fmla="*/ 128 w 939"/>
                <a:gd name="T33" fmla="*/ 313 h 473"/>
                <a:gd name="T34" fmla="*/ 35 w 939"/>
                <a:gd name="T35" fmla="*/ 322 h 473"/>
                <a:gd name="T36" fmla="*/ 56 w 939"/>
                <a:gd name="T37" fmla="*/ 331 h 473"/>
                <a:gd name="T38" fmla="*/ 98 w 939"/>
                <a:gd name="T39" fmla="*/ 356 h 473"/>
                <a:gd name="T40" fmla="*/ 96 w 939"/>
                <a:gd name="T41" fmla="*/ 370 h 473"/>
                <a:gd name="T42" fmla="*/ 21 w 939"/>
                <a:gd name="T43" fmla="*/ 384 h 473"/>
                <a:gd name="T44" fmla="*/ 17 w 939"/>
                <a:gd name="T45" fmla="*/ 394 h 473"/>
                <a:gd name="T46" fmla="*/ 46 w 939"/>
                <a:gd name="T47" fmla="*/ 411 h 473"/>
                <a:gd name="T48" fmla="*/ 103 w 939"/>
                <a:gd name="T49" fmla="*/ 423 h 473"/>
                <a:gd name="T50" fmla="*/ 36 w 939"/>
                <a:gd name="T51" fmla="*/ 435 h 473"/>
                <a:gd name="T52" fmla="*/ 208 w 939"/>
                <a:gd name="T53" fmla="*/ 403 h 473"/>
                <a:gd name="T54" fmla="*/ 275 w 939"/>
                <a:gd name="T55" fmla="*/ 377 h 473"/>
                <a:gd name="T56" fmla="*/ 143 w 939"/>
                <a:gd name="T57" fmla="*/ 438 h 473"/>
                <a:gd name="T58" fmla="*/ 217 w 939"/>
                <a:gd name="T59" fmla="*/ 322 h 473"/>
                <a:gd name="T60" fmla="*/ 364 w 939"/>
                <a:gd name="T61" fmla="*/ 265 h 473"/>
                <a:gd name="T62" fmla="*/ 405 w 939"/>
                <a:gd name="T63" fmla="*/ 224 h 473"/>
                <a:gd name="T64" fmla="*/ 464 w 939"/>
                <a:gd name="T65" fmla="*/ 221 h 473"/>
                <a:gd name="T66" fmla="*/ 899 w 939"/>
                <a:gd name="T67" fmla="*/ 251 h 473"/>
                <a:gd name="T68" fmla="*/ 905 w 939"/>
                <a:gd name="T69" fmla="*/ 217 h 473"/>
                <a:gd name="T70" fmla="*/ 870 w 939"/>
                <a:gd name="T71" fmla="*/ 86 h 473"/>
                <a:gd name="T72" fmla="*/ 856 w 939"/>
                <a:gd name="T73" fmla="*/ 204 h 473"/>
                <a:gd name="T74" fmla="*/ 818 w 939"/>
                <a:gd name="T75" fmla="*/ 86 h 473"/>
                <a:gd name="T76" fmla="*/ 803 w 939"/>
                <a:gd name="T77" fmla="*/ 141 h 473"/>
                <a:gd name="T78" fmla="*/ 731 w 939"/>
                <a:gd name="T79" fmla="*/ 209 h 473"/>
                <a:gd name="T80" fmla="*/ 742 w 939"/>
                <a:gd name="T81" fmla="*/ 61 h 473"/>
                <a:gd name="T82" fmla="*/ 776 w 939"/>
                <a:gd name="T83" fmla="*/ 95 h 473"/>
                <a:gd name="T84" fmla="*/ 751 w 939"/>
                <a:gd name="T85" fmla="*/ 8 h 473"/>
                <a:gd name="T86" fmla="*/ 837 w 939"/>
                <a:gd name="T87" fmla="*/ 2 h 473"/>
                <a:gd name="T88" fmla="*/ 837 w 939"/>
                <a:gd name="T89" fmla="*/ 22 h 473"/>
                <a:gd name="T90" fmla="*/ 846 w 939"/>
                <a:gd name="T91" fmla="*/ 10 h 473"/>
                <a:gd name="T92" fmla="*/ 826 w 939"/>
                <a:gd name="T93" fmla="*/ 31 h 473"/>
                <a:gd name="T94" fmla="*/ 836 w 939"/>
                <a:gd name="T95" fmla="*/ 51 h 473"/>
                <a:gd name="T96" fmla="*/ 768 w 939"/>
                <a:gd name="T97" fmla="*/ 14 h 473"/>
                <a:gd name="T98" fmla="*/ 806 w 939"/>
                <a:gd name="T99" fmla="*/ 60 h 473"/>
                <a:gd name="T100" fmla="*/ 903 w 939"/>
                <a:gd name="T101" fmla="*/ 259 h 473"/>
                <a:gd name="T102" fmla="*/ 587 w 939"/>
                <a:gd name="T103" fmla="*/ 284 h 473"/>
                <a:gd name="T104" fmla="*/ 686 w 939"/>
                <a:gd name="T105" fmla="*/ 285 h 473"/>
                <a:gd name="T106" fmla="*/ 895 w 939"/>
                <a:gd name="T107" fmla="*/ 307 h 473"/>
                <a:gd name="T108" fmla="*/ 553 w 939"/>
                <a:gd name="T109" fmla="*/ 469 h 473"/>
                <a:gd name="T110" fmla="*/ 798 w 939"/>
                <a:gd name="T111" fmla="*/ 378 h 473"/>
                <a:gd name="T112" fmla="*/ 534 w 939"/>
                <a:gd name="T113" fmla="*/ 349 h 473"/>
                <a:gd name="T114" fmla="*/ 835 w 939"/>
                <a:gd name="T115" fmla="*/ 363 h 473"/>
                <a:gd name="T116" fmla="*/ 596 w 939"/>
                <a:gd name="T117" fmla="*/ 424 h 473"/>
                <a:gd name="T118" fmla="*/ 438 w 939"/>
                <a:gd name="T119" fmla="*/ 30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9" h="473">
                  <a:moveTo>
                    <a:pt x="543" y="452"/>
                  </a:moveTo>
                  <a:cubicBezTo>
                    <a:pt x="614" y="449"/>
                    <a:pt x="682" y="445"/>
                    <a:pt x="751" y="441"/>
                  </a:cubicBezTo>
                  <a:cubicBezTo>
                    <a:pt x="790" y="439"/>
                    <a:pt x="828" y="438"/>
                    <a:pt x="867" y="436"/>
                  </a:cubicBezTo>
                  <a:cubicBezTo>
                    <a:pt x="873" y="436"/>
                    <a:pt x="879" y="436"/>
                    <a:pt x="883" y="434"/>
                  </a:cubicBezTo>
                  <a:cubicBezTo>
                    <a:pt x="887" y="432"/>
                    <a:pt x="891" y="427"/>
                    <a:pt x="891" y="424"/>
                  </a:cubicBezTo>
                  <a:cubicBezTo>
                    <a:pt x="891" y="421"/>
                    <a:pt x="886" y="416"/>
                    <a:pt x="882" y="415"/>
                  </a:cubicBezTo>
                  <a:cubicBezTo>
                    <a:pt x="866" y="413"/>
                    <a:pt x="856" y="405"/>
                    <a:pt x="851" y="390"/>
                  </a:cubicBezTo>
                  <a:cubicBezTo>
                    <a:pt x="845" y="373"/>
                    <a:pt x="846" y="357"/>
                    <a:pt x="859" y="343"/>
                  </a:cubicBezTo>
                  <a:cubicBezTo>
                    <a:pt x="862" y="340"/>
                    <a:pt x="865" y="337"/>
                    <a:pt x="871" y="332"/>
                  </a:cubicBezTo>
                  <a:cubicBezTo>
                    <a:pt x="838" y="332"/>
                    <a:pt x="813" y="316"/>
                    <a:pt x="787" y="305"/>
                  </a:cubicBezTo>
                  <a:cubicBezTo>
                    <a:pt x="749" y="288"/>
                    <a:pt x="708" y="286"/>
                    <a:pt x="667" y="291"/>
                  </a:cubicBezTo>
                  <a:cubicBezTo>
                    <a:pt x="646" y="294"/>
                    <a:pt x="626" y="301"/>
                    <a:pt x="605" y="305"/>
                  </a:cubicBezTo>
                  <a:cubicBezTo>
                    <a:pt x="578" y="309"/>
                    <a:pt x="551" y="313"/>
                    <a:pt x="523" y="315"/>
                  </a:cubicBezTo>
                  <a:cubicBezTo>
                    <a:pt x="490" y="317"/>
                    <a:pt x="456" y="316"/>
                    <a:pt x="423" y="317"/>
                  </a:cubicBezTo>
                  <a:cubicBezTo>
                    <a:pt x="423" y="319"/>
                    <a:pt x="423" y="320"/>
                    <a:pt x="423" y="321"/>
                  </a:cubicBezTo>
                  <a:cubicBezTo>
                    <a:pt x="449" y="321"/>
                    <a:pt x="476" y="321"/>
                    <a:pt x="502" y="321"/>
                  </a:cubicBezTo>
                  <a:cubicBezTo>
                    <a:pt x="503" y="323"/>
                    <a:pt x="503" y="325"/>
                    <a:pt x="504" y="327"/>
                  </a:cubicBezTo>
                  <a:cubicBezTo>
                    <a:pt x="498" y="329"/>
                    <a:pt x="492" y="333"/>
                    <a:pt x="486" y="333"/>
                  </a:cubicBezTo>
                  <a:cubicBezTo>
                    <a:pt x="457" y="335"/>
                    <a:pt x="427" y="335"/>
                    <a:pt x="398" y="336"/>
                  </a:cubicBezTo>
                  <a:cubicBezTo>
                    <a:pt x="392" y="336"/>
                    <a:pt x="387" y="340"/>
                    <a:pt x="382" y="342"/>
                  </a:cubicBezTo>
                  <a:cubicBezTo>
                    <a:pt x="382" y="344"/>
                    <a:pt x="383" y="345"/>
                    <a:pt x="383" y="346"/>
                  </a:cubicBezTo>
                  <a:cubicBezTo>
                    <a:pt x="417" y="346"/>
                    <a:pt x="452" y="346"/>
                    <a:pt x="486" y="346"/>
                  </a:cubicBezTo>
                  <a:cubicBezTo>
                    <a:pt x="486" y="347"/>
                    <a:pt x="487" y="348"/>
                    <a:pt x="488" y="349"/>
                  </a:cubicBezTo>
                  <a:cubicBezTo>
                    <a:pt x="483" y="351"/>
                    <a:pt x="479" y="355"/>
                    <a:pt x="474" y="356"/>
                  </a:cubicBezTo>
                  <a:cubicBezTo>
                    <a:pt x="445" y="358"/>
                    <a:pt x="417" y="359"/>
                    <a:pt x="388" y="361"/>
                  </a:cubicBezTo>
                  <a:cubicBezTo>
                    <a:pt x="383" y="361"/>
                    <a:pt x="378" y="366"/>
                    <a:pt x="373" y="369"/>
                  </a:cubicBezTo>
                  <a:cubicBezTo>
                    <a:pt x="374" y="371"/>
                    <a:pt x="374" y="373"/>
                    <a:pt x="375" y="374"/>
                  </a:cubicBezTo>
                  <a:cubicBezTo>
                    <a:pt x="401" y="373"/>
                    <a:pt x="427" y="371"/>
                    <a:pt x="453" y="369"/>
                  </a:cubicBezTo>
                  <a:cubicBezTo>
                    <a:pt x="459" y="369"/>
                    <a:pt x="464" y="367"/>
                    <a:pt x="470" y="368"/>
                  </a:cubicBezTo>
                  <a:cubicBezTo>
                    <a:pt x="474" y="369"/>
                    <a:pt x="478" y="372"/>
                    <a:pt x="482" y="374"/>
                  </a:cubicBezTo>
                  <a:cubicBezTo>
                    <a:pt x="481" y="375"/>
                    <a:pt x="481" y="377"/>
                    <a:pt x="480" y="378"/>
                  </a:cubicBezTo>
                  <a:cubicBezTo>
                    <a:pt x="446" y="380"/>
                    <a:pt x="413" y="382"/>
                    <a:pt x="379" y="384"/>
                  </a:cubicBezTo>
                  <a:cubicBezTo>
                    <a:pt x="371" y="385"/>
                    <a:pt x="365" y="386"/>
                    <a:pt x="366" y="398"/>
                  </a:cubicBezTo>
                  <a:cubicBezTo>
                    <a:pt x="391" y="396"/>
                    <a:pt x="415" y="394"/>
                    <a:pt x="440" y="391"/>
                  </a:cubicBezTo>
                  <a:cubicBezTo>
                    <a:pt x="449" y="391"/>
                    <a:pt x="457" y="389"/>
                    <a:pt x="466" y="389"/>
                  </a:cubicBezTo>
                  <a:cubicBezTo>
                    <a:pt x="470" y="389"/>
                    <a:pt x="474" y="393"/>
                    <a:pt x="478" y="395"/>
                  </a:cubicBezTo>
                  <a:cubicBezTo>
                    <a:pt x="477" y="397"/>
                    <a:pt x="477" y="398"/>
                    <a:pt x="476" y="400"/>
                  </a:cubicBezTo>
                  <a:cubicBezTo>
                    <a:pt x="440" y="403"/>
                    <a:pt x="403" y="406"/>
                    <a:pt x="367" y="409"/>
                  </a:cubicBezTo>
                  <a:cubicBezTo>
                    <a:pt x="366" y="418"/>
                    <a:pt x="370" y="421"/>
                    <a:pt x="378" y="420"/>
                  </a:cubicBezTo>
                  <a:cubicBezTo>
                    <a:pt x="406" y="418"/>
                    <a:pt x="435" y="416"/>
                    <a:pt x="463" y="413"/>
                  </a:cubicBezTo>
                  <a:cubicBezTo>
                    <a:pt x="471" y="412"/>
                    <a:pt x="477" y="412"/>
                    <a:pt x="480" y="423"/>
                  </a:cubicBezTo>
                  <a:cubicBezTo>
                    <a:pt x="458" y="425"/>
                    <a:pt x="436" y="426"/>
                    <a:pt x="414" y="428"/>
                  </a:cubicBezTo>
                  <a:cubicBezTo>
                    <a:pt x="404" y="429"/>
                    <a:pt x="394" y="429"/>
                    <a:pt x="385" y="430"/>
                  </a:cubicBezTo>
                  <a:cubicBezTo>
                    <a:pt x="382" y="431"/>
                    <a:pt x="379" y="434"/>
                    <a:pt x="377" y="436"/>
                  </a:cubicBezTo>
                  <a:cubicBezTo>
                    <a:pt x="380" y="438"/>
                    <a:pt x="383" y="441"/>
                    <a:pt x="386" y="441"/>
                  </a:cubicBezTo>
                  <a:cubicBezTo>
                    <a:pt x="416" y="439"/>
                    <a:pt x="446" y="436"/>
                    <a:pt x="476" y="433"/>
                  </a:cubicBezTo>
                  <a:cubicBezTo>
                    <a:pt x="484" y="433"/>
                    <a:pt x="488" y="435"/>
                    <a:pt x="486" y="446"/>
                  </a:cubicBezTo>
                  <a:cubicBezTo>
                    <a:pt x="466" y="447"/>
                    <a:pt x="446" y="449"/>
                    <a:pt x="426" y="451"/>
                  </a:cubicBezTo>
                  <a:cubicBezTo>
                    <a:pt x="418" y="451"/>
                    <a:pt x="412" y="452"/>
                    <a:pt x="416" y="464"/>
                  </a:cubicBezTo>
                  <a:cubicBezTo>
                    <a:pt x="435" y="462"/>
                    <a:pt x="455" y="460"/>
                    <a:pt x="475" y="459"/>
                  </a:cubicBezTo>
                  <a:cubicBezTo>
                    <a:pt x="496" y="457"/>
                    <a:pt x="496" y="457"/>
                    <a:pt x="518" y="472"/>
                  </a:cubicBezTo>
                  <a:cubicBezTo>
                    <a:pt x="513" y="472"/>
                    <a:pt x="510" y="473"/>
                    <a:pt x="507" y="473"/>
                  </a:cubicBezTo>
                  <a:cubicBezTo>
                    <a:pt x="480" y="473"/>
                    <a:pt x="453" y="473"/>
                    <a:pt x="427" y="472"/>
                  </a:cubicBezTo>
                  <a:cubicBezTo>
                    <a:pt x="402" y="472"/>
                    <a:pt x="379" y="467"/>
                    <a:pt x="362" y="446"/>
                  </a:cubicBezTo>
                  <a:cubicBezTo>
                    <a:pt x="360" y="443"/>
                    <a:pt x="354" y="442"/>
                    <a:pt x="350" y="442"/>
                  </a:cubicBezTo>
                  <a:cubicBezTo>
                    <a:pt x="303" y="445"/>
                    <a:pt x="256" y="450"/>
                    <a:pt x="209" y="451"/>
                  </a:cubicBezTo>
                  <a:cubicBezTo>
                    <a:pt x="159" y="452"/>
                    <a:pt x="108" y="452"/>
                    <a:pt x="57" y="448"/>
                  </a:cubicBezTo>
                  <a:cubicBezTo>
                    <a:pt x="18" y="446"/>
                    <a:pt x="1" y="421"/>
                    <a:pt x="0" y="374"/>
                  </a:cubicBezTo>
                  <a:cubicBezTo>
                    <a:pt x="0" y="327"/>
                    <a:pt x="23" y="304"/>
                    <a:pt x="70" y="301"/>
                  </a:cubicBezTo>
                  <a:cubicBezTo>
                    <a:pt x="96" y="299"/>
                    <a:pt x="121" y="292"/>
                    <a:pt x="147" y="289"/>
                  </a:cubicBezTo>
                  <a:cubicBezTo>
                    <a:pt x="167" y="286"/>
                    <a:pt x="187" y="283"/>
                    <a:pt x="207" y="281"/>
                  </a:cubicBezTo>
                  <a:cubicBezTo>
                    <a:pt x="229" y="280"/>
                    <a:pt x="251" y="281"/>
                    <a:pt x="273" y="284"/>
                  </a:cubicBezTo>
                  <a:cubicBezTo>
                    <a:pt x="269" y="285"/>
                    <a:pt x="265" y="287"/>
                    <a:pt x="261" y="287"/>
                  </a:cubicBezTo>
                  <a:cubicBezTo>
                    <a:pt x="257" y="288"/>
                    <a:pt x="252" y="288"/>
                    <a:pt x="248" y="287"/>
                  </a:cubicBezTo>
                  <a:cubicBezTo>
                    <a:pt x="206" y="284"/>
                    <a:pt x="164" y="290"/>
                    <a:pt x="123" y="302"/>
                  </a:cubicBezTo>
                  <a:cubicBezTo>
                    <a:pt x="111" y="305"/>
                    <a:pt x="99" y="305"/>
                    <a:pt x="86" y="309"/>
                  </a:cubicBezTo>
                  <a:cubicBezTo>
                    <a:pt x="100" y="309"/>
                    <a:pt x="114" y="309"/>
                    <a:pt x="128" y="309"/>
                  </a:cubicBezTo>
                  <a:cubicBezTo>
                    <a:pt x="128" y="310"/>
                    <a:pt x="128" y="312"/>
                    <a:pt x="128" y="313"/>
                  </a:cubicBezTo>
                  <a:cubicBezTo>
                    <a:pt x="124" y="314"/>
                    <a:pt x="119" y="315"/>
                    <a:pt x="115" y="315"/>
                  </a:cubicBezTo>
                  <a:cubicBezTo>
                    <a:pt x="94" y="315"/>
                    <a:pt x="73" y="315"/>
                    <a:pt x="52" y="315"/>
                  </a:cubicBezTo>
                  <a:cubicBezTo>
                    <a:pt x="46" y="315"/>
                    <a:pt x="40" y="317"/>
                    <a:pt x="34" y="318"/>
                  </a:cubicBezTo>
                  <a:cubicBezTo>
                    <a:pt x="35" y="319"/>
                    <a:pt x="35" y="321"/>
                    <a:pt x="35" y="322"/>
                  </a:cubicBezTo>
                  <a:cubicBezTo>
                    <a:pt x="47" y="322"/>
                    <a:pt x="59" y="321"/>
                    <a:pt x="71" y="322"/>
                  </a:cubicBezTo>
                  <a:cubicBezTo>
                    <a:pt x="82" y="323"/>
                    <a:pt x="94" y="318"/>
                    <a:pt x="104" y="326"/>
                  </a:cubicBezTo>
                  <a:cubicBezTo>
                    <a:pt x="104" y="328"/>
                    <a:pt x="104" y="329"/>
                    <a:pt x="103" y="331"/>
                  </a:cubicBezTo>
                  <a:cubicBezTo>
                    <a:pt x="88" y="331"/>
                    <a:pt x="72" y="331"/>
                    <a:pt x="56" y="331"/>
                  </a:cubicBezTo>
                  <a:cubicBezTo>
                    <a:pt x="48" y="331"/>
                    <a:pt x="41" y="331"/>
                    <a:pt x="33" y="331"/>
                  </a:cubicBezTo>
                  <a:cubicBezTo>
                    <a:pt x="21" y="331"/>
                    <a:pt x="21" y="331"/>
                    <a:pt x="16" y="345"/>
                  </a:cubicBezTo>
                  <a:cubicBezTo>
                    <a:pt x="40" y="345"/>
                    <a:pt x="63" y="345"/>
                    <a:pt x="86" y="345"/>
                  </a:cubicBezTo>
                  <a:cubicBezTo>
                    <a:pt x="93" y="345"/>
                    <a:pt x="101" y="343"/>
                    <a:pt x="98" y="356"/>
                  </a:cubicBezTo>
                  <a:cubicBezTo>
                    <a:pt x="69" y="356"/>
                    <a:pt x="40" y="356"/>
                    <a:pt x="11" y="356"/>
                  </a:cubicBezTo>
                  <a:cubicBezTo>
                    <a:pt x="8" y="366"/>
                    <a:pt x="13" y="368"/>
                    <a:pt x="21" y="368"/>
                  </a:cubicBezTo>
                  <a:cubicBezTo>
                    <a:pt x="42" y="367"/>
                    <a:pt x="62" y="368"/>
                    <a:pt x="83" y="368"/>
                  </a:cubicBezTo>
                  <a:cubicBezTo>
                    <a:pt x="88" y="368"/>
                    <a:pt x="92" y="369"/>
                    <a:pt x="96" y="370"/>
                  </a:cubicBezTo>
                  <a:cubicBezTo>
                    <a:pt x="96" y="371"/>
                    <a:pt x="96" y="373"/>
                    <a:pt x="96" y="375"/>
                  </a:cubicBezTo>
                  <a:cubicBezTo>
                    <a:pt x="68" y="375"/>
                    <a:pt x="40" y="375"/>
                    <a:pt x="11" y="375"/>
                  </a:cubicBezTo>
                  <a:cubicBezTo>
                    <a:pt x="11" y="376"/>
                    <a:pt x="10" y="378"/>
                    <a:pt x="10" y="380"/>
                  </a:cubicBezTo>
                  <a:cubicBezTo>
                    <a:pt x="14" y="382"/>
                    <a:pt x="18" y="384"/>
                    <a:pt x="21" y="384"/>
                  </a:cubicBezTo>
                  <a:cubicBezTo>
                    <a:pt x="44" y="385"/>
                    <a:pt x="67" y="386"/>
                    <a:pt x="89" y="387"/>
                  </a:cubicBezTo>
                  <a:cubicBezTo>
                    <a:pt x="94" y="387"/>
                    <a:pt x="98" y="389"/>
                    <a:pt x="102" y="391"/>
                  </a:cubicBezTo>
                  <a:cubicBezTo>
                    <a:pt x="102" y="392"/>
                    <a:pt x="101" y="393"/>
                    <a:pt x="101" y="394"/>
                  </a:cubicBezTo>
                  <a:cubicBezTo>
                    <a:pt x="73" y="394"/>
                    <a:pt x="45" y="394"/>
                    <a:pt x="17" y="394"/>
                  </a:cubicBezTo>
                  <a:cubicBezTo>
                    <a:pt x="16" y="404"/>
                    <a:pt x="22" y="404"/>
                    <a:pt x="29" y="404"/>
                  </a:cubicBezTo>
                  <a:cubicBezTo>
                    <a:pt x="51" y="404"/>
                    <a:pt x="73" y="404"/>
                    <a:pt x="96" y="404"/>
                  </a:cubicBezTo>
                  <a:cubicBezTo>
                    <a:pt x="100" y="404"/>
                    <a:pt x="104" y="407"/>
                    <a:pt x="107" y="411"/>
                  </a:cubicBezTo>
                  <a:cubicBezTo>
                    <a:pt x="87" y="411"/>
                    <a:pt x="66" y="411"/>
                    <a:pt x="46" y="411"/>
                  </a:cubicBezTo>
                  <a:cubicBezTo>
                    <a:pt x="42" y="411"/>
                    <a:pt x="38" y="410"/>
                    <a:pt x="35" y="411"/>
                  </a:cubicBezTo>
                  <a:cubicBezTo>
                    <a:pt x="32" y="412"/>
                    <a:pt x="29" y="414"/>
                    <a:pt x="27" y="416"/>
                  </a:cubicBezTo>
                  <a:cubicBezTo>
                    <a:pt x="29" y="417"/>
                    <a:pt x="32" y="420"/>
                    <a:pt x="35" y="420"/>
                  </a:cubicBezTo>
                  <a:cubicBezTo>
                    <a:pt x="58" y="421"/>
                    <a:pt x="80" y="422"/>
                    <a:pt x="103" y="423"/>
                  </a:cubicBezTo>
                  <a:cubicBezTo>
                    <a:pt x="108" y="424"/>
                    <a:pt x="113" y="426"/>
                    <a:pt x="119" y="427"/>
                  </a:cubicBezTo>
                  <a:cubicBezTo>
                    <a:pt x="118" y="428"/>
                    <a:pt x="118" y="430"/>
                    <a:pt x="118" y="431"/>
                  </a:cubicBezTo>
                  <a:cubicBezTo>
                    <a:pt x="91" y="431"/>
                    <a:pt x="65" y="431"/>
                    <a:pt x="38" y="431"/>
                  </a:cubicBezTo>
                  <a:cubicBezTo>
                    <a:pt x="37" y="432"/>
                    <a:pt x="37" y="433"/>
                    <a:pt x="36" y="435"/>
                  </a:cubicBezTo>
                  <a:cubicBezTo>
                    <a:pt x="41" y="437"/>
                    <a:pt x="46" y="441"/>
                    <a:pt x="51" y="442"/>
                  </a:cubicBezTo>
                  <a:cubicBezTo>
                    <a:pt x="84" y="444"/>
                    <a:pt x="118" y="448"/>
                    <a:pt x="151" y="445"/>
                  </a:cubicBezTo>
                  <a:cubicBezTo>
                    <a:pt x="164" y="444"/>
                    <a:pt x="176" y="427"/>
                    <a:pt x="185" y="415"/>
                  </a:cubicBezTo>
                  <a:cubicBezTo>
                    <a:pt x="192" y="406"/>
                    <a:pt x="197" y="403"/>
                    <a:pt x="208" y="403"/>
                  </a:cubicBezTo>
                  <a:cubicBezTo>
                    <a:pt x="248" y="402"/>
                    <a:pt x="287" y="400"/>
                    <a:pt x="327" y="398"/>
                  </a:cubicBezTo>
                  <a:cubicBezTo>
                    <a:pt x="331" y="398"/>
                    <a:pt x="335" y="398"/>
                    <a:pt x="338" y="397"/>
                  </a:cubicBezTo>
                  <a:cubicBezTo>
                    <a:pt x="340" y="387"/>
                    <a:pt x="342" y="377"/>
                    <a:pt x="343" y="367"/>
                  </a:cubicBezTo>
                  <a:cubicBezTo>
                    <a:pt x="322" y="366"/>
                    <a:pt x="298" y="365"/>
                    <a:pt x="275" y="377"/>
                  </a:cubicBezTo>
                  <a:cubicBezTo>
                    <a:pt x="270" y="380"/>
                    <a:pt x="263" y="380"/>
                    <a:pt x="257" y="381"/>
                  </a:cubicBezTo>
                  <a:cubicBezTo>
                    <a:pt x="245" y="382"/>
                    <a:pt x="232" y="384"/>
                    <a:pt x="219" y="384"/>
                  </a:cubicBezTo>
                  <a:cubicBezTo>
                    <a:pt x="193" y="384"/>
                    <a:pt x="171" y="387"/>
                    <a:pt x="162" y="416"/>
                  </a:cubicBezTo>
                  <a:cubicBezTo>
                    <a:pt x="159" y="425"/>
                    <a:pt x="149" y="431"/>
                    <a:pt x="143" y="438"/>
                  </a:cubicBezTo>
                  <a:cubicBezTo>
                    <a:pt x="109" y="415"/>
                    <a:pt x="100" y="370"/>
                    <a:pt x="122" y="341"/>
                  </a:cubicBezTo>
                  <a:cubicBezTo>
                    <a:pt x="134" y="325"/>
                    <a:pt x="149" y="322"/>
                    <a:pt x="167" y="329"/>
                  </a:cubicBezTo>
                  <a:cubicBezTo>
                    <a:pt x="172" y="331"/>
                    <a:pt x="177" y="332"/>
                    <a:pt x="182" y="331"/>
                  </a:cubicBezTo>
                  <a:cubicBezTo>
                    <a:pt x="193" y="329"/>
                    <a:pt x="205" y="326"/>
                    <a:pt x="217" y="322"/>
                  </a:cubicBezTo>
                  <a:cubicBezTo>
                    <a:pt x="219" y="322"/>
                    <a:pt x="223" y="320"/>
                    <a:pt x="223" y="319"/>
                  </a:cubicBezTo>
                  <a:cubicBezTo>
                    <a:pt x="222" y="305"/>
                    <a:pt x="234" y="307"/>
                    <a:pt x="241" y="303"/>
                  </a:cubicBezTo>
                  <a:cubicBezTo>
                    <a:pt x="276" y="281"/>
                    <a:pt x="315" y="280"/>
                    <a:pt x="355" y="280"/>
                  </a:cubicBezTo>
                  <a:cubicBezTo>
                    <a:pt x="371" y="280"/>
                    <a:pt x="371" y="279"/>
                    <a:pt x="364" y="265"/>
                  </a:cubicBezTo>
                  <a:cubicBezTo>
                    <a:pt x="363" y="263"/>
                    <a:pt x="363" y="260"/>
                    <a:pt x="363" y="257"/>
                  </a:cubicBezTo>
                  <a:cubicBezTo>
                    <a:pt x="375" y="257"/>
                    <a:pt x="386" y="257"/>
                    <a:pt x="398" y="257"/>
                  </a:cubicBezTo>
                  <a:cubicBezTo>
                    <a:pt x="398" y="247"/>
                    <a:pt x="398" y="239"/>
                    <a:pt x="399" y="231"/>
                  </a:cubicBezTo>
                  <a:cubicBezTo>
                    <a:pt x="400" y="229"/>
                    <a:pt x="403" y="226"/>
                    <a:pt x="405" y="224"/>
                  </a:cubicBezTo>
                  <a:cubicBezTo>
                    <a:pt x="407" y="226"/>
                    <a:pt x="410" y="229"/>
                    <a:pt x="411" y="232"/>
                  </a:cubicBezTo>
                  <a:cubicBezTo>
                    <a:pt x="411" y="237"/>
                    <a:pt x="410" y="242"/>
                    <a:pt x="410" y="248"/>
                  </a:cubicBezTo>
                  <a:cubicBezTo>
                    <a:pt x="435" y="248"/>
                    <a:pt x="460" y="248"/>
                    <a:pt x="488" y="248"/>
                  </a:cubicBezTo>
                  <a:cubicBezTo>
                    <a:pt x="480" y="239"/>
                    <a:pt x="473" y="231"/>
                    <a:pt x="464" y="221"/>
                  </a:cubicBezTo>
                  <a:cubicBezTo>
                    <a:pt x="491" y="221"/>
                    <a:pt x="514" y="220"/>
                    <a:pt x="537" y="222"/>
                  </a:cubicBezTo>
                  <a:cubicBezTo>
                    <a:pt x="544" y="222"/>
                    <a:pt x="552" y="231"/>
                    <a:pt x="555" y="239"/>
                  </a:cubicBezTo>
                  <a:cubicBezTo>
                    <a:pt x="559" y="246"/>
                    <a:pt x="562" y="250"/>
                    <a:pt x="571" y="250"/>
                  </a:cubicBezTo>
                  <a:cubicBezTo>
                    <a:pt x="680" y="250"/>
                    <a:pt x="790" y="251"/>
                    <a:pt x="899" y="251"/>
                  </a:cubicBezTo>
                  <a:cubicBezTo>
                    <a:pt x="903" y="251"/>
                    <a:pt x="907" y="251"/>
                    <a:pt x="910" y="250"/>
                  </a:cubicBezTo>
                  <a:cubicBezTo>
                    <a:pt x="920" y="246"/>
                    <a:pt x="925" y="237"/>
                    <a:pt x="922" y="228"/>
                  </a:cubicBezTo>
                  <a:cubicBezTo>
                    <a:pt x="921" y="222"/>
                    <a:pt x="914" y="219"/>
                    <a:pt x="909" y="214"/>
                  </a:cubicBezTo>
                  <a:cubicBezTo>
                    <a:pt x="908" y="215"/>
                    <a:pt x="907" y="216"/>
                    <a:pt x="905" y="217"/>
                  </a:cubicBezTo>
                  <a:cubicBezTo>
                    <a:pt x="905" y="211"/>
                    <a:pt x="905" y="204"/>
                    <a:pt x="905" y="198"/>
                  </a:cubicBezTo>
                  <a:cubicBezTo>
                    <a:pt x="906" y="162"/>
                    <a:pt x="906" y="126"/>
                    <a:pt x="906" y="90"/>
                  </a:cubicBezTo>
                  <a:cubicBezTo>
                    <a:pt x="906" y="74"/>
                    <a:pt x="888" y="64"/>
                    <a:pt x="874" y="72"/>
                  </a:cubicBezTo>
                  <a:cubicBezTo>
                    <a:pt x="871" y="74"/>
                    <a:pt x="870" y="81"/>
                    <a:pt x="870" y="86"/>
                  </a:cubicBezTo>
                  <a:cubicBezTo>
                    <a:pt x="871" y="124"/>
                    <a:pt x="871" y="163"/>
                    <a:pt x="872" y="202"/>
                  </a:cubicBezTo>
                  <a:cubicBezTo>
                    <a:pt x="872" y="207"/>
                    <a:pt x="872" y="211"/>
                    <a:pt x="872" y="217"/>
                  </a:cubicBezTo>
                  <a:cubicBezTo>
                    <a:pt x="867" y="218"/>
                    <a:pt x="862" y="218"/>
                    <a:pt x="856" y="218"/>
                  </a:cubicBezTo>
                  <a:cubicBezTo>
                    <a:pt x="856" y="213"/>
                    <a:pt x="856" y="209"/>
                    <a:pt x="856" y="204"/>
                  </a:cubicBezTo>
                  <a:cubicBezTo>
                    <a:pt x="856" y="165"/>
                    <a:pt x="856" y="127"/>
                    <a:pt x="855" y="88"/>
                  </a:cubicBezTo>
                  <a:cubicBezTo>
                    <a:pt x="855" y="83"/>
                    <a:pt x="851" y="74"/>
                    <a:pt x="848" y="73"/>
                  </a:cubicBezTo>
                  <a:cubicBezTo>
                    <a:pt x="839" y="71"/>
                    <a:pt x="829" y="72"/>
                    <a:pt x="820" y="74"/>
                  </a:cubicBezTo>
                  <a:cubicBezTo>
                    <a:pt x="818" y="74"/>
                    <a:pt x="818" y="82"/>
                    <a:pt x="818" y="86"/>
                  </a:cubicBezTo>
                  <a:cubicBezTo>
                    <a:pt x="819" y="127"/>
                    <a:pt x="820" y="167"/>
                    <a:pt x="821" y="208"/>
                  </a:cubicBezTo>
                  <a:cubicBezTo>
                    <a:pt x="821" y="211"/>
                    <a:pt x="821" y="213"/>
                    <a:pt x="820" y="217"/>
                  </a:cubicBezTo>
                  <a:cubicBezTo>
                    <a:pt x="814" y="217"/>
                    <a:pt x="809" y="217"/>
                    <a:pt x="802" y="217"/>
                  </a:cubicBezTo>
                  <a:cubicBezTo>
                    <a:pt x="802" y="191"/>
                    <a:pt x="802" y="166"/>
                    <a:pt x="803" y="141"/>
                  </a:cubicBezTo>
                  <a:cubicBezTo>
                    <a:pt x="803" y="128"/>
                    <a:pt x="800" y="122"/>
                    <a:pt x="786" y="123"/>
                  </a:cubicBezTo>
                  <a:cubicBezTo>
                    <a:pt x="774" y="125"/>
                    <a:pt x="762" y="124"/>
                    <a:pt x="747" y="124"/>
                  </a:cubicBezTo>
                  <a:cubicBezTo>
                    <a:pt x="747" y="156"/>
                    <a:pt x="747" y="187"/>
                    <a:pt x="747" y="218"/>
                  </a:cubicBezTo>
                  <a:cubicBezTo>
                    <a:pt x="736" y="222"/>
                    <a:pt x="731" y="220"/>
                    <a:pt x="731" y="209"/>
                  </a:cubicBezTo>
                  <a:cubicBezTo>
                    <a:pt x="731" y="180"/>
                    <a:pt x="731" y="150"/>
                    <a:pt x="731" y="121"/>
                  </a:cubicBezTo>
                  <a:cubicBezTo>
                    <a:pt x="730" y="109"/>
                    <a:pt x="734" y="101"/>
                    <a:pt x="749" y="102"/>
                  </a:cubicBezTo>
                  <a:cubicBezTo>
                    <a:pt x="764" y="103"/>
                    <a:pt x="779" y="102"/>
                    <a:pt x="793" y="102"/>
                  </a:cubicBezTo>
                  <a:cubicBezTo>
                    <a:pt x="800" y="69"/>
                    <a:pt x="782" y="55"/>
                    <a:pt x="742" y="61"/>
                  </a:cubicBezTo>
                  <a:cubicBezTo>
                    <a:pt x="742" y="67"/>
                    <a:pt x="742" y="74"/>
                    <a:pt x="742" y="83"/>
                  </a:cubicBezTo>
                  <a:cubicBezTo>
                    <a:pt x="754" y="83"/>
                    <a:pt x="764" y="82"/>
                    <a:pt x="775" y="83"/>
                  </a:cubicBezTo>
                  <a:cubicBezTo>
                    <a:pt x="779" y="83"/>
                    <a:pt x="782" y="87"/>
                    <a:pt x="786" y="89"/>
                  </a:cubicBezTo>
                  <a:cubicBezTo>
                    <a:pt x="783" y="91"/>
                    <a:pt x="779" y="95"/>
                    <a:pt x="776" y="95"/>
                  </a:cubicBezTo>
                  <a:cubicBezTo>
                    <a:pt x="763" y="96"/>
                    <a:pt x="749" y="95"/>
                    <a:pt x="735" y="95"/>
                  </a:cubicBezTo>
                  <a:cubicBezTo>
                    <a:pt x="735" y="82"/>
                    <a:pt x="735" y="68"/>
                    <a:pt x="735" y="54"/>
                  </a:cubicBezTo>
                  <a:cubicBezTo>
                    <a:pt x="740" y="53"/>
                    <a:pt x="745" y="52"/>
                    <a:pt x="751" y="51"/>
                  </a:cubicBezTo>
                  <a:cubicBezTo>
                    <a:pt x="751" y="37"/>
                    <a:pt x="751" y="23"/>
                    <a:pt x="751" y="8"/>
                  </a:cubicBezTo>
                  <a:cubicBezTo>
                    <a:pt x="745" y="7"/>
                    <a:pt x="739" y="6"/>
                    <a:pt x="733" y="5"/>
                  </a:cubicBezTo>
                  <a:cubicBezTo>
                    <a:pt x="733" y="4"/>
                    <a:pt x="733" y="3"/>
                    <a:pt x="733" y="1"/>
                  </a:cubicBezTo>
                  <a:cubicBezTo>
                    <a:pt x="736" y="1"/>
                    <a:pt x="740" y="0"/>
                    <a:pt x="743" y="0"/>
                  </a:cubicBezTo>
                  <a:cubicBezTo>
                    <a:pt x="775" y="1"/>
                    <a:pt x="806" y="3"/>
                    <a:pt x="837" y="2"/>
                  </a:cubicBezTo>
                  <a:cubicBezTo>
                    <a:pt x="859" y="2"/>
                    <a:pt x="871" y="12"/>
                    <a:pt x="879" y="30"/>
                  </a:cubicBezTo>
                  <a:cubicBezTo>
                    <a:pt x="881" y="37"/>
                    <a:pt x="884" y="44"/>
                    <a:pt x="887" y="53"/>
                  </a:cubicBezTo>
                  <a:cubicBezTo>
                    <a:pt x="874" y="53"/>
                    <a:pt x="862" y="53"/>
                    <a:pt x="851" y="53"/>
                  </a:cubicBezTo>
                  <a:cubicBezTo>
                    <a:pt x="844" y="52"/>
                    <a:pt x="831" y="26"/>
                    <a:pt x="837" y="22"/>
                  </a:cubicBezTo>
                  <a:cubicBezTo>
                    <a:pt x="841" y="19"/>
                    <a:pt x="850" y="19"/>
                    <a:pt x="855" y="22"/>
                  </a:cubicBezTo>
                  <a:cubicBezTo>
                    <a:pt x="860" y="25"/>
                    <a:pt x="863" y="33"/>
                    <a:pt x="867" y="39"/>
                  </a:cubicBezTo>
                  <a:cubicBezTo>
                    <a:pt x="869" y="43"/>
                    <a:pt x="872" y="46"/>
                    <a:pt x="876" y="52"/>
                  </a:cubicBezTo>
                  <a:cubicBezTo>
                    <a:pt x="878" y="27"/>
                    <a:pt x="865" y="11"/>
                    <a:pt x="846" y="10"/>
                  </a:cubicBezTo>
                  <a:cubicBezTo>
                    <a:pt x="838" y="10"/>
                    <a:pt x="831" y="11"/>
                    <a:pt x="823" y="12"/>
                  </a:cubicBezTo>
                  <a:cubicBezTo>
                    <a:pt x="800" y="15"/>
                    <a:pt x="801" y="16"/>
                    <a:pt x="805" y="37"/>
                  </a:cubicBezTo>
                  <a:cubicBezTo>
                    <a:pt x="809" y="51"/>
                    <a:pt x="819" y="46"/>
                    <a:pt x="829" y="47"/>
                  </a:cubicBezTo>
                  <a:cubicBezTo>
                    <a:pt x="828" y="41"/>
                    <a:pt x="827" y="37"/>
                    <a:pt x="826" y="31"/>
                  </a:cubicBezTo>
                  <a:cubicBezTo>
                    <a:pt x="820" y="31"/>
                    <a:pt x="816" y="31"/>
                    <a:pt x="812" y="31"/>
                  </a:cubicBezTo>
                  <a:cubicBezTo>
                    <a:pt x="811" y="30"/>
                    <a:pt x="811" y="28"/>
                    <a:pt x="811" y="27"/>
                  </a:cubicBezTo>
                  <a:cubicBezTo>
                    <a:pt x="816" y="25"/>
                    <a:pt x="821" y="23"/>
                    <a:pt x="828" y="21"/>
                  </a:cubicBezTo>
                  <a:cubicBezTo>
                    <a:pt x="831" y="32"/>
                    <a:pt x="833" y="41"/>
                    <a:pt x="836" y="51"/>
                  </a:cubicBezTo>
                  <a:cubicBezTo>
                    <a:pt x="826" y="51"/>
                    <a:pt x="818" y="52"/>
                    <a:pt x="809" y="51"/>
                  </a:cubicBezTo>
                  <a:cubicBezTo>
                    <a:pt x="806" y="51"/>
                    <a:pt x="803" y="48"/>
                    <a:pt x="802" y="45"/>
                  </a:cubicBezTo>
                  <a:cubicBezTo>
                    <a:pt x="799" y="38"/>
                    <a:pt x="797" y="31"/>
                    <a:pt x="795" y="24"/>
                  </a:cubicBezTo>
                  <a:cubicBezTo>
                    <a:pt x="791" y="14"/>
                    <a:pt x="776" y="8"/>
                    <a:pt x="768" y="14"/>
                  </a:cubicBezTo>
                  <a:cubicBezTo>
                    <a:pt x="765" y="16"/>
                    <a:pt x="764" y="22"/>
                    <a:pt x="765" y="25"/>
                  </a:cubicBezTo>
                  <a:cubicBezTo>
                    <a:pt x="768" y="40"/>
                    <a:pt x="776" y="50"/>
                    <a:pt x="795" y="45"/>
                  </a:cubicBezTo>
                  <a:cubicBezTo>
                    <a:pt x="793" y="51"/>
                    <a:pt x="792" y="53"/>
                    <a:pt x="790" y="58"/>
                  </a:cubicBezTo>
                  <a:cubicBezTo>
                    <a:pt x="796" y="59"/>
                    <a:pt x="801" y="60"/>
                    <a:pt x="806" y="60"/>
                  </a:cubicBezTo>
                  <a:cubicBezTo>
                    <a:pt x="836" y="61"/>
                    <a:pt x="866" y="61"/>
                    <a:pt x="896" y="62"/>
                  </a:cubicBezTo>
                  <a:cubicBezTo>
                    <a:pt x="924" y="62"/>
                    <a:pt x="937" y="76"/>
                    <a:pt x="937" y="103"/>
                  </a:cubicBezTo>
                  <a:cubicBezTo>
                    <a:pt x="938" y="143"/>
                    <a:pt x="938" y="183"/>
                    <a:pt x="938" y="223"/>
                  </a:cubicBezTo>
                  <a:cubicBezTo>
                    <a:pt x="938" y="250"/>
                    <a:pt x="929" y="259"/>
                    <a:pt x="903" y="259"/>
                  </a:cubicBezTo>
                  <a:cubicBezTo>
                    <a:pt x="808" y="259"/>
                    <a:pt x="713" y="258"/>
                    <a:pt x="619" y="257"/>
                  </a:cubicBezTo>
                  <a:cubicBezTo>
                    <a:pt x="613" y="257"/>
                    <a:pt x="608" y="257"/>
                    <a:pt x="604" y="257"/>
                  </a:cubicBezTo>
                  <a:cubicBezTo>
                    <a:pt x="597" y="266"/>
                    <a:pt x="591" y="274"/>
                    <a:pt x="585" y="281"/>
                  </a:cubicBezTo>
                  <a:cubicBezTo>
                    <a:pt x="586" y="282"/>
                    <a:pt x="587" y="283"/>
                    <a:pt x="587" y="284"/>
                  </a:cubicBezTo>
                  <a:cubicBezTo>
                    <a:pt x="580" y="284"/>
                    <a:pt x="573" y="285"/>
                    <a:pt x="566" y="285"/>
                  </a:cubicBezTo>
                  <a:cubicBezTo>
                    <a:pt x="566" y="286"/>
                    <a:pt x="566" y="286"/>
                    <a:pt x="565" y="287"/>
                  </a:cubicBezTo>
                  <a:cubicBezTo>
                    <a:pt x="571" y="287"/>
                    <a:pt x="577" y="287"/>
                    <a:pt x="583" y="287"/>
                  </a:cubicBezTo>
                  <a:cubicBezTo>
                    <a:pt x="617" y="286"/>
                    <a:pt x="651" y="289"/>
                    <a:pt x="686" y="285"/>
                  </a:cubicBezTo>
                  <a:cubicBezTo>
                    <a:pt x="716" y="283"/>
                    <a:pt x="747" y="286"/>
                    <a:pt x="777" y="288"/>
                  </a:cubicBezTo>
                  <a:cubicBezTo>
                    <a:pt x="786" y="289"/>
                    <a:pt x="795" y="294"/>
                    <a:pt x="804" y="296"/>
                  </a:cubicBezTo>
                  <a:cubicBezTo>
                    <a:pt x="820" y="300"/>
                    <a:pt x="836" y="304"/>
                    <a:pt x="852" y="306"/>
                  </a:cubicBezTo>
                  <a:cubicBezTo>
                    <a:pt x="867" y="308"/>
                    <a:pt x="881" y="306"/>
                    <a:pt x="895" y="307"/>
                  </a:cubicBezTo>
                  <a:cubicBezTo>
                    <a:pt x="918" y="309"/>
                    <a:pt x="932" y="320"/>
                    <a:pt x="935" y="342"/>
                  </a:cubicBezTo>
                  <a:cubicBezTo>
                    <a:pt x="938" y="360"/>
                    <a:pt x="939" y="377"/>
                    <a:pt x="938" y="395"/>
                  </a:cubicBezTo>
                  <a:cubicBezTo>
                    <a:pt x="936" y="423"/>
                    <a:pt x="914" y="442"/>
                    <a:pt x="883" y="444"/>
                  </a:cubicBezTo>
                  <a:cubicBezTo>
                    <a:pt x="773" y="453"/>
                    <a:pt x="663" y="461"/>
                    <a:pt x="553" y="469"/>
                  </a:cubicBezTo>
                  <a:cubicBezTo>
                    <a:pt x="535" y="470"/>
                    <a:pt x="520" y="463"/>
                    <a:pt x="505" y="450"/>
                  </a:cubicBezTo>
                  <a:cubicBezTo>
                    <a:pt x="528" y="433"/>
                    <a:pt x="533" y="409"/>
                    <a:pt x="531" y="381"/>
                  </a:cubicBezTo>
                  <a:cubicBezTo>
                    <a:pt x="537" y="381"/>
                    <a:pt x="542" y="381"/>
                    <a:pt x="547" y="381"/>
                  </a:cubicBezTo>
                  <a:cubicBezTo>
                    <a:pt x="630" y="380"/>
                    <a:pt x="714" y="379"/>
                    <a:pt x="798" y="378"/>
                  </a:cubicBezTo>
                  <a:cubicBezTo>
                    <a:pt x="804" y="378"/>
                    <a:pt x="813" y="381"/>
                    <a:pt x="810" y="367"/>
                  </a:cubicBezTo>
                  <a:cubicBezTo>
                    <a:pt x="806" y="367"/>
                    <a:pt x="802" y="367"/>
                    <a:pt x="797" y="367"/>
                  </a:cubicBezTo>
                  <a:cubicBezTo>
                    <a:pt x="726" y="368"/>
                    <a:pt x="654" y="369"/>
                    <a:pt x="583" y="372"/>
                  </a:cubicBezTo>
                  <a:cubicBezTo>
                    <a:pt x="561" y="373"/>
                    <a:pt x="550" y="357"/>
                    <a:pt x="534" y="349"/>
                  </a:cubicBezTo>
                  <a:cubicBezTo>
                    <a:pt x="534" y="347"/>
                    <a:pt x="534" y="346"/>
                    <a:pt x="535" y="344"/>
                  </a:cubicBezTo>
                  <a:cubicBezTo>
                    <a:pt x="561" y="344"/>
                    <a:pt x="588" y="344"/>
                    <a:pt x="614" y="344"/>
                  </a:cubicBezTo>
                  <a:cubicBezTo>
                    <a:pt x="671" y="343"/>
                    <a:pt x="727" y="341"/>
                    <a:pt x="783" y="340"/>
                  </a:cubicBezTo>
                  <a:cubicBezTo>
                    <a:pt x="804" y="339"/>
                    <a:pt x="818" y="355"/>
                    <a:pt x="835" y="363"/>
                  </a:cubicBezTo>
                  <a:cubicBezTo>
                    <a:pt x="837" y="364"/>
                    <a:pt x="837" y="368"/>
                    <a:pt x="837" y="371"/>
                  </a:cubicBezTo>
                  <a:cubicBezTo>
                    <a:pt x="837" y="380"/>
                    <a:pt x="836" y="389"/>
                    <a:pt x="835" y="400"/>
                  </a:cubicBezTo>
                  <a:cubicBezTo>
                    <a:pt x="805" y="403"/>
                    <a:pt x="775" y="406"/>
                    <a:pt x="745" y="409"/>
                  </a:cubicBezTo>
                  <a:cubicBezTo>
                    <a:pt x="695" y="414"/>
                    <a:pt x="645" y="418"/>
                    <a:pt x="596" y="424"/>
                  </a:cubicBezTo>
                  <a:cubicBezTo>
                    <a:pt x="579" y="425"/>
                    <a:pt x="561" y="435"/>
                    <a:pt x="543" y="452"/>
                  </a:cubicBezTo>
                  <a:close/>
                  <a:moveTo>
                    <a:pt x="529" y="288"/>
                  </a:moveTo>
                  <a:cubicBezTo>
                    <a:pt x="513" y="293"/>
                    <a:pt x="498" y="298"/>
                    <a:pt x="482" y="301"/>
                  </a:cubicBezTo>
                  <a:cubicBezTo>
                    <a:pt x="466" y="305"/>
                    <a:pt x="450" y="306"/>
                    <a:pt x="438" y="308"/>
                  </a:cubicBezTo>
                  <a:cubicBezTo>
                    <a:pt x="469" y="317"/>
                    <a:pt x="498" y="299"/>
                    <a:pt x="529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0" name="Freeform 6"/>
            <p:cNvSpPr>
              <a:spLocks/>
            </p:cNvSpPr>
            <p:nvPr userDrawn="1"/>
          </p:nvSpPr>
          <p:spPr bwMode="auto">
            <a:xfrm>
              <a:off x="10058400" y="382588"/>
              <a:ext cx="908050" cy="771525"/>
            </a:xfrm>
            <a:custGeom>
              <a:avLst/>
              <a:gdLst>
                <a:gd name="T0" fmla="*/ 595 w 638"/>
                <a:gd name="T1" fmla="*/ 541 h 541"/>
                <a:gd name="T2" fmla="*/ 594 w 638"/>
                <a:gd name="T3" fmla="*/ 522 h 541"/>
                <a:gd name="T4" fmla="*/ 602 w 638"/>
                <a:gd name="T5" fmla="*/ 458 h 541"/>
                <a:gd name="T6" fmla="*/ 590 w 638"/>
                <a:gd name="T7" fmla="*/ 391 h 541"/>
                <a:gd name="T8" fmla="*/ 561 w 638"/>
                <a:gd name="T9" fmla="*/ 408 h 541"/>
                <a:gd name="T10" fmla="*/ 568 w 638"/>
                <a:gd name="T11" fmla="*/ 433 h 541"/>
                <a:gd name="T12" fmla="*/ 588 w 638"/>
                <a:gd name="T13" fmla="*/ 423 h 541"/>
                <a:gd name="T14" fmla="*/ 588 w 638"/>
                <a:gd name="T15" fmla="*/ 490 h 541"/>
                <a:gd name="T16" fmla="*/ 582 w 638"/>
                <a:gd name="T17" fmla="*/ 478 h 541"/>
                <a:gd name="T18" fmla="*/ 572 w 638"/>
                <a:gd name="T19" fmla="*/ 481 h 541"/>
                <a:gd name="T20" fmla="*/ 480 w 638"/>
                <a:gd name="T21" fmla="*/ 330 h 541"/>
                <a:gd name="T22" fmla="*/ 558 w 638"/>
                <a:gd name="T23" fmla="*/ 360 h 541"/>
                <a:gd name="T24" fmla="*/ 504 w 638"/>
                <a:gd name="T25" fmla="*/ 287 h 541"/>
                <a:gd name="T26" fmla="*/ 385 w 638"/>
                <a:gd name="T27" fmla="*/ 210 h 541"/>
                <a:gd name="T28" fmla="*/ 75 w 638"/>
                <a:gd name="T29" fmla="*/ 80 h 541"/>
                <a:gd name="T30" fmla="*/ 17 w 638"/>
                <a:gd name="T31" fmla="*/ 46 h 541"/>
                <a:gd name="T32" fmla="*/ 22 w 638"/>
                <a:gd name="T33" fmla="*/ 10 h 541"/>
                <a:gd name="T34" fmla="*/ 85 w 638"/>
                <a:gd name="T35" fmla="*/ 7 h 541"/>
                <a:gd name="T36" fmla="*/ 174 w 638"/>
                <a:gd name="T37" fmla="*/ 34 h 541"/>
                <a:gd name="T38" fmla="*/ 437 w 638"/>
                <a:gd name="T39" fmla="*/ 120 h 541"/>
                <a:gd name="T40" fmla="*/ 504 w 638"/>
                <a:gd name="T41" fmla="*/ 147 h 541"/>
                <a:gd name="T42" fmla="*/ 568 w 638"/>
                <a:gd name="T43" fmla="*/ 213 h 541"/>
                <a:gd name="T44" fmla="*/ 633 w 638"/>
                <a:gd name="T45" fmla="*/ 340 h 541"/>
                <a:gd name="T46" fmla="*/ 632 w 638"/>
                <a:gd name="T47" fmla="*/ 363 h 541"/>
                <a:gd name="T48" fmla="*/ 619 w 638"/>
                <a:gd name="T49" fmla="*/ 393 h 541"/>
                <a:gd name="T50" fmla="*/ 604 w 638"/>
                <a:gd name="T51" fmla="*/ 496 h 541"/>
                <a:gd name="T52" fmla="*/ 599 w 638"/>
                <a:gd name="T53" fmla="*/ 541 h 541"/>
                <a:gd name="T54" fmla="*/ 595 w 638"/>
                <a:gd name="T55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8" h="541">
                  <a:moveTo>
                    <a:pt x="595" y="541"/>
                  </a:moveTo>
                  <a:cubicBezTo>
                    <a:pt x="595" y="535"/>
                    <a:pt x="593" y="528"/>
                    <a:pt x="594" y="522"/>
                  </a:cubicBezTo>
                  <a:cubicBezTo>
                    <a:pt x="596" y="500"/>
                    <a:pt x="598" y="479"/>
                    <a:pt x="602" y="458"/>
                  </a:cubicBezTo>
                  <a:cubicBezTo>
                    <a:pt x="607" y="433"/>
                    <a:pt x="596" y="413"/>
                    <a:pt x="590" y="391"/>
                  </a:cubicBezTo>
                  <a:cubicBezTo>
                    <a:pt x="580" y="397"/>
                    <a:pt x="572" y="402"/>
                    <a:pt x="561" y="408"/>
                  </a:cubicBezTo>
                  <a:cubicBezTo>
                    <a:pt x="563" y="415"/>
                    <a:pt x="565" y="423"/>
                    <a:pt x="568" y="433"/>
                  </a:cubicBezTo>
                  <a:cubicBezTo>
                    <a:pt x="576" y="429"/>
                    <a:pt x="582" y="426"/>
                    <a:pt x="588" y="423"/>
                  </a:cubicBezTo>
                  <a:cubicBezTo>
                    <a:pt x="602" y="445"/>
                    <a:pt x="590" y="467"/>
                    <a:pt x="588" y="490"/>
                  </a:cubicBezTo>
                  <a:cubicBezTo>
                    <a:pt x="586" y="486"/>
                    <a:pt x="584" y="482"/>
                    <a:pt x="582" y="478"/>
                  </a:cubicBezTo>
                  <a:cubicBezTo>
                    <a:pt x="578" y="480"/>
                    <a:pt x="574" y="481"/>
                    <a:pt x="572" y="481"/>
                  </a:cubicBezTo>
                  <a:cubicBezTo>
                    <a:pt x="541" y="431"/>
                    <a:pt x="511" y="381"/>
                    <a:pt x="480" y="330"/>
                  </a:cubicBezTo>
                  <a:cubicBezTo>
                    <a:pt x="509" y="332"/>
                    <a:pt x="533" y="347"/>
                    <a:pt x="558" y="360"/>
                  </a:cubicBezTo>
                  <a:cubicBezTo>
                    <a:pt x="544" y="332"/>
                    <a:pt x="525" y="309"/>
                    <a:pt x="504" y="287"/>
                  </a:cubicBezTo>
                  <a:cubicBezTo>
                    <a:pt x="470" y="252"/>
                    <a:pt x="429" y="229"/>
                    <a:pt x="385" y="210"/>
                  </a:cubicBezTo>
                  <a:cubicBezTo>
                    <a:pt x="282" y="167"/>
                    <a:pt x="178" y="124"/>
                    <a:pt x="75" y="80"/>
                  </a:cubicBezTo>
                  <a:cubicBezTo>
                    <a:pt x="55" y="71"/>
                    <a:pt x="35" y="59"/>
                    <a:pt x="17" y="46"/>
                  </a:cubicBezTo>
                  <a:cubicBezTo>
                    <a:pt x="0" y="35"/>
                    <a:pt x="3" y="18"/>
                    <a:pt x="22" y="10"/>
                  </a:cubicBezTo>
                  <a:cubicBezTo>
                    <a:pt x="42" y="0"/>
                    <a:pt x="64" y="2"/>
                    <a:pt x="85" y="7"/>
                  </a:cubicBezTo>
                  <a:cubicBezTo>
                    <a:pt x="115" y="15"/>
                    <a:pt x="145" y="25"/>
                    <a:pt x="174" y="34"/>
                  </a:cubicBezTo>
                  <a:cubicBezTo>
                    <a:pt x="262" y="63"/>
                    <a:pt x="350" y="91"/>
                    <a:pt x="437" y="120"/>
                  </a:cubicBezTo>
                  <a:cubicBezTo>
                    <a:pt x="460" y="127"/>
                    <a:pt x="482" y="136"/>
                    <a:pt x="504" y="147"/>
                  </a:cubicBezTo>
                  <a:cubicBezTo>
                    <a:pt x="532" y="162"/>
                    <a:pt x="554" y="183"/>
                    <a:pt x="568" y="213"/>
                  </a:cubicBezTo>
                  <a:cubicBezTo>
                    <a:pt x="588" y="256"/>
                    <a:pt x="611" y="298"/>
                    <a:pt x="633" y="340"/>
                  </a:cubicBezTo>
                  <a:cubicBezTo>
                    <a:pt x="638" y="349"/>
                    <a:pt x="638" y="354"/>
                    <a:pt x="632" y="363"/>
                  </a:cubicBezTo>
                  <a:cubicBezTo>
                    <a:pt x="625" y="371"/>
                    <a:pt x="621" y="382"/>
                    <a:pt x="619" y="393"/>
                  </a:cubicBezTo>
                  <a:cubicBezTo>
                    <a:pt x="613" y="427"/>
                    <a:pt x="609" y="462"/>
                    <a:pt x="604" y="496"/>
                  </a:cubicBezTo>
                  <a:cubicBezTo>
                    <a:pt x="602" y="511"/>
                    <a:pt x="600" y="526"/>
                    <a:pt x="599" y="541"/>
                  </a:cubicBezTo>
                  <a:cubicBezTo>
                    <a:pt x="597" y="541"/>
                    <a:pt x="596" y="541"/>
                    <a:pt x="595" y="5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9874250" y="165100"/>
              <a:ext cx="271463" cy="1011238"/>
            </a:xfrm>
            <a:custGeom>
              <a:avLst/>
              <a:gdLst>
                <a:gd name="T0" fmla="*/ 90 w 191"/>
                <a:gd name="T1" fmla="*/ 454 h 710"/>
                <a:gd name="T2" fmla="*/ 75 w 191"/>
                <a:gd name="T3" fmla="*/ 409 h 710"/>
                <a:gd name="T4" fmla="*/ 56 w 191"/>
                <a:gd name="T5" fmla="*/ 338 h 710"/>
                <a:gd name="T6" fmla="*/ 51 w 191"/>
                <a:gd name="T7" fmla="*/ 327 h 710"/>
                <a:gd name="T8" fmla="*/ 56 w 191"/>
                <a:gd name="T9" fmla="*/ 410 h 710"/>
                <a:gd name="T10" fmla="*/ 64 w 191"/>
                <a:gd name="T11" fmla="*/ 517 h 710"/>
                <a:gd name="T12" fmla="*/ 66 w 191"/>
                <a:gd name="T13" fmla="*/ 529 h 710"/>
                <a:gd name="T14" fmla="*/ 58 w 191"/>
                <a:gd name="T15" fmla="*/ 597 h 710"/>
                <a:gd name="T16" fmla="*/ 57 w 191"/>
                <a:gd name="T17" fmla="*/ 608 h 710"/>
                <a:gd name="T18" fmla="*/ 63 w 191"/>
                <a:gd name="T19" fmla="*/ 671 h 710"/>
                <a:gd name="T20" fmla="*/ 62 w 191"/>
                <a:gd name="T21" fmla="*/ 676 h 710"/>
                <a:gd name="T22" fmla="*/ 61 w 191"/>
                <a:gd name="T23" fmla="*/ 653 h 710"/>
                <a:gd name="T24" fmla="*/ 58 w 191"/>
                <a:gd name="T25" fmla="*/ 652 h 710"/>
                <a:gd name="T26" fmla="*/ 58 w 191"/>
                <a:gd name="T27" fmla="*/ 710 h 710"/>
                <a:gd name="T28" fmla="*/ 54 w 191"/>
                <a:gd name="T29" fmla="*/ 710 h 710"/>
                <a:gd name="T30" fmla="*/ 51 w 191"/>
                <a:gd name="T31" fmla="*/ 704 h 710"/>
                <a:gd name="T32" fmla="*/ 51 w 191"/>
                <a:gd name="T33" fmla="*/ 686 h 710"/>
                <a:gd name="T34" fmla="*/ 42 w 191"/>
                <a:gd name="T35" fmla="*/ 570 h 710"/>
                <a:gd name="T36" fmla="*/ 35 w 191"/>
                <a:gd name="T37" fmla="*/ 502 h 710"/>
                <a:gd name="T38" fmla="*/ 28 w 191"/>
                <a:gd name="T39" fmla="*/ 311 h 710"/>
                <a:gd name="T40" fmla="*/ 22 w 191"/>
                <a:gd name="T41" fmla="*/ 293 h 710"/>
                <a:gd name="T42" fmla="*/ 15 w 191"/>
                <a:gd name="T43" fmla="*/ 245 h 710"/>
                <a:gd name="T44" fmla="*/ 2 w 191"/>
                <a:gd name="T45" fmla="*/ 95 h 710"/>
                <a:gd name="T46" fmla="*/ 0 w 191"/>
                <a:gd name="T47" fmla="*/ 85 h 710"/>
                <a:gd name="T48" fmla="*/ 14 w 191"/>
                <a:gd name="T49" fmla="*/ 67 h 710"/>
                <a:gd name="T50" fmla="*/ 44 w 191"/>
                <a:gd name="T51" fmla="*/ 15 h 710"/>
                <a:gd name="T52" fmla="*/ 71 w 191"/>
                <a:gd name="T53" fmla="*/ 6 h 710"/>
                <a:gd name="T54" fmla="*/ 24 w 191"/>
                <a:gd name="T55" fmla="*/ 78 h 710"/>
                <a:gd name="T56" fmla="*/ 27 w 191"/>
                <a:gd name="T57" fmla="*/ 82 h 710"/>
                <a:gd name="T58" fmla="*/ 38 w 191"/>
                <a:gd name="T59" fmla="*/ 72 h 710"/>
                <a:gd name="T60" fmla="*/ 84 w 191"/>
                <a:gd name="T61" fmla="*/ 0 h 710"/>
                <a:gd name="T62" fmla="*/ 109 w 191"/>
                <a:gd name="T63" fmla="*/ 24 h 710"/>
                <a:gd name="T64" fmla="*/ 151 w 191"/>
                <a:gd name="T65" fmla="*/ 129 h 710"/>
                <a:gd name="T66" fmla="*/ 161 w 191"/>
                <a:gd name="T67" fmla="*/ 145 h 710"/>
                <a:gd name="T68" fmla="*/ 125 w 191"/>
                <a:gd name="T69" fmla="*/ 167 h 710"/>
                <a:gd name="T70" fmla="*/ 138 w 191"/>
                <a:gd name="T71" fmla="*/ 213 h 710"/>
                <a:gd name="T72" fmla="*/ 166 w 191"/>
                <a:gd name="T73" fmla="*/ 269 h 710"/>
                <a:gd name="T74" fmla="*/ 170 w 191"/>
                <a:gd name="T75" fmla="*/ 363 h 710"/>
                <a:gd name="T76" fmla="*/ 186 w 191"/>
                <a:gd name="T77" fmla="*/ 621 h 710"/>
                <a:gd name="T78" fmla="*/ 186 w 191"/>
                <a:gd name="T79" fmla="*/ 628 h 710"/>
                <a:gd name="T80" fmla="*/ 186 w 191"/>
                <a:gd name="T81" fmla="*/ 661 h 710"/>
                <a:gd name="T82" fmla="*/ 144 w 191"/>
                <a:gd name="T83" fmla="*/ 682 h 710"/>
                <a:gd name="T84" fmla="*/ 134 w 191"/>
                <a:gd name="T85" fmla="*/ 616 h 710"/>
                <a:gd name="T86" fmla="*/ 76 w 191"/>
                <a:gd name="T87" fmla="*/ 238 h 710"/>
                <a:gd name="T88" fmla="*/ 61 w 191"/>
                <a:gd name="T89" fmla="*/ 133 h 710"/>
                <a:gd name="T90" fmla="*/ 66 w 191"/>
                <a:gd name="T91" fmla="*/ 118 h 710"/>
                <a:gd name="T92" fmla="*/ 107 w 191"/>
                <a:gd name="T93" fmla="*/ 74 h 710"/>
                <a:gd name="T94" fmla="*/ 107 w 191"/>
                <a:gd name="T95" fmla="*/ 73 h 710"/>
                <a:gd name="T96" fmla="*/ 85 w 191"/>
                <a:gd name="T97" fmla="*/ 57 h 710"/>
                <a:gd name="T98" fmla="*/ 47 w 191"/>
                <a:gd name="T99" fmla="*/ 89 h 710"/>
                <a:gd name="T100" fmla="*/ 46 w 191"/>
                <a:gd name="T101" fmla="*/ 173 h 710"/>
                <a:gd name="T102" fmla="*/ 88 w 191"/>
                <a:gd name="T103" fmla="*/ 443 h 710"/>
                <a:gd name="T104" fmla="*/ 89 w 191"/>
                <a:gd name="T105" fmla="*/ 454 h 710"/>
                <a:gd name="T106" fmla="*/ 90 w 191"/>
                <a:gd name="T107" fmla="*/ 454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710">
                  <a:moveTo>
                    <a:pt x="90" y="454"/>
                  </a:moveTo>
                  <a:cubicBezTo>
                    <a:pt x="85" y="439"/>
                    <a:pt x="80" y="424"/>
                    <a:pt x="75" y="409"/>
                  </a:cubicBezTo>
                  <a:cubicBezTo>
                    <a:pt x="69" y="385"/>
                    <a:pt x="63" y="361"/>
                    <a:pt x="56" y="338"/>
                  </a:cubicBezTo>
                  <a:cubicBezTo>
                    <a:pt x="55" y="334"/>
                    <a:pt x="54" y="330"/>
                    <a:pt x="51" y="327"/>
                  </a:cubicBezTo>
                  <a:cubicBezTo>
                    <a:pt x="53" y="355"/>
                    <a:pt x="54" y="382"/>
                    <a:pt x="56" y="410"/>
                  </a:cubicBezTo>
                  <a:cubicBezTo>
                    <a:pt x="59" y="446"/>
                    <a:pt x="61" y="481"/>
                    <a:pt x="64" y="517"/>
                  </a:cubicBezTo>
                  <a:cubicBezTo>
                    <a:pt x="64" y="521"/>
                    <a:pt x="64" y="525"/>
                    <a:pt x="66" y="529"/>
                  </a:cubicBezTo>
                  <a:cubicBezTo>
                    <a:pt x="79" y="554"/>
                    <a:pt x="68" y="575"/>
                    <a:pt x="58" y="597"/>
                  </a:cubicBezTo>
                  <a:cubicBezTo>
                    <a:pt x="56" y="600"/>
                    <a:pt x="55" y="606"/>
                    <a:pt x="57" y="608"/>
                  </a:cubicBezTo>
                  <a:cubicBezTo>
                    <a:pt x="71" y="628"/>
                    <a:pt x="61" y="650"/>
                    <a:pt x="63" y="671"/>
                  </a:cubicBezTo>
                  <a:cubicBezTo>
                    <a:pt x="64" y="673"/>
                    <a:pt x="63" y="674"/>
                    <a:pt x="62" y="676"/>
                  </a:cubicBezTo>
                  <a:cubicBezTo>
                    <a:pt x="62" y="668"/>
                    <a:pt x="61" y="660"/>
                    <a:pt x="61" y="653"/>
                  </a:cubicBezTo>
                  <a:cubicBezTo>
                    <a:pt x="60" y="652"/>
                    <a:pt x="59" y="652"/>
                    <a:pt x="58" y="652"/>
                  </a:cubicBezTo>
                  <a:cubicBezTo>
                    <a:pt x="58" y="672"/>
                    <a:pt x="58" y="691"/>
                    <a:pt x="58" y="710"/>
                  </a:cubicBezTo>
                  <a:cubicBezTo>
                    <a:pt x="56" y="710"/>
                    <a:pt x="55" y="710"/>
                    <a:pt x="54" y="710"/>
                  </a:cubicBezTo>
                  <a:cubicBezTo>
                    <a:pt x="53" y="708"/>
                    <a:pt x="51" y="706"/>
                    <a:pt x="51" y="704"/>
                  </a:cubicBezTo>
                  <a:cubicBezTo>
                    <a:pt x="51" y="698"/>
                    <a:pt x="51" y="692"/>
                    <a:pt x="51" y="686"/>
                  </a:cubicBezTo>
                  <a:cubicBezTo>
                    <a:pt x="49" y="648"/>
                    <a:pt x="56" y="609"/>
                    <a:pt x="42" y="570"/>
                  </a:cubicBezTo>
                  <a:cubicBezTo>
                    <a:pt x="35" y="549"/>
                    <a:pt x="36" y="525"/>
                    <a:pt x="35" y="502"/>
                  </a:cubicBezTo>
                  <a:cubicBezTo>
                    <a:pt x="32" y="438"/>
                    <a:pt x="30" y="375"/>
                    <a:pt x="28" y="311"/>
                  </a:cubicBezTo>
                  <a:cubicBezTo>
                    <a:pt x="28" y="305"/>
                    <a:pt x="26" y="298"/>
                    <a:pt x="22" y="293"/>
                  </a:cubicBezTo>
                  <a:cubicBezTo>
                    <a:pt x="13" y="278"/>
                    <a:pt x="12" y="261"/>
                    <a:pt x="15" y="245"/>
                  </a:cubicBezTo>
                  <a:cubicBezTo>
                    <a:pt x="25" y="194"/>
                    <a:pt x="14" y="144"/>
                    <a:pt x="2" y="95"/>
                  </a:cubicBezTo>
                  <a:cubicBezTo>
                    <a:pt x="1" y="91"/>
                    <a:pt x="0" y="88"/>
                    <a:pt x="0" y="85"/>
                  </a:cubicBezTo>
                  <a:cubicBezTo>
                    <a:pt x="5" y="79"/>
                    <a:pt x="10" y="73"/>
                    <a:pt x="14" y="67"/>
                  </a:cubicBezTo>
                  <a:cubicBezTo>
                    <a:pt x="24" y="50"/>
                    <a:pt x="34" y="32"/>
                    <a:pt x="44" y="15"/>
                  </a:cubicBezTo>
                  <a:cubicBezTo>
                    <a:pt x="51" y="4"/>
                    <a:pt x="56" y="3"/>
                    <a:pt x="71" y="6"/>
                  </a:cubicBezTo>
                  <a:cubicBezTo>
                    <a:pt x="55" y="31"/>
                    <a:pt x="39" y="54"/>
                    <a:pt x="24" y="78"/>
                  </a:cubicBezTo>
                  <a:cubicBezTo>
                    <a:pt x="25" y="79"/>
                    <a:pt x="26" y="81"/>
                    <a:pt x="27" y="82"/>
                  </a:cubicBezTo>
                  <a:cubicBezTo>
                    <a:pt x="30" y="79"/>
                    <a:pt x="35" y="76"/>
                    <a:pt x="38" y="72"/>
                  </a:cubicBezTo>
                  <a:cubicBezTo>
                    <a:pt x="53" y="48"/>
                    <a:pt x="69" y="24"/>
                    <a:pt x="84" y="0"/>
                  </a:cubicBezTo>
                  <a:cubicBezTo>
                    <a:pt x="97" y="4"/>
                    <a:pt x="110" y="10"/>
                    <a:pt x="109" y="24"/>
                  </a:cubicBezTo>
                  <a:cubicBezTo>
                    <a:pt x="107" y="66"/>
                    <a:pt x="130" y="97"/>
                    <a:pt x="151" y="129"/>
                  </a:cubicBezTo>
                  <a:cubicBezTo>
                    <a:pt x="154" y="133"/>
                    <a:pt x="157" y="138"/>
                    <a:pt x="161" y="145"/>
                  </a:cubicBezTo>
                  <a:cubicBezTo>
                    <a:pt x="143" y="145"/>
                    <a:pt x="132" y="153"/>
                    <a:pt x="125" y="167"/>
                  </a:cubicBezTo>
                  <a:cubicBezTo>
                    <a:pt x="116" y="185"/>
                    <a:pt x="121" y="204"/>
                    <a:pt x="138" y="213"/>
                  </a:cubicBezTo>
                  <a:cubicBezTo>
                    <a:pt x="162" y="225"/>
                    <a:pt x="169" y="241"/>
                    <a:pt x="166" y="269"/>
                  </a:cubicBezTo>
                  <a:cubicBezTo>
                    <a:pt x="163" y="300"/>
                    <a:pt x="168" y="331"/>
                    <a:pt x="170" y="363"/>
                  </a:cubicBezTo>
                  <a:cubicBezTo>
                    <a:pt x="175" y="449"/>
                    <a:pt x="181" y="535"/>
                    <a:pt x="186" y="621"/>
                  </a:cubicBezTo>
                  <a:cubicBezTo>
                    <a:pt x="186" y="624"/>
                    <a:pt x="186" y="626"/>
                    <a:pt x="186" y="628"/>
                  </a:cubicBezTo>
                  <a:cubicBezTo>
                    <a:pt x="186" y="640"/>
                    <a:pt x="191" y="656"/>
                    <a:pt x="186" y="661"/>
                  </a:cubicBezTo>
                  <a:cubicBezTo>
                    <a:pt x="176" y="671"/>
                    <a:pt x="159" y="675"/>
                    <a:pt x="144" y="682"/>
                  </a:cubicBezTo>
                  <a:cubicBezTo>
                    <a:pt x="140" y="658"/>
                    <a:pt x="137" y="637"/>
                    <a:pt x="134" y="616"/>
                  </a:cubicBezTo>
                  <a:cubicBezTo>
                    <a:pt x="114" y="490"/>
                    <a:pt x="95" y="364"/>
                    <a:pt x="76" y="238"/>
                  </a:cubicBezTo>
                  <a:cubicBezTo>
                    <a:pt x="71" y="203"/>
                    <a:pt x="65" y="168"/>
                    <a:pt x="61" y="133"/>
                  </a:cubicBezTo>
                  <a:cubicBezTo>
                    <a:pt x="60" y="128"/>
                    <a:pt x="63" y="121"/>
                    <a:pt x="66" y="118"/>
                  </a:cubicBezTo>
                  <a:cubicBezTo>
                    <a:pt x="79" y="103"/>
                    <a:pt x="93" y="89"/>
                    <a:pt x="107" y="74"/>
                  </a:cubicBezTo>
                  <a:cubicBezTo>
                    <a:pt x="108" y="74"/>
                    <a:pt x="108" y="73"/>
                    <a:pt x="107" y="73"/>
                  </a:cubicBezTo>
                  <a:cubicBezTo>
                    <a:pt x="99" y="67"/>
                    <a:pt x="88" y="55"/>
                    <a:pt x="85" y="57"/>
                  </a:cubicBezTo>
                  <a:cubicBezTo>
                    <a:pt x="71" y="65"/>
                    <a:pt x="57" y="76"/>
                    <a:pt x="47" y="89"/>
                  </a:cubicBezTo>
                  <a:cubicBezTo>
                    <a:pt x="30" y="116"/>
                    <a:pt x="41" y="145"/>
                    <a:pt x="46" y="173"/>
                  </a:cubicBezTo>
                  <a:cubicBezTo>
                    <a:pt x="60" y="263"/>
                    <a:pt x="74" y="353"/>
                    <a:pt x="88" y="443"/>
                  </a:cubicBezTo>
                  <a:cubicBezTo>
                    <a:pt x="89" y="447"/>
                    <a:pt x="89" y="450"/>
                    <a:pt x="89" y="454"/>
                  </a:cubicBezTo>
                  <a:lnTo>
                    <a:pt x="90" y="4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9852025" y="855663"/>
              <a:ext cx="493713" cy="874713"/>
            </a:xfrm>
            <a:custGeom>
              <a:avLst/>
              <a:gdLst>
                <a:gd name="T0" fmla="*/ 204 w 346"/>
                <a:gd name="T1" fmla="*/ 216 h 613"/>
                <a:gd name="T2" fmla="*/ 145 w 346"/>
                <a:gd name="T3" fmla="*/ 241 h 613"/>
                <a:gd name="T4" fmla="*/ 130 w 346"/>
                <a:gd name="T5" fmla="*/ 327 h 613"/>
                <a:gd name="T6" fmla="*/ 80 w 346"/>
                <a:gd name="T7" fmla="*/ 394 h 613"/>
                <a:gd name="T8" fmla="*/ 104 w 346"/>
                <a:gd name="T9" fmla="*/ 423 h 613"/>
                <a:gd name="T10" fmla="*/ 114 w 346"/>
                <a:gd name="T11" fmla="*/ 374 h 613"/>
                <a:gd name="T12" fmla="*/ 134 w 346"/>
                <a:gd name="T13" fmla="*/ 334 h 613"/>
                <a:gd name="T14" fmla="*/ 182 w 346"/>
                <a:gd name="T15" fmla="*/ 299 h 613"/>
                <a:gd name="T16" fmla="*/ 182 w 346"/>
                <a:gd name="T17" fmla="*/ 310 h 613"/>
                <a:gd name="T18" fmla="*/ 207 w 346"/>
                <a:gd name="T19" fmla="*/ 321 h 613"/>
                <a:gd name="T20" fmla="*/ 220 w 346"/>
                <a:gd name="T21" fmla="*/ 256 h 613"/>
                <a:gd name="T22" fmla="*/ 262 w 346"/>
                <a:gd name="T23" fmla="*/ 76 h 613"/>
                <a:gd name="T24" fmla="*/ 319 w 346"/>
                <a:gd name="T25" fmla="*/ 3 h 613"/>
                <a:gd name="T26" fmla="*/ 298 w 346"/>
                <a:gd name="T27" fmla="*/ 73 h 613"/>
                <a:gd name="T28" fmla="*/ 285 w 346"/>
                <a:gd name="T29" fmla="*/ 199 h 613"/>
                <a:gd name="T30" fmla="*/ 247 w 346"/>
                <a:gd name="T31" fmla="*/ 266 h 613"/>
                <a:gd name="T32" fmla="*/ 240 w 346"/>
                <a:gd name="T33" fmla="*/ 306 h 613"/>
                <a:gd name="T34" fmla="*/ 226 w 346"/>
                <a:gd name="T35" fmla="*/ 391 h 613"/>
                <a:gd name="T36" fmla="*/ 203 w 346"/>
                <a:gd name="T37" fmla="*/ 347 h 613"/>
                <a:gd name="T38" fmla="*/ 136 w 346"/>
                <a:gd name="T39" fmla="*/ 393 h 613"/>
                <a:gd name="T40" fmla="*/ 117 w 346"/>
                <a:gd name="T41" fmla="*/ 435 h 613"/>
                <a:gd name="T42" fmla="*/ 117 w 346"/>
                <a:gd name="T43" fmla="*/ 438 h 613"/>
                <a:gd name="T44" fmla="*/ 78 w 346"/>
                <a:gd name="T45" fmla="*/ 444 h 613"/>
                <a:gd name="T46" fmla="*/ 62 w 346"/>
                <a:gd name="T47" fmla="*/ 468 h 613"/>
                <a:gd name="T48" fmla="*/ 112 w 346"/>
                <a:gd name="T49" fmla="*/ 455 h 613"/>
                <a:gd name="T50" fmla="*/ 94 w 346"/>
                <a:gd name="T51" fmla="*/ 498 h 613"/>
                <a:gd name="T52" fmla="*/ 158 w 346"/>
                <a:gd name="T53" fmla="*/ 494 h 613"/>
                <a:gd name="T54" fmla="*/ 117 w 346"/>
                <a:gd name="T55" fmla="*/ 489 h 613"/>
                <a:gd name="T56" fmla="*/ 197 w 346"/>
                <a:gd name="T57" fmla="*/ 441 h 613"/>
                <a:gd name="T58" fmla="*/ 175 w 346"/>
                <a:gd name="T59" fmla="*/ 430 h 613"/>
                <a:gd name="T60" fmla="*/ 223 w 346"/>
                <a:gd name="T61" fmla="*/ 441 h 613"/>
                <a:gd name="T62" fmla="*/ 159 w 346"/>
                <a:gd name="T63" fmla="*/ 535 h 613"/>
                <a:gd name="T64" fmla="*/ 210 w 346"/>
                <a:gd name="T65" fmla="*/ 613 h 613"/>
                <a:gd name="T66" fmla="*/ 56 w 346"/>
                <a:gd name="T67" fmla="*/ 603 h 613"/>
                <a:gd name="T68" fmla="*/ 184 w 346"/>
                <a:gd name="T69" fmla="*/ 598 h 613"/>
                <a:gd name="T70" fmla="*/ 37 w 346"/>
                <a:gd name="T71" fmla="*/ 594 h 613"/>
                <a:gd name="T72" fmla="*/ 7 w 346"/>
                <a:gd name="T73" fmla="*/ 502 h 613"/>
                <a:gd name="T74" fmla="*/ 60 w 346"/>
                <a:gd name="T75" fmla="*/ 494 h 613"/>
                <a:gd name="T76" fmla="*/ 47 w 346"/>
                <a:gd name="T77" fmla="*/ 446 h 613"/>
                <a:gd name="T78" fmla="*/ 68 w 346"/>
                <a:gd name="T79" fmla="*/ 401 h 613"/>
                <a:gd name="T80" fmla="*/ 77 w 346"/>
                <a:gd name="T81" fmla="*/ 343 h 613"/>
                <a:gd name="T82" fmla="*/ 68 w 346"/>
                <a:gd name="T83" fmla="*/ 279 h 613"/>
                <a:gd name="T84" fmla="*/ 40 w 346"/>
                <a:gd name="T85" fmla="*/ 240 h 613"/>
                <a:gd name="T86" fmla="*/ 117 w 346"/>
                <a:gd name="T87" fmla="*/ 216 h 613"/>
                <a:gd name="T88" fmla="*/ 110 w 346"/>
                <a:gd name="T89" fmla="*/ 226 h 613"/>
                <a:gd name="T90" fmla="*/ 162 w 346"/>
                <a:gd name="T91" fmla="*/ 20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6" h="613">
                  <a:moveTo>
                    <a:pt x="213" y="184"/>
                  </a:moveTo>
                  <a:cubicBezTo>
                    <a:pt x="207" y="194"/>
                    <a:pt x="199" y="202"/>
                    <a:pt x="204" y="216"/>
                  </a:cubicBezTo>
                  <a:cubicBezTo>
                    <a:pt x="207" y="225"/>
                    <a:pt x="194" y="235"/>
                    <a:pt x="180" y="236"/>
                  </a:cubicBezTo>
                  <a:cubicBezTo>
                    <a:pt x="169" y="237"/>
                    <a:pt x="156" y="238"/>
                    <a:pt x="145" y="241"/>
                  </a:cubicBezTo>
                  <a:cubicBezTo>
                    <a:pt x="118" y="248"/>
                    <a:pt x="109" y="264"/>
                    <a:pt x="116" y="291"/>
                  </a:cubicBezTo>
                  <a:cubicBezTo>
                    <a:pt x="120" y="303"/>
                    <a:pt x="125" y="314"/>
                    <a:pt x="130" y="327"/>
                  </a:cubicBezTo>
                  <a:cubicBezTo>
                    <a:pt x="119" y="333"/>
                    <a:pt x="108" y="339"/>
                    <a:pt x="98" y="346"/>
                  </a:cubicBezTo>
                  <a:cubicBezTo>
                    <a:pt x="79" y="358"/>
                    <a:pt x="73" y="373"/>
                    <a:pt x="80" y="394"/>
                  </a:cubicBezTo>
                  <a:cubicBezTo>
                    <a:pt x="81" y="400"/>
                    <a:pt x="83" y="406"/>
                    <a:pt x="84" y="412"/>
                  </a:cubicBezTo>
                  <a:cubicBezTo>
                    <a:pt x="85" y="424"/>
                    <a:pt x="91" y="428"/>
                    <a:pt x="104" y="423"/>
                  </a:cubicBezTo>
                  <a:cubicBezTo>
                    <a:pt x="100" y="409"/>
                    <a:pt x="104" y="396"/>
                    <a:pt x="114" y="385"/>
                  </a:cubicBezTo>
                  <a:cubicBezTo>
                    <a:pt x="115" y="382"/>
                    <a:pt x="114" y="377"/>
                    <a:pt x="114" y="374"/>
                  </a:cubicBezTo>
                  <a:cubicBezTo>
                    <a:pt x="111" y="357"/>
                    <a:pt x="116" y="343"/>
                    <a:pt x="131" y="334"/>
                  </a:cubicBezTo>
                  <a:cubicBezTo>
                    <a:pt x="132" y="334"/>
                    <a:pt x="133" y="333"/>
                    <a:pt x="134" y="334"/>
                  </a:cubicBezTo>
                  <a:cubicBezTo>
                    <a:pt x="159" y="350"/>
                    <a:pt x="165" y="348"/>
                    <a:pt x="173" y="318"/>
                  </a:cubicBezTo>
                  <a:cubicBezTo>
                    <a:pt x="175" y="312"/>
                    <a:pt x="179" y="306"/>
                    <a:pt x="182" y="299"/>
                  </a:cubicBezTo>
                  <a:cubicBezTo>
                    <a:pt x="183" y="300"/>
                    <a:pt x="184" y="300"/>
                    <a:pt x="185" y="301"/>
                  </a:cubicBezTo>
                  <a:cubicBezTo>
                    <a:pt x="184" y="304"/>
                    <a:pt x="181" y="308"/>
                    <a:pt x="182" y="310"/>
                  </a:cubicBezTo>
                  <a:cubicBezTo>
                    <a:pt x="184" y="316"/>
                    <a:pt x="186" y="324"/>
                    <a:pt x="191" y="326"/>
                  </a:cubicBezTo>
                  <a:cubicBezTo>
                    <a:pt x="195" y="328"/>
                    <a:pt x="203" y="325"/>
                    <a:pt x="207" y="321"/>
                  </a:cubicBezTo>
                  <a:cubicBezTo>
                    <a:pt x="210" y="319"/>
                    <a:pt x="212" y="311"/>
                    <a:pt x="210" y="307"/>
                  </a:cubicBezTo>
                  <a:cubicBezTo>
                    <a:pt x="203" y="288"/>
                    <a:pt x="206" y="272"/>
                    <a:pt x="220" y="256"/>
                  </a:cubicBezTo>
                  <a:cubicBezTo>
                    <a:pt x="240" y="233"/>
                    <a:pt x="246" y="203"/>
                    <a:pt x="250" y="174"/>
                  </a:cubicBezTo>
                  <a:cubicBezTo>
                    <a:pt x="255" y="142"/>
                    <a:pt x="258" y="109"/>
                    <a:pt x="262" y="76"/>
                  </a:cubicBezTo>
                  <a:cubicBezTo>
                    <a:pt x="264" y="51"/>
                    <a:pt x="272" y="28"/>
                    <a:pt x="295" y="12"/>
                  </a:cubicBezTo>
                  <a:cubicBezTo>
                    <a:pt x="302" y="8"/>
                    <a:pt x="311" y="4"/>
                    <a:pt x="319" y="3"/>
                  </a:cubicBezTo>
                  <a:cubicBezTo>
                    <a:pt x="337" y="0"/>
                    <a:pt x="346" y="9"/>
                    <a:pt x="344" y="29"/>
                  </a:cubicBezTo>
                  <a:cubicBezTo>
                    <a:pt x="312" y="29"/>
                    <a:pt x="300" y="40"/>
                    <a:pt x="298" y="73"/>
                  </a:cubicBezTo>
                  <a:cubicBezTo>
                    <a:pt x="297" y="101"/>
                    <a:pt x="296" y="129"/>
                    <a:pt x="296" y="157"/>
                  </a:cubicBezTo>
                  <a:cubicBezTo>
                    <a:pt x="296" y="173"/>
                    <a:pt x="292" y="186"/>
                    <a:pt x="285" y="199"/>
                  </a:cubicBezTo>
                  <a:cubicBezTo>
                    <a:pt x="277" y="214"/>
                    <a:pt x="271" y="229"/>
                    <a:pt x="263" y="244"/>
                  </a:cubicBezTo>
                  <a:cubicBezTo>
                    <a:pt x="258" y="252"/>
                    <a:pt x="251" y="258"/>
                    <a:pt x="247" y="266"/>
                  </a:cubicBezTo>
                  <a:cubicBezTo>
                    <a:pt x="243" y="274"/>
                    <a:pt x="240" y="283"/>
                    <a:pt x="238" y="292"/>
                  </a:cubicBezTo>
                  <a:cubicBezTo>
                    <a:pt x="237" y="296"/>
                    <a:pt x="239" y="301"/>
                    <a:pt x="240" y="306"/>
                  </a:cubicBezTo>
                  <a:cubicBezTo>
                    <a:pt x="243" y="325"/>
                    <a:pt x="239" y="330"/>
                    <a:pt x="220" y="333"/>
                  </a:cubicBezTo>
                  <a:cubicBezTo>
                    <a:pt x="222" y="353"/>
                    <a:pt x="224" y="372"/>
                    <a:pt x="226" y="391"/>
                  </a:cubicBezTo>
                  <a:cubicBezTo>
                    <a:pt x="224" y="391"/>
                    <a:pt x="223" y="391"/>
                    <a:pt x="222" y="392"/>
                  </a:cubicBezTo>
                  <a:cubicBezTo>
                    <a:pt x="216" y="377"/>
                    <a:pt x="210" y="362"/>
                    <a:pt x="203" y="347"/>
                  </a:cubicBezTo>
                  <a:cubicBezTo>
                    <a:pt x="191" y="357"/>
                    <a:pt x="180" y="367"/>
                    <a:pt x="167" y="376"/>
                  </a:cubicBezTo>
                  <a:cubicBezTo>
                    <a:pt x="158" y="383"/>
                    <a:pt x="147" y="388"/>
                    <a:pt x="136" y="393"/>
                  </a:cubicBezTo>
                  <a:cubicBezTo>
                    <a:pt x="123" y="399"/>
                    <a:pt x="115" y="408"/>
                    <a:pt x="117" y="423"/>
                  </a:cubicBezTo>
                  <a:cubicBezTo>
                    <a:pt x="118" y="427"/>
                    <a:pt x="117" y="431"/>
                    <a:pt x="117" y="435"/>
                  </a:cubicBezTo>
                  <a:cubicBezTo>
                    <a:pt x="111" y="436"/>
                    <a:pt x="105" y="436"/>
                    <a:pt x="97" y="437"/>
                  </a:cubicBezTo>
                  <a:cubicBezTo>
                    <a:pt x="105" y="437"/>
                    <a:pt x="111" y="438"/>
                    <a:pt x="117" y="438"/>
                  </a:cubicBezTo>
                  <a:cubicBezTo>
                    <a:pt x="117" y="440"/>
                    <a:pt x="117" y="442"/>
                    <a:pt x="118" y="443"/>
                  </a:cubicBezTo>
                  <a:cubicBezTo>
                    <a:pt x="104" y="444"/>
                    <a:pt x="91" y="445"/>
                    <a:pt x="78" y="444"/>
                  </a:cubicBezTo>
                  <a:cubicBezTo>
                    <a:pt x="75" y="443"/>
                    <a:pt x="72" y="434"/>
                    <a:pt x="68" y="425"/>
                  </a:cubicBezTo>
                  <a:cubicBezTo>
                    <a:pt x="66" y="441"/>
                    <a:pt x="64" y="455"/>
                    <a:pt x="62" y="468"/>
                  </a:cubicBezTo>
                  <a:cubicBezTo>
                    <a:pt x="79" y="462"/>
                    <a:pt x="95" y="457"/>
                    <a:pt x="111" y="452"/>
                  </a:cubicBezTo>
                  <a:cubicBezTo>
                    <a:pt x="111" y="453"/>
                    <a:pt x="112" y="454"/>
                    <a:pt x="112" y="455"/>
                  </a:cubicBezTo>
                  <a:cubicBezTo>
                    <a:pt x="105" y="468"/>
                    <a:pt x="98" y="480"/>
                    <a:pt x="92" y="493"/>
                  </a:cubicBezTo>
                  <a:cubicBezTo>
                    <a:pt x="92" y="495"/>
                    <a:pt x="93" y="496"/>
                    <a:pt x="94" y="498"/>
                  </a:cubicBezTo>
                  <a:cubicBezTo>
                    <a:pt x="113" y="498"/>
                    <a:pt x="133" y="498"/>
                    <a:pt x="152" y="497"/>
                  </a:cubicBezTo>
                  <a:cubicBezTo>
                    <a:pt x="154" y="497"/>
                    <a:pt x="156" y="495"/>
                    <a:pt x="158" y="494"/>
                  </a:cubicBezTo>
                  <a:cubicBezTo>
                    <a:pt x="156" y="492"/>
                    <a:pt x="154" y="489"/>
                    <a:pt x="152" y="489"/>
                  </a:cubicBezTo>
                  <a:cubicBezTo>
                    <a:pt x="142" y="489"/>
                    <a:pt x="132" y="489"/>
                    <a:pt x="117" y="489"/>
                  </a:cubicBezTo>
                  <a:cubicBezTo>
                    <a:pt x="124" y="478"/>
                    <a:pt x="127" y="470"/>
                    <a:pt x="133" y="464"/>
                  </a:cubicBezTo>
                  <a:cubicBezTo>
                    <a:pt x="151" y="446"/>
                    <a:pt x="173" y="440"/>
                    <a:pt x="197" y="441"/>
                  </a:cubicBezTo>
                  <a:cubicBezTo>
                    <a:pt x="205" y="442"/>
                    <a:pt x="212" y="442"/>
                    <a:pt x="210" y="430"/>
                  </a:cubicBezTo>
                  <a:cubicBezTo>
                    <a:pt x="199" y="430"/>
                    <a:pt x="187" y="430"/>
                    <a:pt x="175" y="430"/>
                  </a:cubicBezTo>
                  <a:cubicBezTo>
                    <a:pt x="177" y="409"/>
                    <a:pt x="198" y="402"/>
                    <a:pt x="245" y="406"/>
                  </a:cubicBezTo>
                  <a:cubicBezTo>
                    <a:pt x="225" y="413"/>
                    <a:pt x="225" y="427"/>
                    <a:pt x="223" y="441"/>
                  </a:cubicBezTo>
                  <a:cubicBezTo>
                    <a:pt x="223" y="444"/>
                    <a:pt x="217" y="448"/>
                    <a:pt x="213" y="450"/>
                  </a:cubicBezTo>
                  <a:cubicBezTo>
                    <a:pt x="175" y="468"/>
                    <a:pt x="156" y="498"/>
                    <a:pt x="159" y="535"/>
                  </a:cubicBezTo>
                  <a:cubicBezTo>
                    <a:pt x="161" y="560"/>
                    <a:pt x="174" y="579"/>
                    <a:pt x="190" y="595"/>
                  </a:cubicBezTo>
                  <a:cubicBezTo>
                    <a:pt x="196" y="601"/>
                    <a:pt x="201" y="605"/>
                    <a:pt x="210" y="613"/>
                  </a:cubicBezTo>
                  <a:cubicBezTo>
                    <a:pt x="156" y="611"/>
                    <a:pt x="106" y="609"/>
                    <a:pt x="56" y="608"/>
                  </a:cubicBezTo>
                  <a:cubicBezTo>
                    <a:pt x="56" y="606"/>
                    <a:pt x="56" y="605"/>
                    <a:pt x="56" y="603"/>
                  </a:cubicBezTo>
                  <a:cubicBezTo>
                    <a:pt x="99" y="603"/>
                    <a:pt x="141" y="603"/>
                    <a:pt x="184" y="603"/>
                  </a:cubicBezTo>
                  <a:cubicBezTo>
                    <a:pt x="184" y="601"/>
                    <a:pt x="184" y="600"/>
                    <a:pt x="184" y="598"/>
                  </a:cubicBezTo>
                  <a:cubicBezTo>
                    <a:pt x="180" y="597"/>
                    <a:pt x="175" y="596"/>
                    <a:pt x="170" y="595"/>
                  </a:cubicBezTo>
                  <a:cubicBezTo>
                    <a:pt x="126" y="595"/>
                    <a:pt x="82" y="594"/>
                    <a:pt x="37" y="594"/>
                  </a:cubicBezTo>
                  <a:cubicBezTo>
                    <a:pt x="27" y="594"/>
                    <a:pt x="21" y="590"/>
                    <a:pt x="16" y="582"/>
                  </a:cubicBezTo>
                  <a:cubicBezTo>
                    <a:pt x="0" y="557"/>
                    <a:pt x="2" y="529"/>
                    <a:pt x="7" y="502"/>
                  </a:cubicBezTo>
                  <a:cubicBezTo>
                    <a:pt x="8" y="499"/>
                    <a:pt x="14" y="496"/>
                    <a:pt x="17" y="496"/>
                  </a:cubicBezTo>
                  <a:cubicBezTo>
                    <a:pt x="32" y="495"/>
                    <a:pt x="46" y="496"/>
                    <a:pt x="60" y="494"/>
                  </a:cubicBezTo>
                  <a:cubicBezTo>
                    <a:pt x="46" y="480"/>
                    <a:pt x="27" y="489"/>
                    <a:pt x="10" y="484"/>
                  </a:cubicBezTo>
                  <a:cubicBezTo>
                    <a:pt x="16" y="464"/>
                    <a:pt x="31" y="455"/>
                    <a:pt x="47" y="446"/>
                  </a:cubicBezTo>
                  <a:cubicBezTo>
                    <a:pt x="55" y="441"/>
                    <a:pt x="59" y="435"/>
                    <a:pt x="60" y="425"/>
                  </a:cubicBezTo>
                  <a:cubicBezTo>
                    <a:pt x="60" y="418"/>
                    <a:pt x="64" y="411"/>
                    <a:pt x="68" y="401"/>
                  </a:cubicBezTo>
                  <a:cubicBezTo>
                    <a:pt x="69" y="402"/>
                    <a:pt x="67" y="399"/>
                    <a:pt x="66" y="396"/>
                  </a:cubicBezTo>
                  <a:cubicBezTo>
                    <a:pt x="56" y="376"/>
                    <a:pt x="59" y="358"/>
                    <a:pt x="77" y="343"/>
                  </a:cubicBezTo>
                  <a:cubicBezTo>
                    <a:pt x="84" y="338"/>
                    <a:pt x="86" y="333"/>
                    <a:pt x="83" y="325"/>
                  </a:cubicBezTo>
                  <a:cubicBezTo>
                    <a:pt x="77" y="309"/>
                    <a:pt x="72" y="294"/>
                    <a:pt x="68" y="279"/>
                  </a:cubicBezTo>
                  <a:cubicBezTo>
                    <a:pt x="64" y="269"/>
                    <a:pt x="63" y="260"/>
                    <a:pt x="49" y="258"/>
                  </a:cubicBezTo>
                  <a:cubicBezTo>
                    <a:pt x="45" y="257"/>
                    <a:pt x="41" y="247"/>
                    <a:pt x="40" y="240"/>
                  </a:cubicBezTo>
                  <a:cubicBezTo>
                    <a:pt x="40" y="237"/>
                    <a:pt x="48" y="229"/>
                    <a:pt x="52" y="230"/>
                  </a:cubicBezTo>
                  <a:cubicBezTo>
                    <a:pt x="75" y="233"/>
                    <a:pt x="95" y="220"/>
                    <a:pt x="117" y="216"/>
                  </a:cubicBezTo>
                  <a:cubicBezTo>
                    <a:pt x="118" y="215"/>
                    <a:pt x="119" y="216"/>
                    <a:pt x="122" y="219"/>
                  </a:cubicBezTo>
                  <a:cubicBezTo>
                    <a:pt x="118" y="221"/>
                    <a:pt x="114" y="224"/>
                    <a:pt x="110" y="226"/>
                  </a:cubicBezTo>
                  <a:cubicBezTo>
                    <a:pt x="121" y="231"/>
                    <a:pt x="130" y="230"/>
                    <a:pt x="165" y="217"/>
                  </a:cubicBezTo>
                  <a:cubicBezTo>
                    <a:pt x="164" y="213"/>
                    <a:pt x="163" y="209"/>
                    <a:pt x="162" y="202"/>
                  </a:cubicBezTo>
                  <a:cubicBezTo>
                    <a:pt x="179" y="196"/>
                    <a:pt x="196" y="190"/>
                    <a:pt x="213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10944225" y="500063"/>
              <a:ext cx="1109663" cy="1500188"/>
            </a:xfrm>
            <a:custGeom>
              <a:avLst/>
              <a:gdLst>
                <a:gd name="T0" fmla="*/ 50 w 780"/>
                <a:gd name="T1" fmla="*/ 85 h 1053"/>
                <a:gd name="T2" fmla="*/ 631 w 780"/>
                <a:gd name="T3" fmla="*/ 228 h 1053"/>
                <a:gd name="T4" fmla="*/ 600 w 780"/>
                <a:gd name="T5" fmla="*/ 862 h 1053"/>
                <a:gd name="T6" fmla="*/ 0 w 780"/>
                <a:gd name="T7" fmla="*/ 944 h 1053"/>
                <a:gd name="T8" fmla="*/ 77 w 780"/>
                <a:gd name="T9" fmla="*/ 970 h 1053"/>
                <a:gd name="T10" fmla="*/ 383 w 780"/>
                <a:gd name="T11" fmla="*/ 971 h 1053"/>
                <a:gd name="T12" fmla="*/ 706 w 780"/>
                <a:gd name="T13" fmla="*/ 597 h 1053"/>
                <a:gd name="T14" fmla="*/ 396 w 780"/>
                <a:gd name="T15" fmla="*/ 87 h 1053"/>
                <a:gd name="T16" fmla="*/ 223 w 780"/>
                <a:gd name="T17" fmla="*/ 63 h 1053"/>
                <a:gd name="T18" fmla="*/ 89 w 780"/>
                <a:gd name="T19" fmla="*/ 75 h 1053"/>
                <a:gd name="T20" fmla="*/ 50 w 780"/>
                <a:gd name="T21" fmla="*/ 8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0" h="1053">
                  <a:moveTo>
                    <a:pt x="50" y="85"/>
                  </a:moveTo>
                  <a:cubicBezTo>
                    <a:pt x="228" y="0"/>
                    <a:pt x="479" y="34"/>
                    <a:pt x="631" y="228"/>
                  </a:cubicBezTo>
                  <a:cubicBezTo>
                    <a:pt x="780" y="417"/>
                    <a:pt x="767" y="684"/>
                    <a:pt x="600" y="862"/>
                  </a:cubicBezTo>
                  <a:cubicBezTo>
                    <a:pt x="435" y="1037"/>
                    <a:pt x="175" y="1053"/>
                    <a:pt x="0" y="944"/>
                  </a:cubicBezTo>
                  <a:cubicBezTo>
                    <a:pt x="25" y="953"/>
                    <a:pt x="51" y="964"/>
                    <a:pt x="77" y="970"/>
                  </a:cubicBezTo>
                  <a:cubicBezTo>
                    <a:pt x="179" y="993"/>
                    <a:pt x="282" y="1005"/>
                    <a:pt x="383" y="971"/>
                  </a:cubicBezTo>
                  <a:cubicBezTo>
                    <a:pt x="564" y="910"/>
                    <a:pt x="675" y="785"/>
                    <a:pt x="706" y="597"/>
                  </a:cubicBezTo>
                  <a:cubicBezTo>
                    <a:pt x="742" y="373"/>
                    <a:pt x="611" y="161"/>
                    <a:pt x="396" y="87"/>
                  </a:cubicBezTo>
                  <a:cubicBezTo>
                    <a:pt x="340" y="68"/>
                    <a:pt x="282" y="61"/>
                    <a:pt x="223" y="63"/>
                  </a:cubicBezTo>
                  <a:cubicBezTo>
                    <a:pt x="178" y="64"/>
                    <a:pt x="133" y="64"/>
                    <a:pt x="89" y="75"/>
                  </a:cubicBezTo>
                  <a:cubicBezTo>
                    <a:pt x="76" y="78"/>
                    <a:pt x="63" y="82"/>
                    <a:pt x="5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11115675" y="915988"/>
              <a:ext cx="273050" cy="419100"/>
            </a:xfrm>
            <a:custGeom>
              <a:avLst/>
              <a:gdLst>
                <a:gd name="T0" fmla="*/ 27 w 192"/>
                <a:gd name="T1" fmla="*/ 37 h 294"/>
                <a:gd name="T2" fmla="*/ 45 w 192"/>
                <a:gd name="T3" fmla="*/ 12 h 294"/>
                <a:gd name="T4" fmla="*/ 72 w 192"/>
                <a:gd name="T5" fmla="*/ 1 h 294"/>
                <a:gd name="T6" fmla="*/ 172 w 192"/>
                <a:gd name="T7" fmla="*/ 1 h 294"/>
                <a:gd name="T8" fmla="*/ 173 w 192"/>
                <a:gd name="T9" fmla="*/ 17 h 294"/>
                <a:gd name="T10" fmla="*/ 175 w 192"/>
                <a:gd name="T11" fmla="*/ 110 h 294"/>
                <a:gd name="T12" fmla="*/ 161 w 192"/>
                <a:gd name="T13" fmla="*/ 179 h 294"/>
                <a:gd name="T14" fmla="*/ 154 w 192"/>
                <a:gd name="T15" fmla="*/ 188 h 294"/>
                <a:gd name="T16" fmla="*/ 150 w 192"/>
                <a:gd name="T17" fmla="*/ 187 h 294"/>
                <a:gd name="T18" fmla="*/ 145 w 192"/>
                <a:gd name="T19" fmla="*/ 31 h 294"/>
                <a:gd name="T20" fmla="*/ 123 w 192"/>
                <a:gd name="T21" fmla="*/ 31 h 294"/>
                <a:gd name="T22" fmla="*/ 123 w 192"/>
                <a:gd name="T23" fmla="*/ 154 h 294"/>
                <a:gd name="T24" fmla="*/ 36 w 192"/>
                <a:gd name="T25" fmla="*/ 154 h 294"/>
                <a:gd name="T26" fmla="*/ 46 w 192"/>
                <a:gd name="T27" fmla="*/ 73 h 294"/>
                <a:gd name="T28" fmla="*/ 112 w 192"/>
                <a:gd name="T29" fmla="*/ 23 h 294"/>
                <a:gd name="T30" fmla="*/ 166 w 192"/>
                <a:gd name="T31" fmla="*/ 23 h 294"/>
                <a:gd name="T32" fmla="*/ 168 w 192"/>
                <a:gd name="T33" fmla="*/ 17 h 294"/>
                <a:gd name="T34" fmla="*/ 157 w 192"/>
                <a:gd name="T35" fmla="*/ 11 h 294"/>
                <a:gd name="T36" fmla="*/ 70 w 192"/>
                <a:gd name="T37" fmla="*/ 13 h 294"/>
                <a:gd name="T38" fmla="*/ 57 w 192"/>
                <a:gd name="T39" fmla="*/ 22 h 294"/>
                <a:gd name="T40" fmla="*/ 32 w 192"/>
                <a:gd name="T41" fmla="*/ 80 h 294"/>
                <a:gd name="T42" fmla="*/ 18 w 192"/>
                <a:gd name="T43" fmla="*/ 176 h 294"/>
                <a:gd name="T44" fmla="*/ 125 w 192"/>
                <a:gd name="T45" fmla="*/ 176 h 294"/>
                <a:gd name="T46" fmla="*/ 113 w 192"/>
                <a:gd name="T47" fmla="*/ 229 h 294"/>
                <a:gd name="T48" fmla="*/ 88 w 192"/>
                <a:gd name="T49" fmla="*/ 267 h 294"/>
                <a:gd name="T50" fmla="*/ 67 w 192"/>
                <a:gd name="T51" fmla="*/ 271 h 294"/>
                <a:gd name="T52" fmla="*/ 54 w 192"/>
                <a:gd name="T53" fmla="*/ 248 h 294"/>
                <a:gd name="T54" fmla="*/ 34 w 192"/>
                <a:gd name="T55" fmla="*/ 232 h 294"/>
                <a:gd name="T56" fmla="*/ 102 w 192"/>
                <a:gd name="T57" fmla="*/ 197 h 294"/>
                <a:gd name="T58" fmla="*/ 109 w 192"/>
                <a:gd name="T59" fmla="*/ 213 h 294"/>
                <a:gd name="T60" fmla="*/ 120 w 192"/>
                <a:gd name="T61" fmla="*/ 196 h 294"/>
                <a:gd name="T62" fmla="*/ 105 w 192"/>
                <a:gd name="T63" fmla="*/ 188 h 294"/>
                <a:gd name="T64" fmla="*/ 17 w 192"/>
                <a:gd name="T65" fmla="*/ 188 h 294"/>
                <a:gd name="T66" fmla="*/ 34 w 192"/>
                <a:gd name="T67" fmla="*/ 279 h 294"/>
                <a:gd name="T68" fmla="*/ 44 w 192"/>
                <a:gd name="T69" fmla="*/ 285 h 294"/>
                <a:gd name="T70" fmla="*/ 121 w 192"/>
                <a:gd name="T71" fmla="*/ 286 h 294"/>
                <a:gd name="T72" fmla="*/ 112 w 192"/>
                <a:gd name="T73" fmla="*/ 265 h 294"/>
                <a:gd name="T74" fmla="*/ 122 w 192"/>
                <a:gd name="T75" fmla="*/ 245 h 294"/>
                <a:gd name="T76" fmla="*/ 175 w 192"/>
                <a:gd name="T77" fmla="*/ 192 h 294"/>
                <a:gd name="T78" fmla="*/ 185 w 192"/>
                <a:gd name="T79" fmla="*/ 164 h 294"/>
                <a:gd name="T80" fmla="*/ 184 w 192"/>
                <a:gd name="T81" fmla="*/ 18 h 294"/>
                <a:gd name="T82" fmla="*/ 185 w 192"/>
                <a:gd name="T83" fmla="*/ 3 h 294"/>
                <a:gd name="T84" fmla="*/ 188 w 192"/>
                <a:gd name="T85" fmla="*/ 3 h 294"/>
                <a:gd name="T86" fmla="*/ 191 w 192"/>
                <a:gd name="T87" fmla="*/ 12 h 294"/>
                <a:gd name="T88" fmla="*/ 191 w 192"/>
                <a:gd name="T89" fmla="*/ 183 h 294"/>
                <a:gd name="T90" fmla="*/ 183 w 192"/>
                <a:gd name="T91" fmla="*/ 197 h 294"/>
                <a:gd name="T92" fmla="*/ 129 w 192"/>
                <a:gd name="T93" fmla="*/ 253 h 294"/>
                <a:gd name="T94" fmla="*/ 123 w 192"/>
                <a:gd name="T95" fmla="*/ 268 h 294"/>
                <a:gd name="T96" fmla="*/ 138 w 192"/>
                <a:gd name="T97" fmla="*/ 277 h 294"/>
                <a:gd name="T98" fmla="*/ 170 w 192"/>
                <a:gd name="T99" fmla="*/ 278 h 294"/>
                <a:gd name="T100" fmla="*/ 187 w 192"/>
                <a:gd name="T101" fmla="*/ 293 h 294"/>
                <a:gd name="T102" fmla="*/ 176 w 192"/>
                <a:gd name="T103" fmla="*/ 294 h 294"/>
                <a:gd name="T104" fmla="*/ 33 w 192"/>
                <a:gd name="T105" fmla="*/ 294 h 294"/>
                <a:gd name="T106" fmla="*/ 17 w 192"/>
                <a:gd name="T107" fmla="*/ 281 h 294"/>
                <a:gd name="T108" fmla="*/ 24 w 192"/>
                <a:gd name="T109" fmla="*/ 51 h 294"/>
                <a:gd name="T110" fmla="*/ 27 w 192"/>
                <a:gd name="T111" fmla="*/ 3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2" h="294">
                  <a:moveTo>
                    <a:pt x="27" y="37"/>
                  </a:moveTo>
                  <a:cubicBezTo>
                    <a:pt x="33" y="29"/>
                    <a:pt x="37" y="19"/>
                    <a:pt x="45" y="12"/>
                  </a:cubicBezTo>
                  <a:cubicBezTo>
                    <a:pt x="52" y="6"/>
                    <a:pt x="63" y="1"/>
                    <a:pt x="72" y="1"/>
                  </a:cubicBezTo>
                  <a:cubicBezTo>
                    <a:pt x="105" y="0"/>
                    <a:pt x="138" y="1"/>
                    <a:pt x="172" y="1"/>
                  </a:cubicBezTo>
                  <a:cubicBezTo>
                    <a:pt x="172" y="8"/>
                    <a:pt x="173" y="13"/>
                    <a:pt x="173" y="17"/>
                  </a:cubicBezTo>
                  <a:cubicBezTo>
                    <a:pt x="173" y="48"/>
                    <a:pt x="172" y="79"/>
                    <a:pt x="175" y="110"/>
                  </a:cubicBezTo>
                  <a:cubicBezTo>
                    <a:pt x="178" y="135"/>
                    <a:pt x="166" y="156"/>
                    <a:pt x="161" y="179"/>
                  </a:cubicBezTo>
                  <a:cubicBezTo>
                    <a:pt x="160" y="182"/>
                    <a:pt x="157" y="185"/>
                    <a:pt x="154" y="188"/>
                  </a:cubicBezTo>
                  <a:cubicBezTo>
                    <a:pt x="153" y="188"/>
                    <a:pt x="151" y="187"/>
                    <a:pt x="150" y="187"/>
                  </a:cubicBezTo>
                  <a:cubicBezTo>
                    <a:pt x="148" y="135"/>
                    <a:pt x="147" y="83"/>
                    <a:pt x="145" y="31"/>
                  </a:cubicBezTo>
                  <a:cubicBezTo>
                    <a:pt x="138" y="31"/>
                    <a:pt x="131" y="31"/>
                    <a:pt x="123" y="31"/>
                  </a:cubicBezTo>
                  <a:cubicBezTo>
                    <a:pt x="123" y="71"/>
                    <a:pt x="123" y="112"/>
                    <a:pt x="123" y="154"/>
                  </a:cubicBezTo>
                  <a:cubicBezTo>
                    <a:pt x="94" y="154"/>
                    <a:pt x="66" y="154"/>
                    <a:pt x="36" y="154"/>
                  </a:cubicBezTo>
                  <a:cubicBezTo>
                    <a:pt x="35" y="127"/>
                    <a:pt x="38" y="100"/>
                    <a:pt x="46" y="73"/>
                  </a:cubicBezTo>
                  <a:cubicBezTo>
                    <a:pt x="57" y="39"/>
                    <a:pt x="77" y="24"/>
                    <a:pt x="112" y="23"/>
                  </a:cubicBezTo>
                  <a:cubicBezTo>
                    <a:pt x="130" y="23"/>
                    <a:pt x="148" y="23"/>
                    <a:pt x="166" y="23"/>
                  </a:cubicBezTo>
                  <a:cubicBezTo>
                    <a:pt x="167" y="21"/>
                    <a:pt x="167" y="19"/>
                    <a:pt x="168" y="17"/>
                  </a:cubicBezTo>
                  <a:cubicBezTo>
                    <a:pt x="164" y="15"/>
                    <a:pt x="161" y="11"/>
                    <a:pt x="157" y="11"/>
                  </a:cubicBezTo>
                  <a:cubicBezTo>
                    <a:pt x="128" y="12"/>
                    <a:pt x="99" y="12"/>
                    <a:pt x="70" y="13"/>
                  </a:cubicBezTo>
                  <a:cubicBezTo>
                    <a:pt x="65" y="14"/>
                    <a:pt x="59" y="18"/>
                    <a:pt x="57" y="22"/>
                  </a:cubicBezTo>
                  <a:cubicBezTo>
                    <a:pt x="48" y="41"/>
                    <a:pt x="37" y="59"/>
                    <a:pt x="32" y="80"/>
                  </a:cubicBezTo>
                  <a:cubicBezTo>
                    <a:pt x="25" y="111"/>
                    <a:pt x="22" y="143"/>
                    <a:pt x="18" y="176"/>
                  </a:cubicBezTo>
                  <a:cubicBezTo>
                    <a:pt x="56" y="176"/>
                    <a:pt x="90" y="176"/>
                    <a:pt x="125" y="176"/>
                  </a:cubicBezTo>
                  <a:cubicBezTo>
                    <a:pt x="128" y="195"/>
                    <a:pt x="130" y="213"/>
                    <a:pt x="113" y="229"/>
                  </a:cubicBezTo>
                  <a:cubicBezTo>
                    <a:pt x="102" y="238"/>
                    <a:pt x="95" y="253"/>
                    <a:pt x="88" y="267"/>
                  </a:cubicBezTo>
                  <a:cubicBezTo>
                    <a:pt x="82" y="278"/>
                    <a:pt x="76" y="280"/>
                    <a:pt x="67" y="271"/>
                  </a:cubicBezTo>
                  <a:cubicBezTo>
                    <a:pt x="62" y="264"/>
                    <a:pt x="57" y="256"/>
                    <a:pt x="54" y="248"/>
                  </a:cubicBezTo>
                  <a:cubicBezTo>
                    <a:pt x="49" y="233"/>
                    <a:pt x="50" y="233"/>
                    <a:pt x="34" y="232"/>
                  </a:cubicBezTo>
                  <a:cubicBezTo>
                    <a:pt x="29" y="208"/>
                    <a:pt x="56" y="195"/>
                    <a:pt x="102" y="197"/>
                  </a:cubicBezTo>
                  <a:cubicBezTo>
                    <a:pt x="104" y="202"/>
                    <a:pt x="106" y="208"/>
                    <a:pt x="109" y="213"/>
                  </a:cubicBezTo>
                  <a:cubicBezTo>
                    <a:pt x="119" y="211"/>
                    <a:pt x="121" y="205"/>
                    <a:pt x="120" y="196"/>
                  </a:cubicBezTo>
                  <a:cubicBezTo>
                    <a:pt x="118" y="186"/>
                    <a:pt x="111" y="188"/>
                    <a:pt x="105" y="188"/>
                  </a:cubicBezTo>
                  <a:cubicBezTo>
                    <a:pt x="77" y="188"/>
                    <a:pt x="50" y="188"/>
                    <a:pt x="17" y="188"/>
                  </a:cubicBezTo>
                  <a:cubicBezTo>
                    <a:pt x="23" y="221"/>
                    <a:pt x="28" y="250"/>
                    <a:pt x="34" y="279"/>
                  </a:cubicBezTo>
                  <a:cubicBezTo>
                    <a:pt x="35" y="282"/>
                    <a:pt x="41" y="285"/>
                    <a:pt x="44" y="285"/>
                  </a:cubicBezTo>
                  <a:cubicBezTo>
                    <a:pt x="70" y="286"/>
                    <a:pt x="96" y="286"/>
                    <a:pt x="121" y="286"/>
                  </a:cubicBezTo>
                  <a:cubicBezTo>
                    <a:pt x="117" y="278"/>
                    <a:pt x="112" y="271"/>
                    <a:pt x="112" y="265"/>
                  </a:cubicBezTo>
                  <a:cubicBezTo>
                    <a:pt x="112" y="258"/>
                    <a:pt x="117" y="250"/>
                    <a:pt x="122" y="245"/>
                  </a:cubicBezTo>
                  <a:cubicBezTo>
                    <a:pt x="139" y="226"/>
                    <a:pt x="157" y="209"/>
                    <a:pt x="175" y="192"/>
                  </a:cubicBezTo>
                  <a:cubicBezTo>
                    <a:pt x="183" y="184"/>
                    <a:pt x="185" y="175"/>
                    <a:pt x="185" y="164"/>
                  </a:cubicBezTo>
                  <a:cubicBezTo>
                    <a:pt x="184" y="116"/>
                    <a:pt x="184" y="67"/>
                    <a:pt x="184" y="18"/>
                  </a:cubicBezTo>
                  <a:cubicBezTo>
                    <a:pt x="184" y="13"/>
                    <a:pt x="184" y="8"/>
                    <a:pt x="185" y="3"/>
                  </a:cubicBezTo>
                  <a:cubicBezTo>
                    <a:pt x="186" y="3"/>
                    <a:pt x="187" y="3"/>
                    <a:pt x="188" y="3"/>
                  </a:cubicBezTo>
                  <a:cubicBezTo>
                    <a:pt x="189" y="6"/>
                    <a:pt x="191" y="9"/>
                    <a:pt x="191" y="12"/>
                  </a:cubicBezTo>
                  <a:cubicBezTo>
                    <a:pt x="191" y="69"/>
                    <a:pt x="192" y="126"/>
                    <a:pt x="191" y="183"/>
                  </a:cubicBezTo>
                  <a:cubicBezTo>
                    <a:pt x="191" y="188"/>
                    <a:pt x="187" y="193"/>
                    <a:pt x="183" y="197"/>
                  </a:cubicBezTo>
                  <a:cubicBezTo>
                    <a:pt x="165" y="216"/>
                    <a:pt x="147" y="234"/>
                    <a:pt x="129" y="253"/>
                  </a:cubicBezTo>
                  <a:cubicBezTo>
                    <a:pt x="125" y="257"/>
                    <a:pt x="121" y="266"/>
                    <a:pt x="123" y="268"/>
                  </a:cubicBezTo>
                  <a:cubicBezTo>
                    <a:pt x="125" y="273"/>
                    <a:pt x="133" y="276"/>
                    <a:pt x="138" y="277"/>
                  </a:cubicBezTo>
                  <a:cubicBezTo>
                    <a:pt x="149" y="279"/>
                    <a:pt x="160" y="279"/>
                    <a:pt x="170" y="278"/>
                  </a:cubicBezTo>
                  <a:cubicBezTo>
                    <a:pt x="182" y="276"/>
                    <a:pt x="187" y="281"/>
                    <a:pt x="187" y="293"/>
                  </a:cubicBezTo>
                  <a:cubicBezTo>
                    <a:pt x="183" y="294"/>
                    <a:pt x="179" y="294"/>
                    <a:pt x="176" y="294"/>
                  </a:cubicBezTo>
                  <a:cubicBezTo>
                    <a:pt x="128" y="294"/>
                    <a:pt x="81" y="294"/>
                    <a:pt x="33" y="294"/>
                  </a:cubicBezTo>
                  <a:cubicBezTo>
                    <a:pt x="23" y="294"/>
                    <a:pt x="19" y="291"/>
                    <a:pt x="17" y="281"/>
                  </a:cubicBezTo>
                  <a:cubicBezTo>
                    <a:pt x="0" y="203"/>
                    <a:pt x="6" y="127"/>
                    <a:pt x="24" y="51"/>
                  </a:cubicBezTo>
                  <a:cubicBezTo>
                    <a:pt x="25" y="46"/>
                    <a:pt x="26" y="42"/>
                    <a:pt x="2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0083800" y="1423988"/>
              <a:ext cx="334963" cy="322263"/>
            </a:xfrm>
            <a:custGeom>
              <a:avLst/>
              <a:gdLst>
                <a:gd name="T0" fmla="*/ 235 w 235"/>
                <a:gd name="T1" fmla="*/ 207 h 227"/>
                <a:gd name="T2" fmla="*/ 124 w 235"/>
                <a:gd name="T3" fmla="*/ 217 h 227"/>
                <a:gd name="T4" fmla="*/ 117 w 235"/>
                <a:gd name="T5" fmla="*/ 163 h 227"/>
                <a:gd name="T6" fmla="*/ 104 w 235"/>
                <a:gd name="T7" fmla="*/ 112 h 227"/>
                <a:gd name="T8" fmla="*/ 80 w 235"/>
                <a:gd name="T9" fmla="*/ 62 h 227"/>
                <a:gd name="T10" fmla="*/ 78 w 235"/>
                <a:gd name="T11" fmla="*/ 98 h 227"/>
                <a:gd name="T12" fmla="*/ 110 w 235"/>
                <a:gd name="T13" fmla="*/ 196 h 227"/>
                <a:gd name="T14" fmla="*/ 114 w 235"/>
                <a:gd name="T15" fmla="*/ 216 h 227"/>
                <a:gd name="T16" fmla="*/ 18 w 235"/>
                <a:gd name="T17" fmla="*/ 171 h 227"/>
                <a:gd name="T18" fmla="*/ 37 w 235"/>
                <a:gd name="T19" fmla="*/ 77 h 227"/>
                <a:gd name="T20" fmla="*/ 52 w 235"/>
                <a:gd name="T21" fmla="*/ 65 h 227"/>
                <a:gd name="T22" fmla="*/ 72 w 235"/>
                <a:gd name="T23" fmla="*/ 33 h 227"/>
                <a:gd name="T24" fmla="*/ 81 w 235"/>
                <a:gd name="T25" fmla="*/ 18 h 227"/>
                <a:gd name="T26" fmla="*/ 122 w 235"/>
                <a:gd name="T27" fmla="*/ 136 h 227"/>
                <a:gd name="T28" fmla="*/ 131 w 235"/>
                <a:gd name="T29" fmla="*/ 121 h 227"/>
                <a:gd name="T30" fmla="*/ 108 w 235"/>
                <a:gd name="T31" fmla="*/ 32 h 227"/>
                <a:gd name="T32" fmla="*/ 88 w 235"/>
                <a:gd name="T33" fmla="*/ 6 h 227"/>
                <a:gd name="T34" fmla="*/ 114 w 235"/>
                <a:gd name="T35" fmla="*/ 21 h 227"/>
                <a:gd name="T36" fmla="*/ 136 w 235"/>
                <a:gd name="T37" fmla="*/ 102 h 227"/>
                <a:gd name="T38" fmla="*/ 165 w 235"/>
                <a:gd name="T39" fmla="*/ 158 h 227"/>
                <a:gd name="T40" fmla="*/ 225 w 235"/>
                <a:gd name="T41" fmla="*/ 201 h 227"/>
                <a:gd name="T42" fmla="*/ 235 w 235"/>
                <a:gd name="T43" fmla="*/ 205 h 227"/>
                <a:gd name="T44" fmla="*/ 235 w 235"/>
                <a:gd name="T45" fmla="*/ 20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5" h="227">
                  <a:moveTo>
                    <a:pt x="235" y="207"/>
                  </a:moveTo>
                  <a:cubicBezTo>
                    <a:pt x="198" y="210"/>
                    <a:pt x="161" y="213"/>
                    <a:pt x="124" y="217"/>
                  </a:cubicBezTo>
                  <a:cubicBezTo>
                    <a:pt x="122" y="198"/>
                    <a:pt x="120" y="180"/>
                    <a:pt x="117" y="163"/>
                  </a:cubicBezTo>
                  <a:cubicBezTo>
                    <a:pt x="113" y="145"/>
                    <a:pt x="110" y="128"/>
                    <a:pt x="104" y="112"/>
                  </a:cubicBezTo>
                  <a:cubicBezTo>
                    <a:pt x="98" y="95"/>
                    <a:pt x="89" y="80"/>
                    <a:pt x="80" y="62"/>
                  </a:cubicBezTo>
                  <a:cubicBezTo>
                    <a:pt x="68" y="82"/>
                    <a:pt x="68" y="82"/>
                    <a:pt x="78" y="98"/>
                  </a:cubicBezTo>
                  <a:cubicBezTo>
                    <a:pt x="97" y="127"/>
                    <a:pt x="104" y="162"/>
                    <a:pt x="110" y="196"/>
                  </a:cubicBezTo>
                  <a:cubicBezTo>
                    <a:pt x="112" y="202"/>
                    <a:pt x="113" y="209"/>
                    <a:pt x="114" y="216"/>
                  </a:cubicBezTo>
                  <a:cubicBezTo>
                    <a:pt x="72" y="227"/>
                    <a:pt x="39" y="206"/>
                    <a:pt x="18" y="171"/>
                  </a:cubicBezTo>
                  <a:cubicBezTo>
                    <a:pt x="0" y="140"/>
                    <a:pt x="8" y="103"/>
                    <a:pt x="37" y="77"/>
                  </a:cubicBezTo>
                  <a:cubicBezTo>
                    <a:pt x="41" y="73"/>
                    <a:pt x="46" y="68"/>
                    <a:pt x="52" y="65"/>
                  </a:cubicBezTo>
                  <a:cubicBezTo>
                    <a:pt x="66" y="58"/>
                    <a:pt x="75" y="50"/>
                    <a:pt x="72" y="33"/>
                  </a:cubicBezTo>
                  <a:cubicBezTo>
                    <a:pt x="72" y="29"/>
                    <a:pt x="77" y="25"/>
                    <a:pt x="81" y="18"/>
                  </a:cubicBezTo>
                  <a:cubicBezTo>
                    <a:pt x="95" y="60"/>
                    <a:pt x="109" y="97"/>
                    <a:pt x="122" y="136"/>
                  </a:cubicBezTo>
                  <a:cubicBezTo>
                    <a:pt x="131" y="134"/>
                    <a:pt x="134" y="130"/>
                    <a:pt x="131" y="121"/>
                  </a:cubicBezTo>
                  <a:cubicBezTo>
                    <a:pt x="123" y="91"/>
                    <a:pt x="117" y="61"/>
                    <a:pt x="108" y="32"/>
                  </a:cubicBezTo>
                  <a:cubicBezTo>
                    <a:pt x="105" y="22"/>
                    <a:pt x="95" y="15"/>
                    <a:pt x="88" y="6"/>
                  </a:cubicBezTo>
                  <a:cubicBezTo>
                    <a:pt x="96" y="0"/>
                    <a:pt x="110" y="6"/>
                    <a:pt x="114" y="21"/>
                  </a:cubicBezTo>
                  <a:cubicBezTo>
                    <a:pt x="122" y="48"/>
                    <a:pt x="130" y="75"/>
                    <a:pt x="136" y="102"/>
                  </a:cubicBezTo>
                  <a:cubicBezTo>
                    <a:pt x="141" y="124"/>
                    <a:pt x="155" y="140"/>
                    <a:pt x="165" y="158"/>
                  </a:cubicBezTo>
                  <a:cubicBezTo>
                    <a:pt x="179" y="182"/>
                    <a:pt x="197" y="198"/>
                    <a:pt x="225" y="201"/>
                  </a:cubicBezTo>
                  <a:cubicBezTo>
                    <a:pt x="228" y="202"/>
                    <a:pt x="231" y="204"/>
                    <a:pt x="235" y="205"/>
                  </a:cubicBezTo>
                  <a:cubicBezTo>
                    <a:pt x="235" y="206"/>
                    <a:pt x="235" y="206"/>
                    <a:pt x="235" y="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666413" y="1085850"/>
              <a:ext cx="246063" cy="298450"/>
            </a:xfrm>
            <a:custGeom>
              <a:avLst/>
              <a:gdLst>
                <a:gd name="T0" fmla="*/ 147 w 173"/>
                <a:gd name="T1" fmla="*/ 0 h 210"/>
                <a:gd name="T2" fmla="*/ 153 w 173"/>
                <a:gd name="T3" fmla="*/ 17 h 210"/>
                <a:gd name="T4" fmla="*/ 132 w 173"/>
                <a:gd name="T5" fmla="*/ 19 h 210"/>
                <a:gd name="T6" fmla="*/ 107 w 173"/>
                <a:gd name="T7" fmla="*/ 19 h 210"/>
                <a:gd name="T8" fmla="*/ 88 w 173"/>
                <a:gd name="T9" fmla="*/ 50 h 210"/>
                <a:gd name="T10" fmla="*/ 100 w 173"/>
                <a:gd name="T11" fmla="*/ 89 h 210"/>
                <a:gd name="T12" fmla="*/ 109 w 173"/>
                <a:gd name="T13" fmla="*/ 97 h 210"/>
                <a:gd name="T14" fmla="*/ 148 w 173"/>
                <a:gd name="T15" fmla="*/ 97 h 210"/>
                <a:gd name="T16" fmla="*/ 123 w 173"/>
                <a:gd name="T17" fmla="*/ 45 h 210"/>
                <a:gd name="T18" fmla="*/ 152 w 173"/>
                <a:gd name="T19" fmla="*/ 25 h 210"/>
                <a:gd name="T20" fmla="*/ 171 w 173"/>
                <a:gd name="T21" fmla="*/ 98 h 210"/>
                <a:gd name="T22" fmla="*/ 171 w 173"/>
                <a:gd name="T23" fmla="*/ 207 h 210"/>
                <a:gd name="T24" fmla="*/ 143 w 173"/>
                <a:gd name="T25" fmla="*/ 207 h 210"/>
                <a:gd name="T26" fmla="*/ 142 w 173"/>
                <a:gd name="T27" fmla="*/ 192 h 210"/>
                <a:gd name="T28" fmla="*/ 137 w 173"/>
                <a:gd name="T29" fmla="*/ 186 h 210"/>
                <a:gd name="T30" fmla="*/ 132 w 173"/>
                <a:gd name="T31" fmla="*/ 192 h 210"/>
                <a:gd name="T32" fmla="*/ 131 w 173"/>
                <a:gd name="T33" fmla="*/ 210 h 210"/>
                <a:gd name="T34" fmla="*/ 121 w 173"/>
                <a:gd name="T35" fmla="*/ 204 h 210"/>
                <a:gd name="T36" fmla="*/ 107 w 173"/>
                <a:gd name="T37" fmla="*/ 145 h 210"/>
                <a:gd name="T38" fmla="*/ 115 w 173"/>
                <a:gd name="T39" fmla="*/ 135 h 210"/>
                <a:gd name="T40" fmla="*/ 149 w 173"/>
                <a:gd name="T41" fmla="*/ 110 h 210"/>
                <a:gd name="T42" fmla="*/ 41 w 173"/>
                <a:gd name="T43" fmla="*/ 117 h 210"/>
                <a:gd name="T44" fmla="*/ 41 w 173"/>
                <a:gd name="T45" fmla="*/ 122 h 210"/>
                <a:gd name="T46" fmla="*/ 102 w 173"/>
                <a:gd name="T47" fmla="*/ 122 h 210"/>
                <a:gd name="T48" fmla="*/ 103 w 173"/>
                <a:gd name="T49" fmla="*/ 126 h 210"/>
                <a:gd name="T50" fmla="*/ 90 w 173"/>
                <a:gd name="T51" fmla="*/ 129 h 210"/>
                <a:gd name="T52" fmla="*/ 43 w 173"/>
                <a:gd name="T53" fmla="*/ 128 h 210"/>
                <a:gd name="T54" fmla="*/ 31 w 173"/>
                <a:gd name="T55" fmla="*/ 131 h 210"/>
                <a:gd name="T56" fmla="*/ 32 w 173"/>
                <a:gd name="T57" fmla="*/ 137 h 210"/>
                <a:gd name="T58" fmla="*/ 95 w 173"/>
                <a:gd name="T59" fmla="*/ 137 h 210"/>
                <a:gd name="T60" fmla="*/ 95 w 173"/>
                <a:gd name="T61" fmla="*/ 170 h 210"/>
                <a:gd name="T62" fmla="*/ 27 w 173"/>
                <a:gd name="T63" fmla="*/ 172 h 210"/>
                <a:gd name="T64" fmla="*/ 27 w 173"/>
                <a:gd name="T65" fmla="*/ 180 h 210"/>
                <a:gd name="T66" fmla="*/ 75 w 173"/>
                <a:gd name="T67" fmla="*/ 180 h 210"/>
                <a:gd name="T68" fmla="*/ 104 w 173"/>
                <a:gd name="T69" fmla="*/ 205 h 210"/>
                <a:gd name="T70" fmla="*/ 26 w 173"/>
                <a:gd name="T71" fmla="*/ 205 h 210"/>
                <a:gd name="T72" fmla="*/ 1 w 173"/>
                <a:gd name="T73" fmla="*/ 174 h 210"/>
                <a:gd name="T74" fmla="*/ 1 w 173"/>
                <a:gd name="T75" fmla="*/ 133 h 210"/>
                <a:gd name="T76" fmla="*/ 25 w 173"/>
                <a:gd name="T77" fmla="*/ 109 h 210"/>
                <a:gd name="T78" fmla="*/ 13 w 173"/>
                <a:gd name="T79" fmla="*/ 153 h 210"/>
                <a:gd name="T80" fmla="*/ 18 w 173"/>
                <a:gd name="T81" fmla="*/ 155 h 210"/>
                <a:gd name="T82" fmla="*/ 70 w 173"/>
                <a:gd name="T83" fmla="*/ 102 h 210"/>
                <a:gd name="T84" fmla="*/ 70 w 173"/>
                <a:gd name="T85" fmla="*/ 70 h 210"/>
                <a:gd name="T86" fmla="*/ 142 w 173"/>
                <a:gd name="T87" fmla="*/ 14 h 210"/>
                <a:gd name="T88" fmla="*/ 147 w 173"/>
                <a:gd name="T8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210">
                  <a:moveTo>
                    <a:pt x="147" y="0"/>
                  </a:moveTo>
                  <a:cubicBezTo>
                    <a:pt x="149" y="7"/>
                    <a:pt x="150" y="11"/>
                    <a:pt x="153" y="17"/>
                  </a:cubicBezTo>
                  <a:cubicBezTo>
                    <a:pt x="145" y="18"/>
                    <a:pt x="138" y="19"/>
                    <a:pt x="132" y="19"/>
                  </a:cubicBezTo>
                  <a:cubicBezTo>
                    <a:pt x="124" y="20"/>
                    <a:pt x="115" y="18"/>
                    <a:pt x="107" y="19"/>
                  </a:cubicBezTo>
                  <a:cubicBezTo>
                    <a:pt x="91" y="22"/>
                    <a:pt x="84" y="34"/>
                    <a:pt x="88" y="50"/>
                  </a:cubicBezTo>
                  <a:cubicBezTo>
                    <a:pt x="92" y="63"/>
                    <a:pt x="96" y="76"/>
                    <a:pt x="100" y="89"/>
                  </a:cubicBezTo>
                  <a:cubicBezTo>
                    <a:pt x="102" y="93"/>
                    <a:pt x="106" y="97"/>
                    <a:pt x="109" y="97"/>
                  </a:cubicBezTo>
                  <a:cubicBezTo>
                    <a:pt x="121" y="98"/>
                    <a:pt x="133" y="97"/>
                    <a:pt x="148" y="97"/>
                  </a:cubicBezTo>
                  <a:cubicBezTo>
                    <a:pt x="140" y="79"/>
                    <a:pt x="132" y="63"/>
                    <a:pt x="123" y="45"/>
                  </a:cubicBezTo>
                  <a:cubicBezTo>
                    <a:pt x="133" y="38"/>
                    <a:pt x="142" y="32"/>
                    <a:pt x="152" y="25"/>
                  </a:cubicBezTo>
                  <a:cubicBezTo>
                    <a:pt x="162" y="49"/>
                    <a:pt x="173" y="71"/>
                    <a:pt x="171" y="98"/>
                  </a:cubicBezTo>
                  <a:cubicBezTo>
                    <a:pt x="169" y="134"/>
                    <a:pt x="171" y="170"/>
                    <a:pt x="171" y="207"/>
                  </a:cubicBezTo>
                  <a:cubicBezTo>
                    <a:pt x="160" y="207"/>
                    <a:pt x="152" y="207"/>
                    <a:pt x="143" y="207"/>
                  </a:cubicBezTo>
                  <a:cubicBezTo>
                    <a:pt x="143" y="202"/>
                    <a:pt x="143" y="197"/>
                    <a:pt x="142" y="192"/>
                  </a:cubicBezTo>
                  <a:cubicBezTo>
                    <a:pt x="142" y="190"/>
                    <a:pt x="139" y="188"/>
                    <a:pt x="137" y="186"/>
                  </a:cubicBezTo>
                  <a:cubicBezTo>
                    <a:pt x="135" y="188"/>
                    <a:pt x="132" y="190"/>
                    <a:pt x="132" y="192"/>
                  </a:cubicBezTo>
                  <a:cubicBezTo>
                    <a:pt x="131" y="197"/>
                    <a:pt x="131" y="202"/>
                    <a:pt x="131" y="210"/>
                  </a:cubicBezTo>
                  <a:cubicBezTo>
                    <a:pt x="126" y="207"/>
                    <a:pt x="122" y="207"/>
                    <a:pt x="121" y="204"/>
                  </a:cubicBezTo>
                  <a:cubicBezTo>
                    <a:pt x="111" y="186"/>
                    <a:pt x="103" y="167"/>
                    <a:pt x="107" y="145"/>
                  </a:cubicBezTo>
                  <a:cubicBezTo>
                    <a:pt x="107" y="141"/>
                    <a:pt x="111" y="137"/>
                    <a:pt x="115" y="135"/>
                  </a:cubicBezTo>
                  <a:cubicBezTo>
                    <a:pt x="126" y="127"/>
                    <a:pt x="138" y="120"/>
                    <a:pt x="149" y="110"/>
                  </a:cubicBezTo>
                  <a:cubicBezTo>
                    <a:pt x="113" y="114"/>
                    <a:pt x="76" y="100"/>
                    <a:pt x="41" y="117"/>
                  </a:cubicBezTo>
                  <a:cubicBezTo>
                    <a:pt x="41" y="119"/>
                    <a:pt x="41" y="120"/>
                    <a:pt x="41" y="122"/>
                  </a:cubicBezTo>
                  <a:cubicBezTo>
                    <a:pt x="61" y="122"/>
                    <a:pt x="82" y="122"/>
                    <a:pt x="102" y="122"/>
                  </a:cubicBezTo>
                  <a:cubicBezTo>
                    <a:pt x="102" y="123"/>
                    <a:pt x="102" y="125"/>
                    <a:pt x="103" y="126"/>
                  </a:cubicBezTo>
                  <a:cubicBezTo>
                    <a:pt x="98" y="127"/>
                    <a:pt x="94" y="129"/>
                    <a:pt x="90" y="129"/>
                  </a:cubicBezTo>
                  <a:cubicBezTo>
                    <a:pt x="74" y="129"/>
                    <a:pt x="59" y="128"/>
                    <a:pt x="43" y="128"/>
                  </a:cubicBezTo>
                  <a:cubicBezTo>
                    <a:pt x="39" y="128"/>
                    <a:pt x="35" y="130"/>
                    <a:pt x="31" y="131"/>
                  </a:cubicBezTo>
                  <a:cubicBezTo>
                    <a:pt x="32" y="133"/>
                    <a:pt x="32" y="135"/>
                    <a:pt x="32" y="137"/>
                  </a:cubicBezTo>
                  <a:cubicBezTo>
                    <a:pt x="53" y="137"/>
                    <a:pt x="74" y="137"/>
                    <a:pt x="95" y="137"/>
                  </a:cubicBezTo>
                  <a:cubicBezTo>
                    <a:pt x="95" y="149"/>
                    <a:pt x="95" y="159"/>
                    <a:pt x="95" y="170"/>
                  </a:cubicBezTo>
                  <a:cubicBezTo>
                    <a:pt x="72" y="175"/>
                    <a:pt x="49" y="165"/>
                    <a:pt x="27" y="172"/>
                  </a:cubicBezTo>
                  <a:cubicBezTo>
                    <a:pt x="27" y="174"/>
                    <a:pt x="27" y="177"/>
                    <a:pt x="27" y="180"/>
                  </a:cubicBezTo>
                  <a:cubicBezTo>
                    <a:pt x="43" y="180"/>
                    <a:pt x="59" y="179"/>
                    <a:pt x="75" y="180"/>
                  </a:cubicBezTo>
                  <a:cubicBezTo>
                    <a:pt x="100" y="180"/>
                    <a:pt x="100" y="180"/>
                    <a:pt x="104" y="205"/>
                  </a:cubicBezTo>
                  <a:cubicBezTo>
                    <a:pt x="78" y="205"/>
                    <a:pt x="52" y="206"/>
                    <a:pt x="26" y="205"/>
                  </a:cubicBezTo>
                  <a:cubicBezTo>
                    <a:pt x="8" y="204"/>
                    <a:pt x="0" y="192"/>
                    <a:pt x="1" y="174"/>
                  </a:cubicBezTo>
                  <a:cubicBezTo>
                    <a:pt x="1" y="161"/>
                    <a:pt x="1" y="147"/>
                    <a:pt x="1" y="133"/>
                  </a:cubicBezTo>
                  <a:cubicBezTo>
                    <a:pt x="2" y="116"/>
                    <a:pt x="10" y="109"/>
                    <a:pt x="25" y="109"/>
                  </a:cubicBezTo>
                  <a:cubicBezTo>
                    <a:pt x="21" y="123"/>
                    <a:pt x="17" y="138"/>
                    <a:pt x="13" y="153"/>
                  </a:cubicBezTo>
                  <a:cubicBezTo>
                    <a:pt x="15" y="153"/>
                    <a:pt x="16" y="154"/>
                    <a:pt x="18" y="155"/>
                  </a:cubicBezTo>
                  <a:cubicBezTo>
                    <a:pt x="24" y="126"/>
                    <a:pt x="36" y="103"/>
                    <a:pt x="70" y="102"/>
                  </a:cubicBezTo>
                  <a:cubicBezTo>
                    <a:pt x="70" y="91"/>
                    <a:pt x="70" y="80"/>
                    <a:pt x="70" y="70"/>
                  </a:cubicBezTo>
                  <a:cubicBezTo>
                    <a:pt x="70" y="18"/>
                    <a:pt x="91" y="2"/>
                    <a:pt x="142" y="14"/>
                  </a:cubicBezTo>
                  <a:cubicBezTo>
                    <a:pt x="143" y="10"/>
                    <a:pt x="144" y="7"/>
                    <a:pt x="1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7" name="Freeform 13"/>
            <p:cNvSpPr>
              <a:spLocks/>
            </p:cNvSpPr>
            <p:nvPr userDrawn="1"/>
          </p:nvSpPr>
          <p:spPr bwMode="auto">
            <a:xfrm>
              <a:off x="10918825" y="935038"/>
              <a:ext cx="217488" cy="377825"/>
            </a:xfrm>
            <a:custGeom>
              <a:avLst/>
              <a:gdLst>
                <a:gd name="T0" fmla="*/ 44 w 152"/>
                <a:gd name="T1" fmla="*/ 5 h 265"/>
                <a:gd name="T2" fmla="*/ 64 w 152"/>
                <a:gd name="T3" fmla="*/ 70 h 265"/>
                <a:gd name="T4" fmla="*/ 80 w 152"/>
                <a:gd name="T5" fmla="*/ 105 h 265"/>
                <a:gd name="T6" fmla="*/ 76 w 152"/>
                <a:gd name="T7" fmla="*/ 108 h 265"/>
                <a:gd name="T8" fmla="*/ 38 w 152"/>
                <a:gd name="T9" fmla="*/ 79 h 265"/>
                <a:gd name="T10" fmla="*/ 15 w 152"/>
                <a:gd name="T11" fmla="*/ 206 h 265"/>
                <a:gd name="T12" fmla="*/ 25 w 152"/>
                <a:gd name="T13" fmla="*/ 126 h 265"/>
                <a:gd name="T14" fmla="*/ 29 w 152"/>
                <a:gd name="T15" fmla="*/ 126 h 265"/>
                <a:gd name="T16" fmla="*/ 45 w 152"/>
                <a:gd name="T17" fmla="*/ 196 h 265"/>
                <a:gd name="T18" fmla="*/ 54 w 152"/>
                <a:gd name="T19" fmla="*/ 228 h 265"/>
                <a:gd name="T20" fmla="*/ 93 w 152"/>
                <a:gd name="T21" fmla="*/ 256 h 265"/>
                <a:gd name="T22" fmla="*/ 125 w 152"/>
                <a:gd name="T23" fmla="*/ 226 h 265"/>
                <a:gd name="T24" fmla="*/ 126 w 152"/>
                <a:gd name="T25" fmla="*/ 150 h 265"/>
                <a:gd name="T26" fmla="*/ 90 w 152"/>
                <a:gd name="T27" fmla="*/ 82 h 265"/>
                <a:gd name="T28" fmla="*/ 56 w 152"/>
                <a:gd name="T29" fmla="*/ 19 h 265"/>
                <a:gd name="T30" fmla="*/ 62 w 152"/>
                <a:gd name="T31" fmla="*/ 11 h 265"/>
                <a:gd name="T32" fmla="*/ 122 w 152"/>
                <a:gd name="T33" fmla="*/ 1 h 265"/>
                <a:gd name="T34" fmla="*/ 150 w 152"/>
                <a:gd name="T35" fmla="*/ 32 h 265"/>
                <a:gd name="T36" fmla="*/ 141 w 152"/>
                <a:gd name="T37" fmla="*/ 89 h 265"/>
                <a:gd name="T38" fmla="*/ 134 w 152"/>
                <a:gd name="T39" fmla="*/ 248 h 265"/>
                <a:gd name="T40" fmla="*/ 120 w 152"/>
                <a:gd name="T41" fmla="*/ 264 h 265"/>
                <a:gd name="T42" fmla="*/ 55 w 152"/>
                <a:gd name="T43" fmla="*/ 264 h 265"/>
                <a:gd name="T44" fmla="*/ 9 w 152"/>
                <a:gd name="T45" fmla="*/ 222 h 265"/>
                <a:gd name="T46" fmla="*/ 19 w 152"/>
                <a:gd name="T47" fmla="*/ 69 h 265"/>
                <a:gd name="T48" fmla="*/ 31 w 152"/>
                <a:gd name="T49" fmla="*/ 19 h 265"/>
                <a:gd name="T50" fmla="*/ 40 w 152"/>
                <a:gd name="T51" fmla="*/ 3 h 265"/>
                <a:gd name="T52" fmla="*/ 44 w 152"/>
                <a:gd name="T53" fmla="*/ 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265">
                  <a:moveTo>
                    <a:pt x="44" y="5"/>
                  </a:moveTo>
                  <a:cubicBezTo>
                    <a:pt x="40" y="30"/>
                    <a:pt x="52" y="50"/>
                    <a:pt x="64" y="70"/>
                  </a:cubicBezTo>
                  <a:cubicBezTo>
                    <a:pt x="70" y="81"/>
                    <a:pt x="75" y="93"/>
                    <a:pt x="80" y="105"/>
                  </a:cubicBezTo>
                  <a:cubicBezTo>
                    <a:pt x="79" y="106"/>
                    <a:pt x="77" y="107"/>
                    <a:pt x="76" y="108"/>
                  </a:cubicBezTo>
                  <a:cubicBezTo>
                    <a:pt x="64" y="99"/>
                    <a:pt x="52" y="89"/>
                    <a:pt x="38" y="79"/>
                  </a:cubicBezTo>
                  <a:cubicBezTo>
                    <a:pt x="16" y="120"/>
                    <a:pt x="4" y="160"/>
                    <a:pt x="15" y="206"/>
                  </a:cubicBezTo>
                  <a:cubicBezTo>
                    <a:pt x="18" y="179"/>
                    <a:pt x="22" y="152"/>
                    <a:pt x="25" y="126"/>
                  </a:cubicBezTo>
                  <a:cubicBezTo>
                    <a:pt x="26" y="126"/>
                    <a:pt x="28" y="126"/>
                    <a:pt x="29" y="126"/>
                  </a:cubicBezTo>
                  <a:cubicBezTo>
                    <a:pt x="34" y="150"/>
                    <a:pt x="39" y="173"/>
                    <a:pt x="45" y="196"/>
                  </a:cubicBezTo>
                  <a:cubicBezTo>
                    <a:pt x="47" y="207"/>
                    <a:pt x="50" y="218"/>
                    <a:pt x="54" y="228"/>
                  </a:cubicBezTo>
                  <a:cubicBezTo>
                    <a:pt x="62" y="251"/>
                    <a:pt x="69" y="255"/>
                    <a:pt x="93" y="256"/>
                  </a:cubicBezTo>
                  <a:cubicBezTo>
                    <a:pt x="124" y="257"/>
                    <a:pt x="124" y="257"/>
                    <a:pt x="125" y="226"/>
                  </a:cubicBezTo>
                  <a:cubicBezTo>
                    <a:pt x="125" y="201"/>
                    <a:pt x="125" y="176"/>
                    <a:pt x="126" y="150"/>
                  </a:cubicBezTo>
                  <a:cubicBezTo>
                    <a:pt x="126" y="121"/>
                    <a:pt x="116" y="98"/>
                    <a:pt x="90" y="82"/>
                  </a:cubicBezTo>
                  <a:cubicBezTo>
                    <a:pt x="67" y="69"/>
                    <a:pt x="62" y="43"/>
                    <a:pt x="56" y="19"/>
                  </a:cubicBezTo>
                  <a:cubicBezTo>
                    <a:pt x="56" y="17"/>
                    <a:pt x="59" y="12"/>
                    <a:pt x="62" y="11"/>
                  </a:cubicBezTo>
                  <a:cubicBezTo>
                    <a:pt x="82" y="7"/>
                    <a:pt x="102" y="1"/>
                    <a:pt x="122" y="1"/>
                  </a:cubicBezTo>
                  <a:cubicBezTo>
                    <a:pt x="142" y="0"/>
                    <a:pt x="152" y="12"/>
                    <a:pt x="150" y="32"/>
                  </a:cubicBezTo>
                  <a:cubicBezTo>
                    <a:pt x="149" y="51"/>
                    <a:pt x="144" y="70"/>
                    <a:pt x="141" y="89"/>
                  </a:cubicBezTo>
                  <a:cubicBezTo>
                    <a:pt x="132" y="142"/>
                    <a:pt x="128" y="194"/>
                    <a:pt x="134" y="248"/>
                  </a:cubicBezTo>
                  <a:cubicBezTo>
                    <a:pt x="136" y="260"/>
                    <a:pt x="132" y="265"/>
                    <a:pt x="120" y="264"/>
                  </a:cubicBezTo>
                  <a:cubicBezTo>
                    <a:pt x="98" y="263"/>
                    <a:pt x="76" y="264"/>
                    <a:pt x="55" y="264"/>
                  </a:cubicBezTo>
                  <a:cubicBezTo>
                    <a:pt x="25" y="262"/>
                    <a:pt x="13" y="251"/>
                    <a:pt x="9" y="222"/>
                  </a:cubicBezTo>
                  <a:cubicBezTo>
                    <a:pt x="0" y="170"/>
                    <a:pt x="8" y="119"/>
                    <a:pt x="19" y="69"/>
                  </a:cubicBezTo>
                  <a:cubicBezTo>
                    <a:pt x="22" y="52"/>
                    <a:pt x="26" y="36"/>
                    <a:pt x="31" y="19"/>
                  </a:cubicBezTo>
                  <a:cubicBezTo>
                    <a:pt x="33" y="14"/>
                    <a:pt x="37" y="9"/>
                    <a:pt x="40" y="3"/>
                  </a:cubicBezTo>
                  <a:cubicBezTo>
                    <a:pt x="41" y="4"/>
                    <a:pt x="43" y="4"/>
                    <a:pt x="4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0128250" y="493713"/>
              <a:ext cx="687388" cy="365125"/>
            </a:xfrm>
            <a:custGeom>
              <a:avLst/>
              <a:gdLst>
                <a:gd name="T0" fmla="*/ 304 w 483"/>
                <a:gd name="T1" fmla="*/ 128 h 257"/>
                <a:gd name="T2" fmla="*/ 289 w 483"/>
                <a:gd name="T3" fmla="*/ 131 h 257"/>
                <a:gd name="T4" fmla="*/ 288 w 483"/>
                <a:gd name="T5" fmla="*/ 136 h 257"/>
                <a:gd name="T6" fmla="*/ 327 w 483"/>
                <a:gd name="T7" fmla="*/ 144 h 257"/>
                <a:gd name="T8" fmla="*/ 338 w 483"/>
                <a:gd name="T9" fmla="*/ 146 h 257"/>
                <a:gd name="T10" fmla="*/ 481 w 483"/>
                <a:gd name="T11" fmla="*/ 253 h 257"/>
                <a:gd name="T12" fmla="*/ 483 w 483"/>
                <a:gd name="T13" fmla="*/ 257 h 257"/>
                <a:gd name="T14" fmla="*/ 425 w 483"/>
                <a:gd name="T15" fmla="*/ 243 h 257"/>
                <a:gd name="T16" fmla="*/ 417 w 483"/>
                <a:gd name="T17" fmla="*/ 238 h 257"/>
                <a:gd name="T18" fmla="*/ 259 w 483"/>
                <a:gd name="T19" fmla="*/ 133 h 257"/>
                <a:gd name="T20" fmla="*/ 11 w 483"/>
                <a:gd name="T21" fmla="*/ 27 h 257"/>
                <a:gd name="T22" fmla="*/ 0 w 483"/>
                <a:gd name="T23" fmla="*/ 21 h 257"/>
                <a:gd name="T24" fmla="*/ 1 w 483"/>
                <a:gd name="T25" fmla="*/ 0 h 257"/>
                <a:gd name="T26" fmla="*/ 64 w 483"/>
                <a:gd name="T27" fmla="*/ 27 h 257"/>
                <a:gd name="T28" fmla="*/ 64 w 483"/>
                <a:gd name="T29" fmla="*/ 29 h 257"/>
                <a:gd name="T30" fmla="*/ 46 w 483"/>
                <a:gd name="T31" fmla="*/ 31 h 257"/>
                <a:gd name="T32" fmla="*/ 46 w 483"/>
                <a:gd name="T33" fmla="*/ 34 h 257"/>
                <a:gd name="T34" fmla="*/ 60 w 483"/>
                <a:gd name="T35" fmla="*/ 36 h 257"/>
                <a:gd name="T36" fmla="*/ 102 w 483"/>
                <a:gd name="T37" fmla="*/ 46 h 257"/>
                <a:gd name="T38" fmla="*/ 292 w 483"/>
                <a:gd name="T39" fmla="*/ 122 h 257"/>
                <a:gd name="T40" fmla="*/ 304 w 483"/>
                <a:gd name="T4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3" h="257">
                  <a:moveTo>
                    <a:pt x="304" y="128"/>
                  </a:moveTo>
                  <a:cubicBezTo>
                    <a:pt x="297" y="129"/>
                    <a:pt x="293" y="130"/>
                    <a:pt x="289" y="131"/>
                  </a:cubicBezTo>
                  <a:cubicBezTo>
                    <a:pt x="289" y="132"/>
                    <a:pt x="288" y="134"/>
                    <a:pt x="288" y="136"/>
                  </a:cubicBezTo>
                  <a:cubicBezTo>
                    <a:pt x="301" y="139"/>
                    <a:pt x="314" y="142"/>
                    <a:pt x="327" y="144"/>
                  </a:cubicBezTo>
                  <a:cubicBezTo>
                    <a:pt x="330" y="145"/>
                    <a:pt x="335" y="144"/>
                    <a:pt x="338" y="146"/>
                  </a:cubicBezTo>
                  <a:cubicBezTo>
                    <a:pt x="394" y="170"/>
                    <a:pt x="445" y="202"/>
                    <a:pt x="481" y="253"/>
                  </a:cubicBezTo>
                  <a:cubicBezTo>
                    <a:pt x="482" y="255"/>
                    <a:pt x="483" y="257"/>
                    <a:pt x="483" y="257"/>
                  </a:cubicBezTo>
                  <a:cubicBezTo>
                    <a:pt x="464" y="252"/>
                    <a:pt x="444" y="248"/>
                    <a:pt x="425" y="243"/>
                  </a:cubicBezTo>
                  <a:cubicBezTo>
                    <a:pt x="422" y="242"/>
                    <a:pt x="419" y="240"/>
                    <a:pt x="417" y="238"/>
                  </a:cubicBezTo>
                  <a:cubicBezTo>
                    <a:pt x="373" y="191"/>
                    <a:pt x="317" y="159"/>
                    <a:pt x="259" y="133"/>
                  </a:cubicBezTo>
                  <a:cubicBezTo>
                    <a:pt x="177" y="96"/>
                    <a:pt x="94" y="62"/>
                    <a:pt x="11" y="27"/>
                  </a:cubicBezTo>
                  <a:cubicBezTo>
                    <a:pt x="7" y="25"/>
                    <a:pt x="4" y="23"/>
                    <a:pt x="0" y="21"/>
                  </a:cubicBezTo>
                  <a:cubicBezTo>
                    <a:pt x="0" y="15"/>
                    <a:pt x="0" y="8"/>
                    <a:pt x="1" y="0"/>
                  </a:cubicBezTo>
                  <a:cubicBezTo>
                    <a:pt x="22" y="9"/>
                    <a:pt x="43" y="18"/>
                    <a:pt x="64" y="27"/>
                  </a:cubicBezTo>
                  <a:cubicBezTo>
                    <a:pt x="64" y="28"/>
                    <a:pt x="64" y="29"/>
                    <a:pt x="64" y="29"/>
                  </a:cubicBezTo>
                  <a:cubicBezTo>
                    <a:pt x="58" y="30"/>
                    <a:pt x="52" y="30"/>
                    <a:pt x="46" y="31"/>
                  </a:cubicBezTo>
                  <a:cubicBezTo>
                    <a:pt x="46" y="32"/>
                    <a:pt x="46" y="33"/>
                    <a:pt x="46" y="34"/>
                  </a:cubicBezTo>
                  <a:cubicBezTo>
                    <a:pt x="50" y="35"/>
                    <a:pt x="55" y="35"/>
                    <a:pt x="60" y="36"/>
                  </a:cubicBezTo>
                  <a:cubicBezTo>
                    <a:pt x="74" y="39"/>
                    <a:pt x="89" y="41"/>
                    <a:pt x="102" y="46"/>
                  </a:cubicBezTo>
                  <a:cubicBezTo>
                    <a:pt x="166" y="71"/>
                    <a:pt x="229" y="97"/>
                    <a:pt x="292" y="122"/>
                  </a:cubicBezTo>
                  <a:cubicBezTo>
                    <a:pt x="295" y="124"/>
                    <a:pt x="298" y="125"/>
                    <a:pt x="304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0142538" y="865188"/>
              <a:ext cx="101600" cy="254000"/>
            </a:xfrm>
            <a:custGeom>
              <a:avLst/>
              <a:gdLst>
                <a:gd name="T0" fmla="*/ 10 w 72"/>
                <a:gd name="T1" fmla="*/ 178 h 178"/>
                <a:gd name="T2" fmla="*/ 4 w 72"/>
                <a:gd name="T3" fmla="*/ 108 h 178"/>
                <a:gd name="T4" fmla="*/ 0 w 72"/>
                <a:gd name="T5" fmla="*/ 16 h 178"/>
                <a:gd name="T6" fmla="*/ 9 w 72"/>
                <a:gd name="T7" fmla="*/ 4 h 178"/>
                <a:gd name="T8" fmla="*/ 46 w 72"/>
                <a:gd name="T9" fmla="*/ 12 h 178"/>
                <a:gd name="T10" fmla="*/ 40 w 72"/>
                <a:gd name="T11" fmla="*/ 25 h 178"/>
                <a:gd name="T12" fmla="*/ 72 w 72"/>
                <a:gd name="T13" fmla="*/ 12 h 178"/>
                <a:gd name="T14" fmla="*/ 61 w 72"/>
                <a:gd name="T15" fmla="*/ 29 h 178"/>
                <a:gd name="T16" fmla="*/ 48 w 72"/>
                <a:gd name="T17" fmla="*/ 37 h 178"/>
                <a:gd name="T18" fmla="*/ 7 w 72"/>
                <a:gd name="T19" fmla="*/ 40 h 178"/>
                <a:gd name="T20" fmla="*/ 7 w 72"/>
                <a:gd name="T21" fmla="*/ 61 h 178"/>
                <a:gd name="T22" fmla="*/ 51 w 72"/>
                <a:gd name="T23" fmla="*/ 61 h 178"/>
                <a:gd name="T24" fmla="*/ 50 w 72"/>
                <a:gd name="T25" fmla="*/ 81 h 178"/>
                <a:gd name="T26" fmla="*/ 39 w 72"/>
                <a:gd name="T27" fmla="*/ 147 h 178"/>
                <a:gd name="T28" fmla="*/ 28 w 72"/>
                <a:gd name="T29" fmla="*/ 163 h 178"/>
                <a:gd name="T30" fmla="*/ 10 w 72"/>
                <a:gd name="T31" fmla="*/ 178 h 178"/>
                <a:gd name="T32" fmla="*/ 10 w 72"/>
                <a:gd name="T3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178">
                  <a:moveTo>
                    <a:pt x="10" y="178"/>
                  </a:moveTo>
                  <a:cubicBezTo>
                    <a:pt x="8" y="155"/>
                    <a:pt x="6" y="132"/>
                    <a:pt x="4" y="108"/>
                  </a:cubicBezTo>
                  <a:cubicBezTo>
                    <a:pt x="2" y="78"/>
                    <a:pt x="1" y="47"/>
                    <a:pt x="0" y="16"/>
                  </a:cubicBezTo>
                  <a:cubicBezTo>
                    <a:pt x="0" y="12"/>
                    <a:pt x="5" y="5"/>
                    <a:pt x="9" y="4"/>
                  </a:cubicBezTo>
                  <a:cubicBezTo>
                    <a:pt x="22" y="0"/>
                    <a:pt x="35" y="3"/>
                    <a:pt x="46" y="12"/>
                  </a:cubicBezTo>
                  <a:cubicBezTo>
                    <a:pt x="44" y="17"/>
                    <a:pt x="42" y="21"/>
                    <a:pt x="40" y="25"/>
                  </a:cubicBezTo>
                  <a:cubicBezTo>
                    <a:pt x="51" y="21"/>
                    <a:pt x="57" y="6"/>
                    <a:pt x="72" y="12"/>
                  </a:cubicBezTo>
                  <a:cubicBezTo>
                    <a:pt x="68" y="17"/>
                    <a:pt x="66" y="24"/>
                    <a:pt x="61" y="29"/>
                  </a:cubicBezTo>
                  <a:cubicBezTo>
                    <a:pt x="58" y="33"/>
                    <a:pt x="53" y="37"/>
                    <a:pt x="48" y="37"/>
                  </a:cubicBezTo>
                  <a:cubicBezTo>
                    <a:pt x="35" y="39"/>
                    <a:pt x="21" y="39"/>
                    <a:pt x="7" y="40"/>
                  </a:cubicBezTo>
                  <a:cubicBezTo>
                    <a:pt x="7" y="47"/>
                    <a:pt x="7" y="53"/>
                    <a:pt x="7" y="61"/>
                  </a:cubicBezTo>
                  <a:cubicBezTo>
                    <a:pt x="21" y="61"/>
                    <a:pt x="35" y="61"/>
                    <a:pt x="51" y="61"/>
                  </a:cubicBezTo>
                  <a:cubicBezTo>
                    <a:pt x="51" y="68"/>
                    <a:pt x="51" y="75"/>
                    <a:pt x="50" y="81"/>
                  </a:cubicBezTo>
                  <a:cubicBezTo>
                    <a:pt x="47" y="103"/>
                    <a:pt x="43" y="125"/>
                    <a:pt x="39" y="147"/>
                  </a:cubicBezTo>
                  <a:cubicBezTo>
                    <a:pt x="37" y="153"/>
                    <a:pt x="33" y="159"/>
                    <a:pt x="28" y="163"/>
                  </a:cubicBezTo>
                  <a:cubicBezTo>
                    <a:pt x="23" y="169"/>
                    <a:pt x="16" y="173"/>
                    <a:pt x="10" y="178"/>
                  </a:cubicBezTo>
                  <a:cubicBezTo>
                    <a:pt x="10" y="178"/>
                    <a:pt x="10" y="178"/>
                    <a:pt x="1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10953750" y="889000"/>
              <a:ext cx="420688" cy="88900"/>
            </a:xfrm>
            <a:custGeom>
              <a:avLst/>
              <a:gdLst>
                <a:gd name="T0" fmla="*/ 141 w 295"/>
                <a:gd name="T1" fmla="*/ 56 h 62"/>
                <a:gd name="T2" fmla="*/ 135 w 295"/>
                <a:gd name="T3" fmla="*/ 62 h 62"/>
                <a:gd name="T4" fmla="*/ 135 w 295"/>
                <a:gd name="T5" fmla="*/ 56 h 62"/>
                <a:gd name="T6" fmla="*/ 96 w 295"/>
                <a:gd name="T7" fmla="*/ 22 h 62"/>
                <a:gd name="T8" fmla="*/ 31 w 295"/>
                <a:gd name="T9" fmla="*/ 25 h 62"/>
                <a:gd name="T10" fmla="*/ 0 w 295"/>
                <a:gd name="T11" fmla="*/ 31 h 62"/>
                <a:gd name="T12" fmla="*/ 28 w 295"/>
                <a:gd name="T13" fmla="*/ 4 h 62"/>
                <a:gd name="T14" fmla="*/ 240 w 295"/>
                <a:gd name="T15" fmla="*/ 0 h 62"/>
                <a:gd name="T16" fmla="*/ 295 w 295"/>
                <a:gd name="T17" fmla="*/ 8 h 62"/>
                <a:gd name="T18" fmla="*/ 294 w 295"/>
                <a:gd name="T19" fmla="*/ 12 h 62"/>
                <a:gd name="T20" fmla="*/ 283 w 295"/>
                <a:gd name="T21" fmla="*/ 13 h 62"/>
                <a:gd name="T22" fmla="*/ 191 w 295"/>
                <a:gd name="T23" fmla="*/ 10 h 62"/>
                <a:gd name="T24" fmla="*/ 141 w 295"/>
                <a:gd name="T25" fmla="*/ 57 h 62"/>
                <a:gd name="T26" fmla="*/ 141 w 295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5" h="62">
                  <a:moveTo>
                    <a:pt x="141" y="56"/>
                  </a:moveTo>
                  <a:cubicBezTo>
                    <a:pt x="139" y="58"/>
                    <a:pt x="138" y="59"/>
                    <a:pt x="135" y="62"/>
                  </a:cubicBezTo>
                  <a:cubicBezTo>
                    <a:pt x="135" y="60"/>
                    <a:pt x="135" y="58"/>
                    <a:pt x="135" y="56"/>
                  </a:cubicBezTo>
                  <a:cubicBezTo>
                    <a:pt x="132" y="28"/>
                    <a:pt x="124" y="21"/>
                    <a:pt x="96" y="22"/>
                  </a:cubicBezTo>
                  <a:cubicBezTo>
                    <a:pt x="74" y="23"/>
                    <a:pt x="53" y="23"/>
                    <a:pt x="31" y="25"/>
                  </a:cubicBezTo>
                  <a:cubicBezTo>
                    <a:pt x="20" y="25"/>
                    <a:pt x="10" y="29"/>
                    <a:pt x="0" y="31"/>
                  </a:cubicBezTo>
                  <a:cubicBezTo>
                    <a:pt x="1" y="17"/>
                    <a:pt x="12" y="5"/>
                    <a:pt x="28" y="4"/>
                  </a:cubicBezTo>
                  <a:cubicBezTo>
                    <a:pt x="99" y="2"/>
                    <a:pt x="169" y="0"/>
                    <a:pt x="240" y="0"/>
                  </a:cubicBezTo>
                  <a:cubicBezTo>
                    <a:pt x="258" y="0"/>
                    <a:pt x="276" y="5"/>
                    <a:pt x="295" y="8"/>
                  </a:cubicBezTo>
                  <a:cubicBezTo>
                    <a:pt x="295" y="9"/>
                    <a:pt x="295" y="11"/>
                    <a:pt x="294" y="12"/>
                  </a:cubicBezTo>
                  <a:cubicBezTo>
                    <a:pt x="291" y="13"/>
                    <a:pt x="287" y="13"/>
                    <a:pt x="283" y="13"/>
                  </a:cubicBezTo>
                  <a:cubicBezTo>
                    <a:pt x="252" y="12"/>
                    <a:pt x="221" y="11"/>
                    <a:pt x="191" y="10"/>
                  </a:cubicBezTo>
                  <a:cubicBezTo>
                    <a:pt x="161" y="8"/>
                    <a:pt x="142" y="26"/>
                    <a:pt x="141" y="57"/>
                  </a:cubicBezTo>
                  <a:cubicBezTo>
                    <a:pt x="141" y="56"/>
                    <a:pt x="141" y="56"/>
                    <a:pt x="14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9990138" y="812800"/>
              <a:ext cx="66675" cy="346075"/>
            </a:xfrm>
            <a:custGeom>
              <a:avLst/>
              <a:gdLst>
                <a:gd name="T0" fmla="*/ 7 w 46"/>
                <a:gd name="T1" fmla="*/ 0 h 243"/>
                <a:gd name="T2" fmla="*/ 37 w 46"/>
                <a:gd name="T3" fmla="*/ 183 h 243"/>
                <a:gd name="T4" fmla="*/ 46 w 46"/>
                <a:gd name="T5" fmla="*/ 238 h 243"/>
                <a:gd name="T6" fmla="*/ 30 w 46"/>
                <a:gd name="T7" fmla="*/ 243 h 243"/>
                <a:gd name="T8" fmla="*/ 8 w 46"/>
                <a:gd name="T9" fmla="*/ 0 h 243"/>
                <a:gd name="T10" fmla="*/ 7 w 46"/>
                <a:gd name="T1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43">
                  <a:moveTo>
                    <a:pt x="7" y="0"/>
                  </a:moveTo>
                  <a:cubicBezTo>
                    <a:pt x="17" y="61"/>
                    <a:pt x="27" y="122"/>
                    <a:pt x="37" y="183"/>
                  </a:cubicBezTo>
                  <a:cubicBezTo>
                    <a:pt x="40" y="200"/>
                    <a:pt x="43" y="218"/>
                    <a:pt x="46" y="238"/>
                  </a:cubicBezTo>
                  <a:cubicBezTo>
                    <a:pt x="41" y="239"/>
                    <a:pt x="36" y="241"/>
                    <a:pt x="30" y="243"/>
                  </a:cubicBezTo>
                  <a:cubicBezTo>
                    <a:pt x="20" y="161"/>
                    <a:pt x="0" y="82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10120313" y="1119188"/>
              <a:ext cx="66675" cy="133350"/>
            </a:xfrm>
            <a:custGeom>
              <a:avLst/>
              <a:gdLst>
                <a:gd name="T0" fmla="*/ 47 w 47"/>
                <a:gd name="T1" fmla="*/ 0 h 94"/>
                <a:gd name="T2" fmla="*/ 0 w 47"/>
                <a:gd name="T3" fmla="*/ 94 h 94"/>
                <a:gd name="T4" fmla="*/ 7 w 47"/>
                <a:gd name="T5" fmla="*/ 76 h 94"/>
                <a:gd name="T6" fmla="*/ 47 w 47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94">
                  <a:moveTo>
                    <a:pt x="47" y="0"/>
                  </a:moveTo>
                  <a:cubicBezTo>
                    <a:pt x="47" y="39"/>
                    <a:pt x="31" y="70"/>
                    <a:pt x="0" y="94"/>
                  </a:cubicBezTo>
                  <a:cubicBezTo>
                    <a:pt x="2" y="88"/>
                    <a:pt x="2" y="80"/>
                    <a:pt x="7" y="76"/>
                  </a:cubicBezTo>
                  <a:cubicBezTo>
                    <a:pt x="28" y="54"/>
                    <a:pt x="39" y="28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  <p:grpSp>
        <p:nvGrpSpPr>
          <p:cNvPr id="123" name="Grupo 122"/>
          <p:cNvGrpSpPr/>
          <p:nvPr userDrawn="1"/>
        </p:nvGrpSpPr>
        <p:grpSpPr>
          <a:xfrm>
            <a:off x="53378" y="0"/>
            <a:ext cx="1284288" cy="6858000"/>
            <a:chOff x="-12700" y="4763"/>
            <a:chExt cx="1284288" cy="6858000"/>
          </a:xfrm>
          <a:solidFill>
            <a:srgbClr val="F5A70B"/>
          </a:solidFill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-9525" y="4763"/>
              <a:ext cx="285750" cy="311150"/>
            </a:xfrm>
            <a:custGeom>
              <a:avLst/>
              <a:gdLst>
                <a:gd name="T0" fmla="*/ 61 w 64"/>
                <a:gd name="T1" fmla="*/ 0 h 74"/>
                <a:gd name="T2" fmla="*/ 62 w 64"/>
                <a:gd name="T3" fmla="*/ 4 h 74"/>
                <a:gd name="T4" fmla="*/ 60 w 64"/>
                <a:gd name="T5" fmla="*/ 16 h 74"/>
                <a:gd name="T6" fmla="*/ 22 w 64"/>
                <a:gd name="T7" fmla="*/ 63 h 74"/>
                <a:gd name="T8" fmla="*/ 18 w 64"/>
                <a:gd name="T9" fmla="*/ 68 h 74"/>
                <a:gd name="T10" fmla="*/ 5 w 64"/>
                <a:gd name="T11" fmla="*/ 71 h 74"/>
                <a:gd name="T12" fmla="*/ 3 w 64"/>
                <a:gd name="T13" fmla="*/ 57 h 74"/>
                <a:gd name="T14" fmla="*/ 4 w 64"/>
                <a:gd name="T15" fmla="*/ 55 h 74"/>
                <a:gd name="T16" fmla="*/ 3 w 64"/>
                <a:gd name="T17" fmla="*/ 42 h 74"/>
                <a:gd name="T18" fmla="*/ 3 w 64"/>
                <a:gd name="T19" fmla="*/ 39 h 74"/>
                <a:gd name="T20" fmla="*/ 4 w 64"/>
                <a:gd name="T21" fmla="*/ 26 h 74"/>
                <a:gd name="T22" fmla="*/ 24 w 64"/>
                <a:gd name="T23" fmla="*/ 2 h 74"/>
                <a:gd name="T24" fmla="*/ 25 w 64"/>
                <a:gd name="T25" fmla="*/ 0 h 74"/>
                <a:gd name="T26" fmla="*/ 61 w 64"/>
                <a:gd name="T2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4">
                  <a:moveTo>
                    <a:pt x="61" y="0"/>
                  </a:moveTo>
                  <a:cubicBezTo>
                    <a:pt x="61" y="1"/>
                    <a:pt x="61" y="2"/>
                    <a:pt x="62" y="4"/>
                  </a:cubicBezTo>
                  <a:cubicBezTo>
                    <a:pt x="64" y="9"/>
                    <a:pt x="64" y="12"/>
                    <a:pt x="60" y="16"/>
                  </a:cubicBezTo>
                  <a:cubicBezTo>
                    <a:pt x="47" y="32"/>
                    <a:pt x="35" y="48"/>
                    <a:pt x="22" y="63"/>
                  </a:cubicBezTo>
                  <a:cubicBezTo>
                    <a:pt x="20" y="65"/>
                    <a:pt x="19" y="67"/>
                    <a:pt x="18" y="68"/>
                  </a:cubicBezTo>
                  <a:cubicBezTo>
                    <a:pt x="14" y="73"/>
                    <a:pt x="9" y="74"/>
                    <a:pt x="5" y="71"/>
                  </a:cubicBezTo>
                  <a:cubicBezTo>
                    <a:pt x="1" y="67"/>
                    <a:pt x="0" y="62"/>
                    <a:pt x="3" y="57"/>
                  </a:cubicBezTo>
                  <a:cubicBezTo>
                    <a:pt x="3" y="56"/>
                    <a:pt x="3" y="56"/>
                    <a:pt x="4" y="55"/>
                  </a:cubicBezTo>
                  <a:cubicBezTo>
                    <a:pt x="1" y="51"/>
                    <a:pt x="0" y="47"/>
                    <a:pt x="3" y="42"/>
                  </a:cubicBezTo>
                  <a:cubicBezTo>
                    <a:pt x="3" y="41"/>
                    <a:pt x="3" y="40"/>
                    <a:pt x="3" y="39"/>
                  </a:cubicBezTo>
                  <a:cubicBezTo>
                    <a:pt x="0" y="34"/>
                    <a:pt x="1" y="30"/>
                    <a:pt x="4" y="26"/>
                  </a:cubicBezTo>
                  <a:cubicBezTo>
                    <a:pt x="11" y="18"/>
                    <a:pt x="17" y="10"/>
                    <a:pt x="24" y="2"/>
                  </a:cubicBezTo>
                  <a:cubicBezTo>
                    <a:pt x="24" y="1"/>
                    <a:pt x="24" y="0"/>
                    <a:pt x="25" y="0"/>
                  </a:cubicBezTo>
                  <a:cubicBezTo>
                    <a:pt x="37" y="0"/>
                    <a:pt x="49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973138" y="4763"/>
              <a:ext cx="288925" cy="306388"/>
            </a:xfrm>
            <a:custGeom>
              <a:avLst/>
              <a:gdLst>
                <a:gd name="T0" fmla="*/ 39 w 65"/>
                <a:gd name="T1" fmla="*/ 0 h 73"/>
                <a:gd name="T2" fmla="*/ 60 w 65"/>
                <a:gd name="T3" fmla="*/ 25 h 73"/>
                <a:gd name="T4" fmla="*/ 62 w 65"/>
                <a:gd name="T5" fmla="*/ 39 h 73"/>
                <a:gd name="T6" fmla="*/ 62 w 65"/>
                <a:gd name="T7" fmla="*/ 42 h 73"/>
                <a:gd name="T8" fmla="*/ 61 w 65"/>
                <a:gd name="T9" fmla="*/ 55 h 73"/>
                <a:gd name="T10" fmla="*/ 63 w 65"/>
                <a:gd name="T11" fmla="*/ 60 h 73"/>
                <a:gd name="T12" fmla="*/ 59 w 65"/>
                <a:gd name="T13" fmla="*/ 71 h 73"/>
                <a:gd name="T14" fmla="*/ 48 w 65"/>
                <a:gd name="T15" fmla="*/ 69 h 73"/>
                <a:gd name="T16" fmla="*/ 31 w 65"/>
                <a:gd name="T17" fmla="*/ 49 h 73"/>
                <a:gd name="T18" fmla="*/ 5 w 65"/>
                <a:gd name="T19" fmla="*/ 17 h 73"/>
                <a:gd name="T20" fmla="*/ 3 w 65"/>
                <a:gd name="T21" fmla="*/ 3 h 73"/>
                <a:gd name="T22" fmla="*/ 3 w 65"/>
                <a:gd name="T23" fmla="*/ 0 h 73"/>
                <a:gd name="T24" fmla="*/ 39 w 65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3">
                  <a:moveTo>
                    <a:pt x="39" y="0"/>
                  </a:moveTo>
                  <a:cubicBezTo>
                    <a:pt x="46" y="8"/>
                    <a:pt x="53" y="16"/>
                    <a:pt x="60" y="25"/>
                  </a:cubicBezTo>
                  <a:cubicBezTo>
                    <a:pt x="63" y="29"/>
                    <a:pt x="65" y="34"/>
                    <a:pt x="62" y="39"/>
                  </a:cubicBezTo>
                  <a:cubicBezTo>
                    <a:pt x="61" y="40"/>
                    <a:pt x="61" y="41"/>
                    <a:pt x="62" y="42"/>
                  </a:cubicBezTo>
                  <a:cubicBezTo>
                    <a:pt x="64" y="46"/>
                    <a:pt x="64" y="51"/>
                    <a:pt x="61" y="55"/>
                  </a:cubicBezTo>
                  <a:cubicBezTo>
                    <a:pt x="62" y="57"/>
                    <a:pt x="63" y="58"/>
                    <a:pt x="63" y="60"/>
                  </a:cubicBezTo>
                  <a:cubicBezTo>
                    <a:pt x="64" y="65"/>
                    <a:pt x="62" y="69"/>
                    <a:pt x="59" y="71"/>
                  </a:cubicBezTo>
                  <a:cubicBezTo>
                    <a:pt x="55" y="73"/>
                    <a:pt x="51" y="73"/>
                    <a:pt x="48" y="69"/>
                  </a:cubicBezTo>
                  <a:cubicBezTo>
                    <a:pt x="42" y="62"/>
                    <a:pt x="37" y="56"/>
                    <a:pt x="31" y="49"/>
                  </a:cubicBezTo>
                  <a:cubicBezTo>
                    <a:pt x="22" y="38"/>
                    <a:pt x="14" y="28"/>
                    <a:pt x="5" y="17"/>
                  </a:cubicBezTo>
                  <a:cubicBezTo>
                    <a:pt x="1" y="13"/>
                    <a:pt x="0" y="8"/>
                    <a:pt x="3" y="3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15" y="0"/>
                    <a:pt x="27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284163" y="4763"/>
              <a:ext cx="271463" cy="257175"/>
            </a:xfrm>
            <a:custGeom>
              <a:avLst/>
              <a:gdLst>
                <a:gd name="T0" fmla="*/ 61 w 61"/>
                <a:gd name="T1" fmla="*/ 0 h 61"/>
                <a:gd name="T2" fmla="*/ 44 w 61"/>
                <a:gd name="T3" fmla="*/ 21 h 61"/>
                <a:gd name="T4" fmla="*/ 17 w 61"/>
                <a:gd name="T5" fmla="*/ 54 h 61"/>
                <a:gd name="T6" fmla="*/ 2 w 61"/>
                <a:gd name="T7" fmla="*/ 51 h 61"/>
                <a:gd name="T8" fmla="*/ 3 w 61"/>
                <a:gd name="T9" fmla="*/ 41 h 61"/>
                <a:gd name="T10" fmla="*/ 2 w 61"/>
                <a:gd name="T11" fmla="*/ 31 h 61"/>
                <a:gd name="T12" fmla="*/ 2 w 61"/>
                <a:gd name="T13" fmla="*/ 22 h 61"/>
                <a:gd name="T14" fmla="*/ 4 w 61"/>
                <a:gd name="T15" fmla="*/ 12 h 61"/>
                <a:gd name="T16" fmla="*/ 14 w 61"/>
                <a:gd name="T17" fmla="*/ 0 h 61"/>
                <a:gd name="T18" fmla="*/ 61 w 61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1">
                  <a:moveTo>
                    <a:pt x="61" y="0"/>
                  </a:moveTo>
                  <a:cubicBezTo>
                    <a:pt x="56" y="7"/>
                    <a:pt x="50" y="14"/>
                    <a:pt x="44" y="21"/>
                  </a:cubicBezTo>
                  <a:cubicBezTo>
                    <a:pt x="35" y="32"/>
                    <a:pt x="26" y="43"/>
                    <a:pt x="17" y="54"/>
                  </a:cubicBezTo>
                  <a:cubicBezTo>
                    <a:pt x="12" y="61"/>
                    <a:pt x="3" y="59"/>
                    <a:pt x="2" y="51"/>
                  </a:cubicBezTo>
                  <a:cubicBezTo>
                    <a:pt x="1" y="48"/>
                    <a:pt x="3" y="44"/>
                    <a:pt x="3" y="41"/>
                  </a:cubicBezTo>
                  <a:cubicBezTo>
                    <a:pt x="3" y="38"/>
                    <a:pt x="1" y="34"/>
                    <a:pt x="2" y="31"/>
                  </a:cubicBezTo>
                  <a:cubicBezTo>
                    <a:pt x="2" y="28"/>
                    <a:pt x="3" y="25"/>
                    <a:pt x="2" y="22"/>
                  </a:cubicBezTo>
                  <a:cubicBezTo>
                    <a:pt x="0" y="18"/>
                    <a:pt x="1" y="15"/>
                    <a:pt x="4" y="12"/>
                  </a:cubicBezTo>
                  <a:cubicBezTo>
                    <a:pt x="7" y="8"/>
                    <a:pt x="10" y="4"/>
                    <a:pt x="14" y="0"/>
                  </a:cubicBezTo>
                  <a:cubicBezTo>
                    <a:pt x="30" y="0"/>
                    <a:pt x="46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693738" y="4763"/>
              <a:ext cx="274638" cy="247650"/>
            </a:xfrm>
            <a:custGeom>
              <a:avLst/>
              <a:gdLst>
                <a:gd name="T0" fmla="*/ 48 w 62"/>
                <a:gd name="T1" fmla="*/ 0 h 59"/>
                <a:gd name="T2" fmla="*/ 56 w 62"/>
                <a:gd name="T3" fmla="*/ 10 h 59"/>
                <a:gd name="T4" fmla="*/ 58 w 62"/>
                <a:gd name="T5" fmla="*/ 26 h 59"/>
                <a:gd name="T6" fmla="*/ 59 w 62"/>
                <a:gd name="T7" fmla="*/ 40 h 59"/>
                <a:gd name="T8" fmla="*/ 59 w 62"/>
                <a:gd name="T9" fmla="*/ 43 h 59"/>
                <a:gd name="T10" fmla="*/ 57 w 62"/>
                <a:gd name="T11" fmla="*/ 56 h 59"/>
                <a:gd name="T12" fmla="*/ 45 w 62"/>
                <a:gd name="T13" fmla="*/ 55 h 59"/>
                <a:gd name="T14" fmla="*/ 1 w 62"/>
                <a:gd name="T15" fmla="*/ 1 h 59"/>
                <a:gd name="T16" fmla="*/ 0 w 62"/>
                <a:gd name="T17" fmla="*/ 0 h 59"/>
                <a:gd name="T18" fmla="*/ 48 w 62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59">
                  <a:moveTo>
                    <a:pt x="48" y="0"/>
                  </a:moveTo>
                  <a:cubicBezTo>
                    <a:pt x="51" y="3"/>
                    <a:pt x="54" y="7"/>
                    <a:pt x="56" y="10"/>
                  </a:cubicBezTo>
                  <a:cubicBezTo>
                    <a:pt x="61" y="16"/>
                    <a:pt x="62" y="19"/>
                    <a:pt x="58" y="26"/>
                  </a:cubicBezTo>
                  <a:cubicBezTo>
                    <a:pt x="61" y="31"/>
                    <a:pt x="62" y="35"/>
                    <a:pt x="59" y="40"/>
                  </a:cubicBezTo>
                  <a:cubicBezTo>
                    <a:pt x="58" y="40"/>
                    <a:pt x="59" y="42"/>
                    <a:pt x="59" y="43"/>
                  </a:cubicBezTo>
                  <a:cubicBezTo>
                    <a:pt x="61" y="48"/>
                    <a:pt x="61" y="53"/>
                    <a:pt x="57" y="56"/>
                  </a:cubicBezTo>
                  <a:cubicBezTo>
                    <a:pt x="53" y="59"/>
                    <a:pt x="48" y="59"/>
                    <a:pt x="45" y="55"/>
                  </a:cubicBezTo>
                  <a:cubicBezTo>
                    <a:pt x="30" y="37"/>
                    <a:pt x="16" y="19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6" y="0"/>
                    <a:pt x="3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4763" y="4763"/>
              <a:ext cx="66675" cy="25400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0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0" y="6"/>
                    <a:pt x="3" y="6"/>
                    <a:pt x="0" y="0"/>
                  </a:cubicBezTo>
                  <a:cubicBezTo>
                    <a:pt x="5" y="0"/>
                    <a:pt x="1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82688" y="4763"/>
              <a:ext cx="66675" cy="25400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0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1" y="6"/>
                    <a:pt x="4" y="6"/>
                    <a:pt x="0" y="0"/>
                  </a:cubicBezTo>
                  <a:cubicBezTo>
                    <a:pt x="5" y="0"/>
                    <a:pt x="1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684213" y="3552825"/>
              <a:ext cx="293688" cy="455613"/>
            </a:xfrm>
            <a:custGeom>
              <a:avLst/>
              <a:gdLst>
                <a:gd name="T0" fmla="*/ 3 w 66"/>
                <a:gd name="T1" fmla="*/ 20 h 108"/>
                <a:gd name="T2" fmla="*/ 2 w 66"/>
                <a:gd name="T3" fmla="*/ 8 h 108"/>
                <a:gd name="T4" fmla="*/ 19 w 66"/>
                <a:gd name="T5" fmla="*/ 6 h 108"/>
                <a:gd name="T6" fmla="*/ 46 w 66"/>
                <a:gd name="T7" fmla="*/ 40 h 108"/>
                <a:gd name="T8" fmla="*/ 62 w 66"/>
                <a:gd name="T9" fmla="*/ 58 h 108"/>
                <a:gd name="T10" fmla="*/ 64 w 66"/>
                <a:gd name="T11" fmla="*/ 72 h 108"/>
                <a:gd name="T12" fmla="*/ 64 w 66"/>
                <a:gd name="T13" fmla="*/ 75 h 108"/>
                <a:gd name="T14" fmla="*/ 64 w 66"/>
                <a:gd name="T15" fmla="*/ 76 h 108"/>
                <a:gd name="T16" fmla="*/ 63 w 66"/>
                <a:gd name="T17" fmla="*/ 88 h 108"/>
                <a:gd name="T18" fmla="*/ 64 w 66"/>
                <a:gd name="T19" fmla="*/ 99 h 108"/>
                <a:gd name="T20" fmla="*/ 46 w 66"/>
                <a:gd name="T21" fmla="*/ 102 h 108"/>
                <a:gd name="T22" fmla="*/ 22 w 66"/>
                <a:gd name="T23" fmla="*/ 72 h 108"/>
                <a:gd name="T24" fmla="*/ 4 w 66"/>
                <a:gd name="T25" fmla="*/ 49 h 108"/>
                <a:gd name="T26" fmla="*/ 2 w 66"/>
                <a:gd name="T27" fmla="*/ 36 h 108"/>
                <a:gd name="T28" fmla="*/ 2 w 66"/>
                <a:gd name="T29" fmla="*/ 33 h 108"/>
                <a:gd name="T30" fmla="*/ 3 w 66"/>
                <a:gd name="T31" fmla="*/ 2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08">
                  <a:moveTo>
                    <a:pt x="3" y="20"/>
                  </a:moveTo>
                  <a:cubicBezTo>
                    <a:pt x="1" y="16"/>
                    <a:pt x="0" y="12"/>
                    <a:pt x="2" y="8"/>
                  </a:cubicBezTo>
                  <a:cubicBezTo>
                    <a:pt x="5" y="1"/>
                    <a:pt x="14" y="0"/>
                    <a:pt x="19" y="6"/>
                  </a:cubicBezTo>
                  <a:cubicBezTo>
                    <a:pt x="28" y="17"/>
                    <a:pt x="37" y="28"/>
                    <a:pt x="46" y="40"/>
                  </a:cubicBezTo>
                  <a:cubicBezTo>
                    <a:pt x="51" y="46"/>
                    <a:pt x="57" y="52"/>
                    <a:pt x="62" y="58"/>
                  </a:cubicBezTo>
                  <a:cubicBezTo>
                    <a:pt x="65" y="63"/>
                    <a:pt x="66" y="67"/>
                    <a:pt x="64" y="72"/>
                  </a:cubicBezTo>
                  <a:cubicBezTo>
                    <a:pt x="63" y="73"/>
                    <a:pt x="64" y="74"/>
                    <a:pt x="64" y="75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6" y="80"/>
                    <a:pt x="64" y="84"/>
                    <a:pt x="63" y="88"/>
                  </a:cubicBezTo>
                  <a:cubicBezTo>
                    <a:pt x="62" y="91"/>
                    <a:pt x="66" y="95"/>
                    <a:pt x="64" y="99"/>
                  </a:cubicBezTo>
                  <a:cubicBezTo>
                    <a:pt x="62" y="107"/>
                    <a:pt x="52" y="108"/>
                    <a:pt x="46" y="102"/>
                  </a:cubicBezTo>
                  <a:cubicBezTo>
                    <a:pt x="38" y="92"/>
                    <a:pt x="30" y="82"/>
                    <a:pt x="22" y="72"/>
                  </a:cubicBezTo>
                  <a:cubicBezTo>
                    <a:pt x="16" y="65"/>
                    <a:pt x="10" y="57"/>
                    <a:pt x="4" y="49"/>
                  </a:cubicBezTo>
                  <a:cubicBezTo>
                    <a:pt x="0" y="45"/>
                    <a:pt x="0" y="41"/>
                    <a:pt x="2" y="36"/>
                  </a:cubicBezTo>
                  <a:cubicBezTo>
                    <a:pt x="3" y="35"/>
                    <a:pt x="3" y="34"/>
                    <a:pt x="2" y="33"/>
                  </a:cubicBezTo>
                  <a:cubicBezTo>
                    <a:pt x="0" y="27"/>
                    <a:pt x="0" y="26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973138" y="3621088"/>
              <a:ext cx="298450" cy="441325"/>
            </a:xfrm>
            <a:custGeom>
              <a:avLst/>
              <a:gdLst>
                <a:gd name="T0" fmla="*/ 4 w 67"/>
                <a:gd name="T1" fmla="*/ 33 h 105"/>
                <a:gd name="T2" fmla="*/ 4 w 67"/>
                <a:gd name="T3" fmla="*/ 18 h 105"/>
                <a:gd name="T4" fmla="*/ 2 w 67"/>
                <a:gd name="T5" fmla="*/ 13 h 105"/>
                <a:gd name="T6" fmla="*/ 6 w 67"/>
                <a:gd name="T7" fmla="*/ 2 h 105"/>
                <a:gd name="T8" fmla="*/ 20 w 67"/>
                <a:gd name="T9" fmla="*/ 4 h 105"/>
                <a:gd name="T10" fmla="*/ 34 w 67"/>
                <a:gd name="T11" fmla="*/ 21 h 105"/>
                <a:gd name="T12" fmla="*/ 62 w 67"/>
                <a:gd name="T13" fmla="*/ 56 h 105"/>
                <a:gd name="T14" fmla="*/ 64 w 67"/>
                <a:gd name="T15" fmla="*/ 71 h 105"/>
                <a:gd name="T16" fmla="*/ 65 w 67"/>
                <a:gd name="T17" fmla="*/ 74 h 105"/>
                <a:gd name="T18" fmla="*/ 65 w 67"/>
                <a:gd name="T19" fmla="*/ 85 h 105"/>
                <a:gd name="T20" fmla="*/ 64 w 67"/>
                <a:gd name="T21" fmla="*/ 88 h 105"/>
                <a:gd name="T22" fmla="*/ 62 w 67"/>
                <a:gd name="T23" fmla="*/ 102 h 105"/>
                <a:gd name="T24" fmla="*/ 48 w 67"/>
                <a:gd name="T25" fmla="*/ 101 h 105"/>
                <a:gd name="T26" fmla="*/ 39 w 67"/>
                <a:gd name="T27" fmla="*/ 90 h 105"/>
                <a:gd name="T28" fmla="*/ 5 w 67"/>
                <a:gd name="T29" fmla="*/ 49 h 105"/>
                <a:gd name="T30" fmla="*/ 4 w 67"/>
                <a:gd name="T31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05">
                  <a:moveTo>
                    <a:pt x="4" y="33"/>
                  </a:moveTo>
                  <a:cubicBezTo>
                    <a:pt x="1" y="28"/>
                    <a:pt x="1" y="23"/>
                    <a:pt x="4" y="18"/>
                  </a:cubicBezTo>
                  <a:cubicBezTo>
                    <a:pt x="3" y="17"/>
                    <a:pt x="2" y="15"/>
                    <a:pt x="2" y="13"/>
                  </a:cubicBezTo>
                  <a:cubicBezTo>
                    <a:pt x="1" y="9"/>
                    <a:pt x="3" y="4"/>
                    <a:pt x="6" y="2"/>
                  </a:cubicBezTo>
                  <a:cubicBezTo>
                    <a:pt x="11" y="0"/>
                    <a:pt x="16" y="0"/>
                    <a:pt x="20" y="4"/>
                  </a:cubicBezTo>
                  <a:cubicBezTo>
                    <a:pt x="25" y="10"/>
                    <a:pt x="29" y="16"/>
                    <a:pt x="34" y="21"/>
                  </a:cubicBezTo>
                  <a:cubicBezTo>
                    <a:pt x="43" y="33"/>
                    <a:pt x="53" y="45"/>
                    <a:pt x="62" y="56"/>
                  </a:cubicBezTo>
                  <a:cubicBezTo>
                    <a:pt x="66" y="61"/>
                    <a:pt x="67" y="65"/>
                    <a:pt x="64" y="71"/>
                  </a:cubicBezTo>
                  <a:cubicBezTo>
                    <a:pt x="64" y="71"/>
                    <a:pt x="64" y="73"/>
                    <a:pt x="65" y="74"/>
                  </a:cubicBezTo>
                  <a:cubicBezTo>
                    <a:pt x="66" y="78"/>
                    <a:pt x="66" y="81"/>
                    <a:pt x="65" y="85"/>
                  </a:cubicBezTo>
                  <a:cubicBezTo>
                    <a:pt x="64" y="86"/>
                    <a:pt x="64" y="87"/>
                    <a:pt x="64" y="88"/>
                  </a:cubicBezTo>
                  <a:cubicBezTo>
                    <a:pt x="67" y="94"/>
                    <a:pt x="66" y="99"/>
                    <a:pt x="62" y="102"/>
                  </a:cubicBezTo>
                  <a:cubicBezTo>
                    <a:pt x="58" y="105"/>
                    <a:pt x="51" y="105"/>
                    <a:pt x="48" y="101"/>
                  </a:cubicBezTo>
                  <a:cubicBezTo>
                    <a:pt x="45" y="97"/>
                    <a:pt x="42" y="93"/>
                    <a:pt x="39" y="90"/>
                  </a:cubicBezTo>
                  <a:cubicBezTo>
                    <a:pt x="28" y="76"/>
                    <a:pt x="17" y="62"/>
                    <a:pt x="5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693738" y="4714875"/>
              <a:ext cx="284163" cy="442913"/>
            </a:xfrm>
            <a:custGeom>
              <a:avLst/>
              <a:gdLst>
                <a:gd name="T0" fmla="*/ 0 w 64"/>
                <a:gd name="T1" fmla="*/ 39 h 105"/>
                <a:gd name="T2" fmla="*/ 2 w 64"/>
                <a:gd name="T3" fmla="*/ 25 h 105"/>
                <a:gd name="T4" fmla="*/ 1 w 64"/>
                <a:gd name="T5" fmla="*/ 10 h 105"/>
                <a:gd name="T6" fmla="*/ 7 w 64"/>
                <a:gd name="T7" fmla="*/ 1 h 105"/>
                <a:gd name="T8" fmla="*/ 17 w 64"/>
                <a:gd name="T9" fmla="*/ 4 h 105"/>
                <a:gd name="T10" fmla="*/ 37 w 64"/>
                <a:gd name="T11" fmla="*/ 28 h 105"/>
                <a:gd name="T12" fmla="*/ 59 w 64"/>
                <a:gd name="T13" fmla="*/ 56 h 105"/>
                <a:gd name="T14" fmla="*/ 62 w 64"/>
                <a:gd name="T15" fmla="*/ 70 h 105"/>
                <a:gd name="T16" fmla="*/ 62 w 64"/>
                <a:gd name="T17" fmla="*/ 74 h 105"/>
                <a:gd name="T18" fmla="*/ 62 w 64"/>
                <a:gd name="T19" fmla="*/ 84 h 105"/>
                <a:gd name="T20" fmla="*/ 62 w 64"/>
                <a:gd name="T21" fmla="*/ 89 h 105"/>
                <a:gd name="T22" fmla="*/ 59 w 64"/>
                <a:gd name="T23" fmla="*/ 102 h 105"/>
                <a:gd name="T24" fmla="*/ 47 w 64"/>
                <a:gd name="T25" fmla="*/ 100 h 105"/>
                <a:gd name="T26" fmla="*/ 4 w 64"/>
                <a:gd name="T27" fmla="*/ 47 h 105"/>
                <a:gd name="T28" fmla="*/ 0 w 64"/>
                <a:gd name="T29" fmla="*/ 3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0" y="39"/>
                  </a:moveTo>
                  <a:cubicBezTo>
                    <a:pt x="4" y="35"/>
                    <a:pt x="1" y="30"/>
                    <a:pt x="2" y="25"/>
                  </a:cubicBezTo>
                  <a:cubicBezTo>
                    <a:pt x="2" y="20"/>
                    <a:pt x="3" y="15"/>
                    <a:pt x="1" y="10"/>
                  </a:cubicBezTo>
                  <a:cubicBezTo>
                    <a:pt x="1" y="6"/>
                    <a:pt x="3" y="3"/>
                    <a:pt x="7" y="1"/>
                  </a:cubicBezTo>
                  <a:cubicBezTo>
                    <a:pt x="10" y="0"/>
                    <a:pt x="14" y="0"/>
                    <a:pt x="17" y="4"/>
                  </a:cubicBezTo>
                  <a:cubicBezTo>
                    <a:pt x="23" y="12"/>
                    <a:pt x="30" y="20"/>
                    <a:pt x="37" y="28"/>
                  </a:cubicBezTo>
                  <a:cubicBezTo>
                    <a:pt x="44" y="37"/>
                    <a:pt x="52" y="47"/>
                    <a:pt x="59" y="56"/>
                  </a:cubicBezTo>
                  <a:cubicBezTo>
                    <a:pt x="63" y="60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3" y="77"/>
                    <a:pt x="63" y="81"/>
                    <a:pt x="62" y="84"/>
                  </a:cubicBezTo>
                  <a:cubicBezTo>
                    <a:pt x="61" y="85"/>
                    <a:pt x="61" y="87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3" y="82"/>
                    <a:pt x="18" y="65"/>
                    <a:pt x="4" y="47"/>
                  </a:cubicBezTo>
                  <a:cubicBezTo>
                    <a:pt x="2" y="45"/>
                    <a:pt x="2" y="42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693738" y="4424363"/>
              <a:ext cx="284163" cy="442913"/>
            </a:xfrm>
            <a:custGeom>
              <a:avLst/>
              <a:gdLst>
                <a:gd name="T0" fmla="*/ 0 w 64"/>
                <a:gd name="T1" fmla="*/ 40 h 105"/>
                <a:gd name="T2" fmla="*/ 2 w 64"/>
                <a:gd name="T3" fmla="*/ 25 h 105"/>
                <a:gd name="T4" fmla="*/ 1 w 64"/>
                <a:gd name="T5" fmla="*/ 11 h 105"/>
                <a:gd name="T6" fmla="*/ 7 w 64"/>
                <a:gd name="T7" fmla="*/ 2 h 105"/>
                <a:gd name="T8" fmla="*/ 17 w 64"/>
                <a:gd name="T9" fmla="*/ 5 h 105"/>
                <a:gd name="T10" fmla="*/ 41 w 64"/>
                <a:gd name="T11" fmla="*/ 33 h 105"/>
                <a:gd name="T12" fmla="*/ 60 w 64"/>
                <a:gd name="T13" fmla="*/ 57 h 105"/>
                <a:gd name="T14" fmla="*/ 62 w 64"/>
                <a:gd name="T15" fmla="*/ 70 h 105"/>
                <a:gd name="T16" fmla="*/ 62 w 64"/>
                <a:gd name="T17" fmla="*/ 74 h 105"/>
                <a:gd name="T18" fmla="*/ 62 w 64"/>
                <a:gd name="T19" fmla="*/ 85 h 105"/>
                <a:gd name="T20" fmla="*/ 62 w 64"/>
                <a:gd name="T21" fmla="*/ 89 h 105"/>
                <a:gd name="T22" fmla="*/ 59 w 64"/>
                <a:gd name="T23" fmla="*/ 102 h 105"/>
                <a:gd name="T24" fmla="*/ 47 w 64"/>
                <a:gd name="T25" fmla="*/ 100 h 105"/>
                <a:gd name="T26" fmla="*/ 4 w 64"/>
                <a:gd name="T27" fmla="*/ 47 h 105"/>
                <a:gd name="T28" fmla="*/ 0 w 64"/>
                <a:gd name="T29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0" y="40"/>
                  </a:moveTo>
                  <a:cubicBezTo>
                    <a:pt x="4" y="35"/>
                    <a:pt x="1" y="30"/>
                    <a:pt x="2" y="25"/>
                  </a:cubicBezTo>
                  <a:cubicBezTo>
                    <a:pt x="2" y="20"/>
                    <a:pt x="2" y="16"/>
                    <a:pt x="1" y="11"/>
                  </a:cubicBezTo>
                  <a:cubicBezTo>
                    <a:pt x="1" y="7"/>
                    <a:pt x="3" y="4"/>
                    <a:pt x="7" y="2"/>
                  </a:cubicBezTo>
                  <a:cubicBezTo>
                    <a:pt x="10" y="0"/>
                    <a:pt x="14" y="1"/>
                    <a:pt x="17" y="5"/>
                  </a:cubicBezTo>
                  <a:cubicBezTo>
                    <a:pt x="25" y="14"/>
                    <a:pt x="33" y="24"/>
                    <a:pt x="41" y="33"/>
                  </a:cubicBezTo>
                  <a:cubicBezTo>
                    <a:pt x="47" y="41"/>
                    <a:pt x="53" y="49"/>
                    <a:pt x="60" y="57"/>
                  </a:cubicBezTo>
                  <a:cubicBezTo>
                    <a:pt x="63" y="61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3" y="78"/>
                    <a:pt x="63" y="81"/>
                    <a:pt x="62" y="85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6" y="105"/>
                    <a:pt x="51" y="105"/>
                    <a:pt x="47" y="100"/>
                  </a:cubicBezTo>
                  <a:cubicBezTo>
                    <a:pt x="33" y="83"/>
                    <a:pt x="18" y="65"/>
                    <a:pt x="4" y="47"/>
                  </a:cubicBezTo>
                  <a:cubicBezTo>
                    <a:pt x="2" y="45"/>
                    <a:pt x="2" y="43"/>
                    <a:pt x="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987425" y="3906838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2 w 64"/>
                <a:gd name="T5" fmla="*/ 89 h 106"/>
                <a:gd name="T6" fmla="*/ 59 w 64"/>
                <a:gd name="T7" fmla="*/ 103 h 106"/>
                <a:gd name="T8" fmla="*/ 47 w 64"/>
                <a:gd name="T9" fmla="*/ 100 h 106"/>
                <a:gd name="T10" fmla="*/ 4 w 64"/>
                <a:gd name="T11" fmla="*/ 48 h 106"/>
                <a:gd name="T12" fmla="*/ 2 w 64"/>
                <a:gd name="T13" fmla="*/ 35 h 106"/>
                <a:gd name="T14" fmla="*/ 2 w 64"/>
                <a:gd name="T15" fmla="*/ 31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7 h 106"/>
                <a:gd name="T22" fmla="*/ 17 w 64"/>
                <a:gd name="T23" fmla="*/ 5 h 106"/>
                <a:gd name="T24" fmla="*/ 41 w 64"/>
                <a:gd name="T25" fmla="*/ 34 h 106"/>
                <a:gd name="T26" fmla="*/ 59 w 64"/>
                <a:gd name="T27" fmla="*/ 57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4" y="81"/>
                    <a:pt x="61" y="86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100"/>
                    <a:pt x="59" y="103"/>
                  </a:cubicBezTo>
                  <a:cubicBezTo>
                    <a:pt x="55" y="106"/>
                    <a:pt x="50" y="105"/>
                    <a:pt x="47" y="100"/>
                  </a:cubicBezTo>
                  <a:cubicBezTo>
                    <a:pt x="32" y="83"/>
                    <a:pt x="18" y="65"/>
                    <a:pt x="4" y="48"/>
                  </a:cubicBezTo>
                  <a:cubicBezTo>
                    <a:pt x="1" y="44"/>
                    <a:pt x="0" y="40"/>
                    <a:pt x="2" y="35"/>
                  </a:cubicBezTo>
                  <a:cubicBezTo>
                    <a:pt x="3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7"/>
                    <a:pt x="3" y="23"/>
                    <a:pt x="3" y="19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5" y="0"/>
                    <a:pt x="12" y="0"/>
                    <a:pt x="17" y="5"/>
                  </a:cubicBezTo>
                  <a:cubicBezTo>
                    <a:pt x="25" y="15"/>
                    <a:pt x="33" y="25"/>
                    <a:pt x="41" y="34"/>
                  </a:cubicBezTo>
                  <a:cubicBezTo>
                    <a:pt x="47" y="42"/>
                    <a:pt x="53" y="49"/>
                    <a:pt x="59" y="57"/>
                  </a:cubicBezTo>
                  <a:cubicBezTo>
                    <a:pt x="64" y="62"/>
                    <a:pt x="64" y="66"/>
                    <a:pt x="6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93738" y="3848100"/>
              <a:ext cx="284163" cy="446088"/>
            </a:xfrm>
            <a:custGeom>
              <a:avLst/>
              <a:gdLst>
                <a:gd name="T0" fmla="*/ 4 w 64"/>
                <a:gd name="T1" fmla="*/ 18 h 106"/>
                <a:gd name="T2" fmla="*/ 2 w 64"/>
                <a:gd name="T3" fmla="*/ 14 h 106"/>
                <a:gd name="T4" fmla="*/ 5 w 64"/>
                <a:gd name="T5" fmla="*/ 3 h 106"/>
                <a:gd name="T6" fmla="*/ 17 w 64"/>
                <a:gd name="T7" fmla="*/ 5 h 106"/>
                <a:gd name="T8" fmla="*/ 42 w 64"/>
                <a:gd name="T9" fmla="*/ 35 h 106"/>
                <a:gd name="T10" fmla="*/ 60 w 64"/>
                <a:gd name="T11" fmla="*/ 57 h 106"/>
                <a:gd name="T12" fmla="*/ 62 w 64"/>
                <a:gd name="T13" fmla="*/ 70 h 106"/>
                <a:gd name="T14" fmla="*/ 62 w 64"/>
                <a:gd name="T15" fmla="*/ 74 h 106"/>
                <a:gd name="T16" fmla="*/ 62 w 64"/>
                <a:gd name="T17" fmla="*/ 75 h 106"/>
                <a:gd name="T18" fmla="*/ 61 w 64"/>
                <a:gd name="T19" fmla="*/ 87 h 106"/>
                <a:gd name="T20" fmla="*/ 62 w 64"/>
                <a:gd name="T21" fmla="*/ 98 h 106"/>
                <a:gd name="T22" fmla="*/ 47 w 64"/>
                <a:gd name="T23" fmla="*/ 100 h 106"/>
                <a:gd name="T24" fmla="*/ 24 w 64"/>
                <a:gd name="T25" fmla="*/ 72 h 106"/>
                <a:gd name="T26" fmla="*/ 5 w 64"/>
                <a:gd name="T27" fmla="*/ 49 h 106"/>
                <a:gd name="T28" fmla="*/ 3 w 64"/>
                <a:gd name="T29" fmla="*/ 34 h 106"/>
                <a:gd name="T30" fmla="*/ 3 w 64"/>
                <a:gd name="T31" fmla="*/ 32 h 106"/>
                <a:gd name="T32" fmla="*/ 4 w 64"/>
                <a:gd name="T33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6">
                  <a:moveTo>
                    <a:pt x="4" y="18"/>
                  </a:moveTo>
                  <a:cubicBezTo>
                    <a:pt x="3" y="17"/>
                    <a:pt x="2" y="15"/>
                    <a:pt x="2" y="14"/>
                  </a:cubicBezTo>
                  <a:cubicBezTo>
                    <a:pt x="0" y="10"/>
                    <a:pt x="2" y="5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25" y="15"/>
                    <a:pt x="34" y="25"/>
                    <a:pt x="42" y="35"/>
                  </a:cubicBezTo>
                  <a:cubicBezTo>
                    <a:pt x="48" y="42"/>
                    <a:pt x="54" y="50"/>
                    <a:pt x="60" y="57"/>
                  </a:cubicBezTo>
                  <a:cubicBezTo>
                    <a:pt x="63" y="61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2" y="74"/>
                    <a:pt x="62" y="74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0"/>
                    <a:pt x="64" y="94"/>
                    <a:pt x="62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39" y="91"/>
                    <a:pt x="32" y="82"/>
                    <a:pt x="24" y="72"/>
                  </a:cubicBezTo>
                  <a:cubicBezTo>
                    <a:pt x="18" y="64"/>
                    <a:pt x="11" y="56"/>
                    <a:pt x="5" y="49"/>
                  </a:cubicBezTo>
                  <a:cubicBezTo>
                    <a:pt x="1" y="44"/>
                    <a:pt x="0" y="40"/>
                    <a:pt x="3" y="34"/>
                  </a:cubicBezTo>
                  <a:cubicBezTo>
                    <a:pt x="3" y="34"/>
                    <a:pt x="3" y="32"/>
                    <a:pt x="3" y="32"/>
                  </a:cubicBezTo>
                  <a:cubicBezTo>
                    <a:pt x="0" y="27"/>
                    <a:pt x="1" y="23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693738" y="5578475"/>
              <a:ext cx="284163" cy="446088"/>
            </a:xfrm>
            <a:custGeom>
              <a:avLst/>
              <a:gdLst>
                <a:gd name="T0" fmla="*/ 4 w 64"/>
                <a:gd name="T1" fmla="*/ 18 h 106"/>
                <a:gd name="T2" fmla="*/ 2 w 64"/>
                <a:gd name="T3" fmla="*/ 16 h 106"/>
                <a:gd name="T4" fmla="*/ 5 w 64"/>
                <a:gd name="T5" fmla="*/ 3 h 106"/>
                <a:gd name="T6" fmla="*/ 17 w 64"/>
                <a:gd name="T7" fmla="*/ 4 h 106"/>
                <a:gd name="T8" fmla="*/ 61 w 64"/>
                <a:gd name="T9" fmla="*/ 58 h 106"/>
                <a:gd name="T10" fmla="*/ 62 w 64"/>
                <a:gd name="T11" fmla="*/ 69 h 106"/>
                <a:gd name="T12" fmla="*/ 62 w 64"/>
                <a:gd name="T13" fmla="*/ 75 h 106"/>
                <a:gd name="T14" fmla="*/ 61 w 64"/>
                <a:gd name="T15" fmla="*/ 86 h 106"/>
                <a:gd name="T16" fmla="*/ 62 w 64"/>
                <a:gd name="T17" fmla="*/ 98 h 106"/>
                <a:gd name="T18" fmla="*/ 47 w 64"/>
                <a:gd name="T19" fmla="*/ 100 h 106"/>
                <a:gd name="T20" fmla="*/ 30 w 64"/>
                <a:gd name="T21" fmla="*/ 79 h 106"/>
                <a:gd name="T22" fmla="*/ 4 w 64"/>
                <a:gd name="T23" fmla="*/ 48 h 106"/>
                <a:gd name="T24" fmla="*/ 3 w 64"/>
                <a:gd name="T25" fmla="*/ 35 h 106"/>
                <a:gd name="T26" fmla="*/ 3 w 64"/>
                <a:gd name="T27" fmla="*/ 32 h 106"/>
                <a:gd name="T28" fmla="*/ 4 w 64"/>
                <a:gd name="T29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18"/>
                  </a:moveTo>
                  <a:cubicBezTo>
                    <a:pt x="3" y="17"/>
                    <a:pt x="3" y="17"/>
                    <a:pt x="2" y="16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9" y="0"/>
                    <a:pt x="13" y="0"/>
                    <a:pt x="17" y="4"/>
                  </a:cubicBezTo>
                  <a:cubicBezTo>
                    <a:pt x="32" y="22"/>
                    <a:pt x="46" y="40"/>
                    <a:pt x="61" y="58"/>
                  </a:cubicBezTo>
                  <a:cubicBezTo>
                    <a:pt x="63" y="61"/>
                    <a:pt x="64" y="65"/>
                    <a:pt x="62" y="69"/>
                  </a:cubicBezTo>
                  <a:cubicBezTo>
                    <a:pt x="61" y="71"/>
                    <a:pt x="61" y="73"/>
                    <a:pt x="62" y="75"/>
                  </a:cubicBezTo>
                  <a:cubicBezTo>
                    <a:pt x="64" y="79"/>
                    <a:pt x="62" y="82"/>
                    <a:pt x="61" y="86"/>
                  </a:cubicBezTo>
                  <a:cubicBezTo>
                    <a:pt x="61" y="90"/>
                    <a:pt x="64" y="93"/>
                    <a:pt x="62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41" y="93"/>
                    <a:pt x="36" y="86"/>
                    <a:pt x="30" y="79"/>
                  </a:cubicBezTo>
                  <a:cubicBezTo>
                    <a:pt x="21" y="69"/>
                    <a:pt x="13" y="59"/>
                    <a:pt x="4" y="48"/>
                  </a:cubicBezTo>
                  <a:cubicBezTo>
                    <a:pt x="1" y="43"/>
                    <a:pt x="0" y="40"/>
                    <a:pt x="3" y="35"/>
                  </a:cubicBezTo>
                  <a:cubicBezTo>
                    <a:pt x="3" y="34"/>
                    <a:pt x="3" y="32"/>
                    <a:pt x="3" y="32"/>
                  </a:cubicBezTo>
                  <a:cubicBezTo>
                    <a:pt x="0" y="27"/>
                    <a:pt x="1" y="23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693738" y="5287963"/>
              <a:ext cx="284163" cy="441325"/>
            </a:xfrm>
            <a:custGeom>
              <a:avLst/>
              <a:gdLst>
                <a:gd name="T0" fmla="*/ 61 w 64"/>
                <a:gd name="T1" fmla="*/ 86 h 105"/>
                <a:gd name="T2" fmla="*/ 63 w 64"/>
                <a:gd name="T3" fmla="*/ 96 h 105"/>
                <a:gd name="T4" fmla="*/ 57 w 64"/>
                <a:gd name="T5" fmla="*/ 104 h 105"/>
                <a:gd name="T6" fmla="*/ 47 w 64"/>
                <a:gd name="T7" fmla="*/ 101 h 105"/>
                <a:gd name="T8" fmla="*/ 17 w 64"/>
                <a:gd name="T9" fmla="*/ 64 h 105"/>
                <a:gd name="T10" fmla="*/ 5 w 64"/>
                <a:gd name="T11" fmla="*/ 49 h 105"/>
                <a:gd name="T12" fmla="*/ 4 w 64"/>
                <a:gd name="T13" fmla="*/ 33 h 105"/>
                <a:gd name="T14" fmla="*/ 3 w 64"/>
                <a:gd name="T15" fmla="*/ 20 h 105"/>
                <a:gd name="T16" fmla="*/ 3 w 64"/>
                <a:gd name="T17" fmla="*/ 17 h 105"/>
                <a:gd name="T18" fmla="*/ 5 w 64"/>
                <a:gd name="T19" fmla="*/ 3 h 105"/>
                <a:gd name="T20" fmla="*/ 17 w 64"/>
                <a:gd name="T21" fmla="*/ 6 h 105"/>
                <a:gd name="T22" fmla="*/ 48 w 64"/>
                <a:gd name="T23" fmla="*/ 43 h 105"/>
                <a:gd name="T24" fmla="*/ 61 w 64"/>
                <a:gd name="T25" fmla="*/ 59 h 105"/>
                <a:gd name="T26" fmla="*/ 62 w 64"/>
                <a:gd name="T27" fmla="*/ 70 h 105"/>
                <a:gd name="T28" fmla="*/ 61 w 64"/>
                <a:gd name="T29" fmla="*/ 74 h 105"/>
                <a:gd name="T30" fmla="*/ 61 w 64"/>
                <a:gd name="T31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1" y="86"/>
                  </a:moveTo>
                  <a:cubicBezTo>
                    <a:pt x="62" y="90"/>
                    <a:pt x="63" y="93"/>
                    <a:pt x="63" y="96"/>
                  </a:cubicBezTo>
                  <a:cubicBezTo>
                    <a:pt x="63" y="100"/>
                    <a:pt x="60" y="103"/>
                    <a:pt x="57" y="104"/>
                  </a:cubicBezTo>
                  <a:cubicBezTo>
                    <a:pt x="53" y="105"/>
                    <a:pt x="50" y="104"/>
                    <a:pt x="47" y="101"/>
                  </a:cubicBezTo>
                  <a:cubicBezTo>
                    <a:pt x="37" y="89"/>
                    <a:pt x="27" y="76"/>
                    <a:pt x="17" y="64"/>
                  </a:cubicBezTo>
                  <a:cubicBezTo>
                    <a:pt x="13" y="59"/>
                    <a:pt x="9" y="54"/>
                    <a:pt x="5" y="49"/>
                  </a:cubicBezTo>
                  <a:cubicBezTo>
                    <a:pt x="0" y="44"/>
                    <a:pt x="0" y="39"/>
                    <a:pt x="4" y="33"/>
                  </a:cubicBezTo>
                  <a:cubicBezTo>
                    <a:pt x="1" y="29"/>
                    <a:pt x="0" y="25"/>
                    <a:pt x="3" y="20"/>
                  </a:cubicBezTo>
                  <a:cubicBezTo>
                    <a:pt x="3" y="19"/>
                    <a:pt x="3" y="18"/>
                    <a:pt x="3" y="17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10" y="0"/>
                    <a:pt x="14" y="1"/>
                    <a:pt x="17" y="6"/>
                  </a:cubicBezTo>
                  <a:cubicBezTo>
                    <a:pt x="28" y="18"/>
                    <a:pt x="38" y="31"/>
                    <a:pt x="48" y="43"/>
                  </a:cubicBezTo>
                  <a:cubicBezTo>
                    <a:pt x="52" y="49"/>
                    <a:pt x="56" y="54"/>
                    <a:pt x="61" y="59"/>
                  </a:cubicBezTo>
                  <a:cubicBezTo>
                    <a:pt x="64" y="63"/>
                    <a:pt x="64" y="66"/>
                    <a:pt x="62" y="70"/>
                  </a:cubicBezTo>
                  <a:cubicBezTo>
                    <a:pt x="61" y="71"/>
                    <a:pt x="61" y="73"/>
                    <a:pt x="61" y="74"/>
                  </a:cubicBezTo>
                  <a:cubicBezTo>
                    <a:pt x="64" y="78"/>
                    <a:pt x="64" y="83"/>
                    <a:pt x="61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693738" y="4133850"/>
              <a:ext cx="284163" cy="450850"/>
            </a:xfrm>
            <a:custGeom>
              <a:avLst/>
              <a:gdLst>
                <a:gd name="T0" fmla="*/ 4 w 64"/>
                <a:gd name="T1" fmla="*/ 33 h 107"/>
                <a:gd name="T2" fmla="*/ 3 w 64"/>
                <a:gd name="T3" fmla="*/ 20 h 107"/>
                <a:gd name="T4" fmla="*/ 2 w 64"/>
                <a:gd name="T5" fmla="*/ 16 h 107"/>
                <a:gd name="T6" fmla="*/ 5 w 64"/>
                <a:gd name="T7" fmla="*/ 4 h 107"/>
                <a:gd name="T8" fmla="*/ 17 w 64"/>
                <a:gd name="T9" fmla="*/ 5 h 107"/>
                <a:gd name="T10" fmla="*/ 61 w 64"/>
                <a:gd name="T11" fmla="*/ 59 h 107"/>
                <a:gd name="T12" fmla="*/ 62 w 64"/>
                <a:gd name="T13" fmla="*/ 70 h 107"/>
                <a:gd name="T14" fmla="*/ 62 w 64"/>
                <a:gd name="T15" fmla="*/ 75 h 107"/>
                <a:gd name="T16" fmla="*/ 61 w 64"/>
                <a:gd name="T17" fmla="*/ 87 h 107"/>
                <a:gd name="T18" fmla="*/ 62 w 64"/>
                <a:gd name="T19" fmla="*/ 99 h 107"/>
                <a:gd name="T20" fmla="*/ 47 w 64"/>
                <a:gd name="T21" fmla="*/ 101 h 107"/>
                <a:gd name="T22" fmla="*/ 21 w 64"/>
                <a:gd name="T23" fmla="*/ 69 h 107"/>
                <a:gd name="T24" fmla="*/ 6 w 64"/>
                <a:gd name="T25" fmla="*/ 50 h 107"/>
                <a:gd name="T26" fmla="*/ 4 w 64"/>
                <a:gd name="T2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7">
                  <a:moveTo>
                    <a:pt x="4" y="33"/>
                  </a:moveTo>
                  <a:cubicBezTo>
                    <a:pt x="1" y="29"/>
                    <a:pt x="0" y="25"/>
                    <a:pt x="3" y="20"/>
                  </a:cubicBezTo>
                  <a:cubicBezTo>
                    <a:pt x="3" y="19"/>
                    <a:pt x="3" y="18"/>
                    <a:pt x="2" y="16"/>
                  </a:cubicBezTo>
                  <a:cubicBezTo>
                    <a:pt x="0" y="12"/>
                    <a:pt x="1" y="6"/>
                    <a:pt x="5" y="4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32" y="23"/>
                    <a:pt x="46" y="41"/>
                    <a:pt x="61" y="59"/>
                  </a:cubicBezTo>
                  <a:cubicBezTo>
                    <a:pt x="63" y="62"/>
                    <a:pt x="64" y="66"/>
                    <a:pt x="62" y="70"/>
                  </a:cubicBezTo>
                  <a:cubicBezTo>
                    <a:pt x="61" y="72"/>
                    <a:pt x="61" y="74"/>
                    <a:pt x="62" y="75"/>
                  </a:cubicBezTo>
                  <a:cubicBezTo>
                    <a:pt x="64" y="80"/>
                    <a:pt x="61" y="83"/>
                    <a:pt x="61" y="87"/>
                  </a:cubicBezTo>
                  <a:cubicBezTo>
                    <a:pt x="61" y="91"/>
                    <a:pt x="64" y="94"/>
                    <a:pt x="62" y="99"/>
                  </a:cubicBezTo>
                  <a:cubicBezTo>
                    <a:pt x="60" y="105"/>
                    <a:pt x="52" y="107"/>
                    <a:pt x="47" y="101"/>
                  </a:cubicBezTo>
                  <a:cubicBezTo>
                    <a:pt x="38" y="90"/>
                    <a:pt x="30" y="79"/>
                    <a:pt x="21" y="69"/>
                  </a:cubicBezTo>
                  <a:cubicBezTo>
                    <a:pt x="16" y="62"/>
                    <a:pt x="11" y="56"/>
                    <a:pt x="6" y="50"/>
                  </a:cubicBezTo>
                  <a:cubicBezTo>
                    <a:pt x="0" y="44"/>
                    <a:pt x="0" y="41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" name="Freeform 20"/>
            <p:cNvSpPr>
              <a:spLocks/>
            </p:cNvSpPr>
            <p:nvPr userDrawn="1"/>
          </p:nvSpPr>
          <p:spPr bwMode="auto">
            <a:xfrm>
              <a:off x="684213" y="1250950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1 w 64"/>
                <a:gd name="T5" fmla="*/ 89 h 106"/>
                <a:gd name="T6" fmla="*/ 59 w 64"/>
                <a:gd name="T7" fmla="*/ 103 h 106"/>
                <a:gd name="T8" fmla="*/ 46 w 64"/>
                <a:gd name="T9" fmla="*/ 101 h 106"/>
                <a:gd name="T10" fmla="*/ 3 w 64"/>
                <a:gd name="T11" fmla="*/ 48 h 106"/>
                <a:gd name="T12" fmla="*/ 2 w 64"/>
                <a:gd name="T13" fmla="*/ 36 h 106"/>
                <a:gd name="T14" fmla="*/ 2 w 64"/>
                <a:gd name="T15" fmla="*/ 31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7 h 106"/>
                <a:gd name="T22" fmla="*/ 17 w 64"/>
                <a:gd name="T23" fmla="*/ 6 h 106"/>
                <a:gd name="T24" fmla="*/ 42 w 64"/>
                <a:gd name="T25" fmla="*/ 37 h 106"/>
                <a:gd name="T26" fmla="*/ 58 w 64"/>
                <a:gd name="T27" fmla="*/ 56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3" y="82"/>
                    <a:pt x="61" y="86"/>
                  </a:cubicBezTo>
                  <a:cubicBezTo>
                    <a:pt x="60" y="87"/>
                    <a:pt x="61" y="88"/>
                    <a:pt x="61" y="89"/>
                  </a:cubicBezTo>
                  <a:cubicBezTo>
                    <a:pt x="63" y="95"/>
                    <a:pt x="63" y="100"/>
                    <a:pt x="59" y="103"/>
                  </a:cubicBezTo>
                  <a:cubicBezTo>
                    <a:pt x="55" y="106"/>
                    <a:pt x="50" y="105"/>
                    <a:pt x="46" y="101"/>
                  </a:cubicBezTo>
                  <a:cubicBezTo>
                    <a:pt x="32" y="83"/>
                    <a:pt x="18" y="66"/>
                    <a:pt x="3" y="48"/>
                  </a:cubicBezTo>
                  <a:cubicBezTo>
                    <a:pt x="0" y="44"/>
                    <a:pt x="0" y="40"/>
                    <a:pt x="2" y="36"/>
                  </a:cubicBezTo>
                  <a:cubicBezTo>
                    <a:pt x="2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7"/>
                    <a:pt x="2" y="23"/>
                    <a:pt x="3" y="19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5" y="1"/>
                    <a:pt x="12" y="0"/>
                    <a:pt x="17" y="6"/>
                  </a:cubicBezTo>
                  <a:cubicBezTo>
                    <a:pt x="25" y="16"/>
                    <a:pt x="34" y="26"/>
                    <a:pt x="42" y="37"/>
                  </a:cubicBezTo>
                  <a:cubicBezTo>
                    <a:pt x="47" y="43"/>
                    <a:pt x="53" y="50"/>
                    <a:pt x="58" y="56"/>
                  </a:cubicBezTo>
                  <a:cubicBezTo>
                    <a:pt x="63" y="63"/>
                    <a:pt x="64" y="65"/>
                    <a:pt x="6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987425" y="5637213"/>
              <a:ext cx="284163" cy="446088"/>
            </a:xfrm>
            <a:custGeom>
              <a:avLst/>
              <a:gdLst>
                <a:gd name="T0" fmla="*/ 60 w 64"/>
                <a:gd name="T1" fmla="*/ 72 h 106"/>
                <a:gd name="T2" fmla="*/ 60 w 64"/>
                <a:gd name="T3" fmla="*/ 87 h 106"/>
                <a:gd name="T4" fmla="*/ 61 w 64"/>
                <a:gd name="T5" fmla="*/ 88 h 106"/>
                <a:gd name="T6" fmla="*/ 60 w 64"/>
                <a:gd name="T7" fmla="*/ 102 h 106"/>
                <a:gd name="T8" fmla="*/ 47 w 64"/>
                <a:gd name="T9" fmla="*/ 100 h 106"/>
                <a:gd name="T10" fmla="*/ 33 w 64"/>
                <a:gd name="T11" fmla="*/ 84 h 106"/>
                <a:gd name="T12" fmla="*/ 5 w 64"/>
                <a:gd name="T13" fmla="*/ 49 h 106"/>
                <a:gd name="T14" fmla="*/ 4 w 64"/>
                <a:gd name="T15" fmla="*/ 33 h 106"/>
                <a:gd name="T16" fmla="*/ 3 w 64"/>
                <a:gd name="T17" fmla="*/ 20 h 106"/>
                <a:gd name="T18" fmla="*/ 2 w 64"/>
                <a:gd name="T19" fmla="*/ 17 h 106"/>
                <a:gd name="T20" fmla="*/ 5 w 64"/>
                <a:gd name="T21" fmla="*/ 3 h 106"/>
                <a:gd name="T22" fmla="*/ 17 w 64"/>
                <a:gd name="T23" fmla="*/ 5 h 106"/>
                <a:gd name="T24" fmla="*/ 59 w 64"/>
                <a:gd name="T25" fmla="*/ 57 h 106"/>
                <a:gd name="T26" fmla="*/ 60 w 64"/>
                <a:gd name="T27" fmla="*/ 7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60" y="72"/>
                  </a:moveTo>
                  <a:cubicBezTo>
                    <a:pt x="64" y="77"/>
                    <a:pt x="64" y="82"/>
                    <a:pt x="60" y="87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4" y="94"/>
                    <a:pt x="63" y="99"/>
                    <a:pt x="60" y="102"/>
                  </a:cubicBezTo>
                  <a:cubicBezTo>
                    <a:pt x="56" y="106"/>
                    <a:pt x="50" y="105"/>
                    <a:pt x="47" y="100"/>
                  </a:cubicBezTo>
                  <a:cubicBezTo>
                    <a:pt x="42" y="95"/>
                    <a:pt x="38" y="89"/>
                    <a:pt x="33" y="84"/>
                  </a:cubicBezTo>
                  <a:cubicBezTo>
                    <a:pt x="24" y="72"/>
                    <a:pt x="14" y="61"/>
                    <a:pt x="5" y="49"/>
                  </a:cubicBezTo>
                  <a:cubicBezTo>
                    <a:pt x="0" y="43"/>
                    <a:pt x="0" y="40"/>
                    <a:pt x="4" y="33"/>
                  </a:cubicBezTo>
                  <a:cubicBezTo>
                    <a:pt x="1" y="29"/>
                    <a:pt x="0" y="24"/>
                    <a:pt x="3" y="20"/>
                  </a:cubicBezTo>
                  <a:cubicBezTo>
                    <a:pt x="3" y="19"/>
                    <a:pt x="3" y="18"/>
                    <a:pt x="2" y="17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31" y="22"/>
                    <a:pt x="45" y="39"/>
                    <a:pt x="59" y="57"/>
                  </a:cubicBezTo>
                  <a:cubicBezTo>
                    <a:pt x="64" y="62"/>
                    <a:pt x="64" y="66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" name="Freeform 22"/>
            <p:cNvSpPr>
              <a:spLocks/>
            </p:cNvSpPr>
            <p:nvPr userDrawn="1"/>
          </p:nvSpPr>
          <p:spPr bwMode="auto">
            <a:xfrm>
              <a:off x="973138" y="446088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20 h 106"/>
                <a:gd name="T4" fmla="*/ 3 w 64"/>
                <a:gd name="T5" fmla="*/ 17 h 106"/>
                <a:gd name="T6" fmla="*/ 5 w 64"/>
                <a:gd name="T7" fmla="*/ 3 h 106"/>
                <a:gd name="T8" fmla="*/ 18 w 64"/>
                <a:gd name="T9" fmla="*/ 5 h 106"/>
                <a:gd name="T10" fmla="*/ 61 w 64"/>
                <a:gd name="T11" fmla="*/ 58 h 106"/>
                <a:gd name="T12" fmla="*/ 62 w 64"/>
                <a:gd name="T13" fmla="*/ 71 h 106"/>
                <a:gd name="T14" fmla="*/ 62 w 64"/>
                <a:gd name="T15" fmla="*/ 74 h 106"/>
                <a:gd name="T16" fmla="*/ 62 w 64"/>
                <a:gd name="T17" fmla="*/ 75 h 106"/>
                <a:gd name="T18" fmla="*/ 61 w 64"/>
                <a:gd name="T19" fmla="*/ 87 h 106"/>
                <a:gd name="T20" fmla="*/ 62 w 64"/>
                <a:gd name="T21" fmla="*/ 99 h 106"/>
                <a:gd name="T22" fmla="*/ 47 w 64"/>
                <a:gd name="T23" fmla="*/ 101 h 106"/>
                <a:gd name="T24" fmla="*/ 25 w 64"/>
                <a:gd name="T25" fmla="*/ 74 h 106"/>
                <a:gd name="T26" fmla="*/ 6 w 64"/>
                <a:gd name="T27" fmla="*/ 50 h 106"/>
                <a:gd name="T28" fmla="*/ 4 w 64"/>
                <a:gd name="T29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9"/>
                    <a:pt x="1" y="25"/>
                    <a:pt x="3" y="20"/>
                  </a:cubicBezTo>
                  <a:cubicBezTo>
                    <a:pt x="4" y="19"/>
                    <a:pt x="3" y="18"/>
                    <a:pt x="3" y="17"/>
                  </a:cubicBezTo>
                  <a:cubicBezTo>
                    <a:pt x="1" y="12"/>
                    <a:pt x="1" y="6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32" y="23"/>
                    <a:pt x="46" y="41"/>
                    <a:pt x="61" y="58"/>
                  </a:cubicBezTo>
                  <a:cubicBezTo>
                    <a:pt x="64" y="62"/>
                    <a:pt x="64" y="66"/>
                    <a:pt x="62" y="71"/>
                  </a:cubicBezTo>
                  <a:cubicBezTo>
                    <a:pt x="62" y="72"/>
                    <a:pt x="62" y="73"/>
                    <a:pt x="62" y="74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1"/>
                    <a:pt x="64" y="95"/>
                    <a:pt x="62" y="99"/>
                  </a:cubicBezTo>
                  <a:cubicBezTo>
                    <a:pt x="60" y="105"/>
                    <a:pt x="52" y="106"/>
                    <a:pt x="47" y="101"/>
                  </a:cubicBezTo>
                  <a:cubicBezTo>
                    <a:pt x="40" y="92"/>
                    <a:pt x="33" y="83"/>
                    <a:pt x="25" y="74"/>
                  </a:cubicBezTo>
                  <a:cubicBezTo>
                    <a:pt x="19" y="66"/>
                    <a:pt x="12" y="58"/>
                    <a:pt x="6" y="50"/>
                  </a:cubicBezTo>
                  <a:cubicBezTo>
                    <a:pt x="1" y="44"/>
                    <a:pt x="0" y="41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3" name="Freeform 23"/>
            <p:cNvSpPr>
              <a:spLocks/>
            </p:cNvSpPr>
            <p:nvPr userDrawn="1"/>
          </p:nvSpPr>
          <p:spPr bwMode="auto">
            <a:xfrm>
              <a:off x="987425" y="4487863"/>
              <a:ext cx="284163" cy="438150"/>
            </a:xfrm>
            <a:custGeom>
              <a:avLst/>
              <a:gdLst>
                <a:gd name="T0" fmla="*/ 4 w 64"/>
                <a:gd name="T1" fmla="*/ 18 h 104"/>
                <a:gd name="T2" fmla="*/ 3 w 64"/>
                <a:gd name="T3" fmla="*/ 5 h 104"/>
                <a:gd name="T4" fmla="*/ 11 w 64"/>
                <a:gd name="T5" fmla="*/ 1 h 104"/>
                <a:gd name="T6" fmla="*/ 17 w 64"/>
                <a:gd name="T7" fmla="*/ 4 h 104"/>
                <a:gd name="T8" fmla="*/ 60 w 64"/>
                <a:gd name="T9" fmla="*/ 57 h 104"/>
                <a:gd name="T10" fmla="*/ 62 w 64"/>
                <a:gd name="T11" fmla="*/ 69 h 104"/>
                <a:gd name="T12" fmla="*/ 61 w 64"/>
                <a:gd name="T13" fmla="*/ 73 h 104"/>
                <a:gd name="T14" fmla="*/ 60 w 64"/>
                <a:gd name="T15" fmla="*/ 86 h 104"/>
                <a:gd name="T16" fmla="*/ 61 w 64"/>
                <a:gd name="T17" fmla="*/ 88 h 104"/>
                <a:gd name="T18" fmla="*/ 59 w 64"/>
                <a:gd name="T19" fmla="*/ 101 h 104"/>
                <a:gd name="T20" fmla="*/ 47 w 64"/>
                <a:gd name="T21" fmla="*/ 99 h 104"/>
                <a:gd name="T22" fmla="*/ 30 w 64"/>
                <a:gd name="T23" fmla="*/ 78 h 104"/>
                <a:gd name="T24" fmla="*/ 5 w 64"/>
                <a:gd name="T25" fmla="*/ 48 h 104"/>
                <a:gd name="T26" fmla="*/ 3 w 64"/>
                <a:gd name="T27" fmla="*/ 34 h 104"/>
                <a:gd name="T28" fmla="*/ 3 w 64"/>
                <a:gd name="T29" fmla="*/ 31 h 104"/>
                <a:gd name="T30" fmla="*/ 4 w 64"/>
                <a:gd name="T31" fmla="*/ 1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4">
                  <a:moveTo>
                    <a:pt x="4" y="18"/>
                  </a:moveTo>
                  <a:cubicBezTo>
                    <a:pt x="1" y="13"/>
                    <a:pt x="0" y="9"/>
                    <a:pt x="3" y="5"/>
                  </a:cubicBezTo>
                  <a:cubicBezTo>
                    <a:pt x="5" y="1"/>
                    <a:pt x="8" y="0"/>
                    <a:pt x="11" y="1"/>
                  </a:cubicBezTo>
                  <a:cubicBezTo>
                    <a:pt x="13" y="1"/>
                    <a:pt x="16" y="2"/>
                    <a:pt x="17" y="4"/>
                  </a:cubicBezTo>
                  <a:cubicBezTo>
                    <a:pt x="32" y="22"/>
                    <a:pt x="46" y="39"/>
                    <a:pt x="60" y="57"/>
                  </a:cubicBezTo>
                  <a:cubicBezTo>
                    <a:pt x="63" y="61"/>
                    <a:pt x="64" y="65"/>
                    <a:pt x="62" y="69"/>
                  </a:cubicBezTo>
                  <a:cubicBezTo>
                    <a:pt x="61" y="70"/>
                    <a:pt x="61" y="72"/>
                    <a:pt x="61" y="73"/>
                  </a:cubicBezTo>
                  <a:cubicBezTo>
                    <a:pt x="64" y="78"/>
                    <a:pt x="63" y="82"/>
                    <a:pt x="60" y="86"/>
                  </a:cubicBezTo>
                  <a:cubicBezTo>
                    <a:pt x="61" y="86"/>
                    <a:pt x="61" y="87"/>
                    <a:pt x="61" y="88"/>
                  </a:cubicBezTo>
                  <a:cubicBezTo>
                    <a:pt x="64" y="93"/>
                    <a:pt x="63" y="98"/>
                    <a:pt x="59" y="101"/>
                  </a:cubicBezTo>
                  <a:cubicBezTo>
                    <a:pt x="55" y="104"/>
                    <a:pt x="50" y="104"/>
                    <a:pt x="47" y="99"/>
                  </a:cubicBezTo>
                  <a:cubicBezTo>
                    <a:pt x="41" y="93"/>
                    <a:pt x="35" y="85"/>
                    <a:pt x="30" y="78"/>
                  </a:cubicBezTo>
                  <a:cubicBezTo>
                    <a:pt x="21" y="68"/>
                    <a:pt x="13" y="58"/>
                    <a:pt x="5" y="48"/>
                  </a:cubicBezTo>
                  <a:cubicBezTo>
                    <a:pt x="1" y="44"/>
                    <a:pt x="0" y="39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0" y="26"/>
                    <a:pt x="1" y="22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4" name="Freeform 24"/>
            <p:cNvSpPr>
              <a:spLocks/>
            </p:cNvSpPr>
            <p:nvPr userDrawn="1"/>
          </p:nvSpPr>
          <p:spPr bwMode="auto">
            <a:xfrm>
              <a:off x="987425" y="4197350"/>
              <a:ext cx="284163" cy="442913"/>
            </a:xfrm>
            <a:custGeom>
              <a:avLst/>
              <a:gdLst>
                <a:gd name="T0" fmla="*/ 60 w 64"/>
                <a:gd name="T1" fmla="*/ 72 h 105"/>
                <a:gd name="T2" fmla="*/ 61 w 64"/>
                <a:gd name="T3" fmla="*/ 85 h 105"/>
                <a:gd name="T4" fmla="*/ 62 w 64"/>
                <a:gd name="T5" fmla="*/ 89 h 105"/>
                <a:gd name="T6" fmla="*/ 59 w 64"/>
                <a:gd name="T7" fmla="*/ 102 h 105"/>
                <a:gd name="T8" fmla="*/ 47 w 64"/>
                <a:gd name="T9" fmla="*/ 100 h 105"/>
                <a:gd name="T10" fmla="*/ 4 w 64"/>
                <a:gd name="T11" fmla="*/ 48 h 105"/>
                <a:gd name="T12" fmla="*/ 2 w 64"/>
                <a:gd name="T13" fmla="*/ 35 h 105"/>
                <a:gd name="T14" fmla="*/ 3 w 64"/>
                <a:gd name="T15" fmla="*/ 32 h 105"/>
                <a:gd name="T16" fmla="*/ 3 w 64"/>
                <a:gd name="T17" fmla="*/ 18 h 105"/>
                <a:gd name="T18" fmla="*/ 2 w 64"/>
                <a:gd name="T19" fmla="*/ 16 h 105"/>
                <a:gd name="T20" fmla="*/ 5 w 64"/>
                <a:gd name="T21" fmla="*/ 3 h 105"/>
                <a:gd name="T22" fmla="*/ 17 w 64"/>
                <a:gd name="T23" fmla="*/ 4 h 105"/>
                <a:gd name="T24" fmla="*/ 36 w 64"/>
                <a:gd name="T25" fmla="*/ 28 h 105"/>
                <a:gd name="T26" fmla="*/ 59 w 64"/>
                <a:gd name="T27" fmla="*/ 56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6"/>
                    <a:pt x="64" y="81"/>
                    <a:pt x="61" y="85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2" y="83"/>
                    <a:pt x="18" y="65"/>
                    <a:pt x="4" y="48"/>
                  </a:cubicBezTo>
                  <a:cubicBezTo>
                    <a:pt x="1" y="43"/>
                    <a:pt x="0" y="40"/>
                    <a:pt x="2" y="35"/>
                  </a:cubicBezTo>
                  <a:cubicBezTo>
                    <a:pt x="3" y="34"/>
                    <a:pt x="3" y="33"/>
                    <a:pt x="3" y="32"/>
                  </a:cubicBezTo>
                  <a:cubicBezTo>
                    <a:pt x="0" y="24"/>
                    <a:pt x="0" y="24"/>
                    <a:pt x="3" y="18"/>
                  </a:cubicBezTo>
                  <a:cubicBezTo>
                    <a:pt x="3" y="17"/>
                    <a:pt x="3" y="17"/>
                    <a:pt x="2" y="16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23" y="12"/>
                    <a:pt x="30" y="20"/>
                    <a:pt x="36" y="28"/>
                  </a:cubicBezTo>
                  <a:cubicBezTo>
                    <a:pt x="44" y="37"/>
                    <a:pt x="52" y="47"/>
                    <a:pt x="59" y="56"/>
                  </a:cubicBezTo>
                  <a:cubicBezTo>
                    <a:pt x="64" y="62"/>
                    <a:pt x="64" y="65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5" name="Freeform 25"/>
            <p:cNvSpPr>
              <a:spLocks/>
            </p:cNvSpPr>
            <p:nvPr userDrawn="1"/>
          </p:nvSpPr>
          <p:spPr bwMode="auto">
            <a:xfrm>
              <a:off x="684213" y="3271838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0 w 64"/>
                <a:gd name="T3" fmla="*/ 87 h 105"/>
                <a:gd name="T4" fmla="*/ 61 w 64"/>
                <a:gd name="T5" fmla="*/ 89 h 105"/>
                <a:gd name="T6" fmla="*/ 59 w 64"/>
                <a:gd name="T7" fmla="*/ 102 h 105"/>
                <a:gd name="T8" fmla="*/ 47 w 64"/>
                <a:gd name="T9" fmla="*/ 101 h 105"/>
                <a:gd name="T10" fmla="*/ 28 w 64"/>
                <a:gd name="T11" fmla="*/ 78 h 105"/>
                <a:gd name="T12" fmla="*/ 4 w 64"/>
                <a:gd name="T13" fmla="*/ 48 h 105"/>
                <a:gd name="T14" fmla="*/ 2 w 64"/>
                <a:gd name="T15" fmla="*/ 35 h 105"/>
                <a:gd name="T16" fmla="*/ 2 w 64"/>
                <a:gd name="T17" fmla="*/ 31 h 105"/>
                <a:gd name="T18" fmla="*/ 2 w 64"/>
                <a:gd name="T19" fmla="*/ 20 h 105"/>
                <a:gd name="T20" fmla="*/ 2 w 64"/>
                <a:gd name="T21" fmla="*/ 16 h 105"/>
                <a:gd name="T22" fmla="*/ 4 w 64"/>
                <a:gd name="T23" fmla="*/ 3 h 105"/>
                <a:gd name="T24" fmla="*/ 16 w 64"/>
                <a:gd name="T25" fmla="*/ 4 h 105"/>
                <a:gd name="T26" fmla="*/ 60 w 64"/>
                <a:gd name="T27" fmla="*/ 58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2"/>
                    <a:pt x="60" y="87"/>
                  </a:cubicBezTo>
                  <a:cubicBezTo>
                    <a:pt x="60" y="87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1"/>
                  </a:cubicBezTo>
                  <a:cubicBezTo>
                    <a:pt x="40" y="93"/>
                    <a:pt x="34" y="85"/>
                    <a:pt x="28" y="78"/>
                  </a:cubicBezTo>
                  <a:cubicBezTo>
                    <a:pt x="20" y="68"/>
                    <a:pt x="12" y="58"/>
                    <a:pt x="4" y="48"/>
                  </a:cubicBezTo>
                  <a:cubicBezTo>
                    <a:pt x="0" y="43"/>
                    <a:pt x="0" y="40"/>
                    <a:pt x="2" y="35"/>
                  </a:cubicBezTo>
                  <a:cubicBezTo>
                    <a:pt x="3" y="34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2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6" y="4"/>
                  </a:cubicBezTo>
                  <a:cubicBezTo>
                    <a:pt x="31" y="22"/>
                    <a:pt x="46" y="40"/>
                    <a:pt x="60" y="58"/>
                  </a:cubicBezTo>
                  <a:cubicBezTo>
                    <a:pt x="64" y="63"/>
                    <a:pt x="63" y="68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6" name="Freeform 26"/>
            <p:cNvSpPr>
              <a:spLocks/>
            </p:cNvSpPr>
            <p:nvPr userDrawn="1"/>
          </p:nvSpPr>
          <p:spPr bwMode="auto">
            <a:xfrm>
              <a:off x="987425" y="5351463"/>
              <a:ext cx="284163" cy="441325"/>
            </a:xfrm>
            <a:custGeom>
              <a:avLst/>
              <a:gdLst>
                <a:gd name="T0" fmla="*/ 3 w 64"/>
                <a:gd name="T1" fmla="*/ 33 h 105"/>
                <a:gd name="T2" fmla="*/ 3 w 64"/>
                <a:gd name="T3" fmla="*/ 20 h 105"/>
                <a:gd name="T4" fmla="*/ 2 w 64"/>
                <a:gd name="T5" fmla="*/ 16 h 105"/>
                <a:gd name="T6" fmla="*/ 5 w 64"/>
                <a:gd name="T7" fmla="*/ 3 h 105"/>
                <a:gd name="T8" fmla="*/ 18 w 64"/>
                <a:gd name="T9" fmla="*/ 5 h 105"/>
                <a:gd name="T10" fmla="*/ 59 w 64"/>
                <a:gd name="T11" fmla="*/ 56 h 105"/>
                <a:gd name="T12" fmla="*/ 61 w 64"/>
                <a:gd name="T13" fmla="*/ 72 h 105"/>
                <a:gd name="T14" fmla="*/ 60 w 64"/>
                <a:gd name="T15" fmla="*/ 87 h 105"/>
                <a:gd name="T16" fmla="*/ 61 w 64"/>
                <a:gd name="T17" fmla="*/ 88 h 105"/>
                <a:gd name="T18" fmla="*/ 60 w 64"/>
                <a:gd name="T19" fmla="*/ 102 h 105"/>
                <a:gd name="T20" fmla="*/ 47 w 64"/>
                <a:gd name="T21" fmla="*/ 100 h 105"/>
                <a:gd name="T22" fmla="*/ 18 w 64"/>
                <a:gd name="T23" fmla="*/ 65 h 105"/>
                <a:gd name="T24" fmla="*/ 5 w 64"/>
                <a:gd name="T25" fmla="*/ 49 h 105"/>
                <a:gd name="T26" fmla="*/ 3 w 64"/>
                <a:gd name="T27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3" y="33"/>
                  </a:moveTo>
                  <a:cubicBezTo>
                    <a:pt x="1" y="28"/>
                    <a:pt x="1" y="24"/>
                    <a:pt x="3" y="20"/>
                  </a:cubicBezTo>
                  <a:cubicBezTo>
                    <a:pt x="3" y="19"/>
                    <a:pt x="3" y="17"/>
                    <a:pt x="2" y="16"/>
                  </a:cubicBezTo>
                  <a:cubicBezTo>
                    <a:pt x="0" y="11"/>
                    <a:pt x="1" y="5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31" y="22"/>
                    <a:pt x="45" y="39"/>
                    <a:pt x="59" y="56"/>
                  </a:cubicBezTo>
                  <a:cubicBezTo>
                    <a:pt x="64" y="62"/>
                    <a:pt x="64" y="65"/>
                    <a:pt x="61" y="72"/>
                  </a:cubicBezTo>
                  <a:cubicBezTo>
                    <a:pt x="64" y="78"/>
                    <a:pt x="64" y="80"/>
                    <a:pt x="60" y="87"/>
                  </a:cubicBezTo>
                  <a:cubicBezTo>
                    <a:pt x="61" y="87"/>
                    <a:pt x="61" y="87"/>
                    <a:pt x="61" y="88"/>
                  </a:cubicBezTo>
                  <a:cubicBezTo>
                    <a:pt x="64" y="93"/>
                    <a:pt x="63" y="99"/>
                    <a:pt x="60" y="102"/>
                  </a:cubicBezTo>
                  <a:cubicBezTo>
                    <a:pt x="56" y="105"/>
                    <a:pt x="50" y="104"/>
                    <a:pt x="47" y="100"/>
                  </a:cubicBezTo>
                  <a:cubicBezTo>
                    <a:pt x="37" y="88"/>
                    <a:pt x="28" y="77"/>
                    <a:pt x="18" y="65"/>
                  </a:cubicBezTo>
                  <a:cubicBezTo>
                    <a:pt x="14" y="60"/>
                    <a:pt x="9" y="54"/>
                    <a:pt x="5" y="49"/>
                  </a:cubicBezTo>
                  <a:cubicBezTo>
                    <a:pt x="0" y="43"/>
                    <a:pt x="0" y="40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7" name="Freeform 27"/>
            <p:cNvSpPr>
              <a:spLocks/>
            </p:cNvSpPr>
            <p:nvPr userDrawn="1"/>
          </p:nvSpPr>
          <p:spPr bwMode="auto">
            <a:xfrm>
              <a:off x="684213" y="2981325"/>
              <a:ext cx="284163" cy="441325"/>
            </a:xfrm>
            <a:custGeom>
              <a:avLst/>
              <a:gdLst>
                <a:gd name="T0" fmla="*/ 60 w 64"/>
                <a:gd name="T1" fmla="*/ 87 h 105"/>
                <a:gd name="T2" fmla="*/ 62 w 64"/>
                <a:gd name="T3" fmla="*/ 92 h 105"/>
                <a:gd name="T4" fmla="*/ 58 w 64"/>
                <a:gd name="T5" fmla="*/ 103 h 105"/>
                <a:gd name="T6" fmla="*/ 47 w 64"/>
                <a:gd name="T7" fmla="*/ 101 h 105"/>
                <a:gd name="T8" fmla="*/ 3 w 64"/>
                <a:gd name="T9" fmla="*/ 48 h 105"/>
                <a:gd name="T10" fmla="*/ 2 w 64"/>
                <a:gd name="T11" fmla="*/ 35 h 105"/>
                <a:gd name="T12" fmla="*/ 2 w 64"/>
                <a:gd name="T13" fmla="*/ 32 h 105"/>
                <a:gd name="T14" fmla="*/ 2 w 64"/>
                <a:gd name="T15" fmla="*/ 31 h 105"/>
                <a:gd name="T16" fmla="*/ 2 w 64"/>
                <a:gd name="T17" fmla="*/ 19 h 105"/>
                <a:gd name="T18" fmla="*/ 1 w 64"/>
                <a:gd name="T19" fmla="*/ 7 h 105"/>
                <a:gd name="T20" fmla="*/ 17 w 64"/>
                <a:gd name="T21" fmla="*/ 5 h 105"/>
                <a:gd name="T22" fmla="*/ 38 w 64"/>
                <a:gd name="T23" fmla="*/ 31 h 105"/>
                <a:gd name="T24" fmla="*/ 59 w 64"/>
                <a:gd name="T25" fmla="*/ 57 h 105"/>
                <a:gd name="T26" fmla="*/ 61 w 64"/>
                <a:gd name="T27" fmla="*/ 71 h 105"/>
                <a:gd name="T28" fmla="*/ 61 w 64"/>
                <a:gd name="T29" fmla="*/ 74 h 105"/>
                <a:gd name="T30" fmla="*/ 60 w 64"/>
                <a:gd name="T31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0" y="87"/>
                  </a:moveTo>
                  <a:cubicBezTo>
                    <a:pt x="61" y="89"/>
                    <a:pt x="62" y="90"/>
                    <a:pt x="62" y="92"/>
                  </a:cubicBezTo>
                  <a:cubicBezTo>
                    <a:pt x="63" y="96"/>
                    <a:pt x="62" y="101"/>
                    <a:pt x="58" y="103"/>
                  </a:cubicBezTo>
                  <a:cubicBezTo>
                    <a:pt x="54" y="105"/>
                    <a:pt x="50" y="105"/>
                    <a:pt x="47" y="101"/>
                  </a:cubicBezTo>
                  <a:cubicBezTo>
                    <a:pt x="32" y="83"/>
                    <a:pt x="18" y="66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2" y="32"/>
                    <a:pt x="2" y="31"/>
                    <a:pt x="2" y="31"/>
                  </a:cubicBezTo>
                  <a:cubicBezTo>
                    <a:pt x="0" y="27"/>
                    <a:pt x="2" y="23"/>
                    <a:pt x="2" y="19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4" y="1"/>
                    <a:pt x="12" y="0"/>
                    <a:pt x="17" y="5"/>
                  </a:cubicBezTo>
                  <a:cubicBezTo>
                    <a:pt x="24" y="14"/>
                    <a:pt x="31" y="22"/>
                    <a:pt x="38" y="31"/>
                  </a:cubicBezTo>
                  <a:cubicBezTo>
                    <a:pt x="45" y="40"/>
                    <a:pt x="52" y="48"/>
                    <a:pt x="59" y="57"/>
                  </a:cubicBezTo>
                  <a:cubicBezTo>
                    <a:pt x="62" y="61"/>
                    <a:pt x="64" y="66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8"/>
                    <a:pt x="63" y="83"/>
                    <a:pt x="6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8" name="Freeform 28"/>
            <p:cNvSpPr>
              <a:spLocks/>
            </p:cNvSpPr>
            <p:nvPr userDrawn="1"/>
          </p:nvSpPr>
          <p:spPr bwMode="auto">
            <a:xfrm>
              <a:off x="973138" y="736600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19 h 106"/>
                <a:gd name="T4" fmla="*/ 3 w 64"/>
                <a:gd name="T5" fmla="*/ 16 h 106"/>
                <a:gd name="T6" fmla="*/ 5 w 64"/>
                <a:gd name="T7" fmla="*/ 3 h 106"/>
                <a:gd name="T8" fmla="*/ 17 w 64"/>
                <a:gd name="T9" fmla="*/ 5 h 106"/>
                <a:gd name="T10" fmla="*/ 61 w 64"/>
                <a:gd name="T11" fmla="*/ 58 h 106"/>
                <a:gd name="T12" fmla="*/ 62 w 64"/>
                <a:gd name="T13" fmla="*/ 70 h 106"/>
                <a:gd name="T14" fmla="*/ 62 w 64"/>
                <a:gd name="T15" fmla="*/ 75 h 106"/>
                <a:gd name="T16" fmla="*/ 62 w 64"/>
                <a:gd name="T17" fmla="*/ 75 h 106"/>
                <a:gd name="T18" fmla="*/ 61 w 64"/>
                <a:gd name="T19" fmla="*/ 87 h 106"/>
                <a:gd name="T20" fmla="*/ 63 w 64"/>
                <a:gd name="T21" fmla="*/ 98 h 106"/>
                <a:gd name="T22" fmla="*/ 48 w 64"/>
                <a:gd name="T23" fmla="*/ 101 h 106"/>
                <a:gd name="T24" fmla="*/ 33 w 64"/>
                <a:gd name="T25" fmla="*/ 82 h 106"/>
                <a:gd name="T26" fmla="*/ 5 w 64"/>
                <a:gd name="T27" fmla="*/ 49 h 106"/>
                <a:gd name="T28" fmla="*/ 4 w 64"/>
                <a:gd name="T29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9"/>
                    <a:pt x="1" y="24"/>
                    <a:pt x="3" y="19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1" y="11"/>
                    <a:pt x="2" y="6"/>
                    <a:pt x="5" y="3"/>
                  </a:cubicBezTo>
                  <a:cubicBezTo>
                    <a:pt x="9" y="0"/>
                    <a:pt x="14" y="0"/>
                    <a:pt x="17" y="5"/>
                  </a:cubicBezTo>
                  <a:cubicBezTo>
                    <a:pt x="32" y="22"/>
                    <a:pt x="46" y="40"/>
                    <a:pt x="61" y="58"/>
                  </a:cubicBezTo>
                  <a:cubicBezTo>
                    <a:pt x="64" y="61"/>
                    <a:pt x="64" y="65"/>
                    <a:pt x="62" y="70"/>
                  </a:cubicBezTo>
                  <a:cubicBezTo>
                    <a:pt x="62" y="71"/>
                    <a:pt x="62" y="73"/>
                    <a:pt x="62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0"/>
                    <a:pt x="64" y="94"/>
                    <a:pt x="63" y="98"/>
                  </a:cubicBezTo>
                  <a:cubicBezTo>
                    <a:pt x="60" y="105"/>
                    <a:pt x="52" y="106"/>
                    <a:pt x="48" y="101"/>
                  </a:cubicBezTo>
                  <a:cubicBezTo>
                    <a:pt x="43" y="95"/>
                    <a:pt x="38" y="89"/>
                    <a:pt x="33" y="82"/>
                  </a:cubicBezTo>
                  <a:cubicBezTo>
                    <a:pt x="24" y="71"/>
                    <a:pt x="14" y="60"/>
                    <a:pt x="5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9" name="Freeform 29"/>
            <p:cNvSpPr>
              <a:spLocks/>
            </p:cNvSpPr>
            <p:nvPr userDrawn="1"/>
          </p:nvSpPr>
          <p:spPr bwMode="auto">
            <a:xfrm>
              <a:off x="684213" y="1541463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1 w 64"/>
                <a:gd name="T3" fmla="*/ 86 h 105"/>
                <a:gd name="T4" fmla="*/ 61 w 64"/>
                <a:gd name="T5" fmla="*/ 89 h 105"/>
                <a:gd name="T6" fmla="*/ 59 w 64"/>
                <a:gd name="T7" fmla="*/ 102 h 105"/>
                <a:gd name="T8" fmla="*/ 47 w 64"/>
                <a:gd name="T9" fmla="*/ 101 h 105"/>
                <a:gd name="T10" fmla="*/ 3 w 64"/>
                <a:gd name="T11" fmla="*/ 47 h 105"/>
                <a:gd name="T12" fmla="*/ 2 w 64"/>
                <a:gd name="T13" fmla="*/ 35 h 105"/>
                <a:gd name="T14" fmla="*/ 2 w 64"/>
                <a:gd name="T15" fmla="*/ 31 h 105"/>
                <a:gd name="T16" fmla="*/ 2 w 64"/>
                <a:gd name="T17" fmla="*/ 20 h 105"/>
                <a:gd name="T18" fmla="*/ 2 w 64"/>
                <a:gd name="T19" fmla="*/ 16 h 105"/>
                <a:gd name="T20" fmla="*/ 4 w 64"/>
                <a:gd name="T21" fmla="*/ 3 h 105"/>
                <a:gd name="T22" fmla="*/ 17 w 64"/>
                <a:gd name="T23" fmla="*/ 5 h 105"/>
                <a:gd name="T24" fmla="*/ 39 w 64"/>
                <a:gd name="T25" fmla="*/ 32 h 105"/>
                <a:gd name="T26" fmla="*/ 58 w 64"/>
                <a:gd name="T27" fmla="*/ 56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1"/>
                    <a:pt x="61" y="86"/>
                  </a:cubicBezTo>
                  <a:cubicBezTo>
                    <a:pt x="60" y="86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1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7" y="5"/>
                  </a:cubicBezTo>
                  <a:cubicBezTo>
                    <a:pt x="24" y="14"/>
                    <a:pt x="31" y="23"/>
                    <a:pt x="39" y="32"/>
                  </a:cubicBezTo>
                  <a:cubicBezTo>
                    <a:pt x="45" y="40"/>
                    <a:pt x="52" y="48"/>
                    <a:pt x="58" y="56"/>
                  </a:cubicBezTo>
                  <a:cubicBezTo>
                    <a:pt x="63" y="62"/>
                    <a:pt x="64" y="65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5" name="Freeform 30"/>
            <p:cNvSpPr>
              <a:spLocks/>
            </p:cNvSpPr>
            <p:nvPr userDrawn="1"/>
          </p:nvSpPr>
          <p:spPr bwMode="auto">
            <a:xfrm>
              <a:off x="684213" y="101600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0 w 64"/>
                <a:gd name="T3" fmla="*/ 86 h 105"/>
                <a:gd name="T4" fmla="*/ 61 w 64"/>
                <a:gd name="T5" fmla="*/ 88 h 105"/>
                <a:gd name="T6" fmla="*/ 59 w 64"/>
                <a:gd name="T7" fmla="*/ 102 h 105"/>
                <a:gd name="T8" fmla="*/ 46 w 64"/>
                <a:gd name="T9" fmla="*/ 100 h 105"/>
                <a:gd name="T10" fmla="*/ 27 w 64"/>
                <a:gd name="T11" fmla="*/ 75 h 105"/>
                <a:gd name="T12" fmla="*/ 4 w 64"/>
                <a:gd name="T13" fmla="*/ 48 h 105"/>
                <a:gd name="T14" fmla="*/ 2 w 64"/>
                <a:gd name="T15" fmla="*/ 34 h 105"/>
                <a:gd name="T16" fmla="*/ 2 w 64"/>
                <a:gd name="T17" fmla="*/ 31 h 105"/>
                <a:gd name="T18" fmla="*/ 2 w 64"/>
                <a:gd name="T19" fmla="*/ 20 h 105"/>
                <a:gd name="T20" fmla="*/ 2 w 64"/>
                <a:gd name="T21" fmla="*/ 16 h 105"/>
                <a:gd name="T22" fmla="*/ 4 w 64"/>
                <a:gd name="T23" fmla="*/ 3 h 105"/>
                <a:gd name="T24" fmla="*/ 17 w 64"/>
                <a:gd name="T25" fmla="*/ 4 h 105"/>
                <a:gd name="T26" fmla="*/ 60 w 64"/>
                <a:gd name="T27" fmla="*/ 58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2"/>
                    <a:pt x="60" y="86"/>
                  </a:cubicBezTo>
                  <a:cubicBezTo>
                    <a:pt x="60" y="87"/>
                    <a:pt x="61" y="87"/>
                    <a:pt x="61" y="88"/>
                  </a:cubicBezTo>
                  <a:cubicBezTo>
                    <a:pt x="64" y="93"/>
                    <a:pt x="63" y="99"/>
                    <a:pt x="59" y="102"/>
                  </a:cubicBezTo>
                  <a:cubicBezTo>
                    <a:pt x="55" y="105"/>
                    <a:pt x="50" y="104"/>
                    <a:pt x="46" y="100"/>
                  </a:cubicBezTo>
                  <a:cubicBezTo>
                    <a:pt x="40" y="92"/>
                    <a:pt x="33" y="84"/>
                    <a:pt x="27" y="75"/>
                  </a:cubicBezTo>
                  <a:cubicBezTo>
                    <a:pt x="19" y="66"/>
                    <a:pt x="11" y="57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3" y="33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2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31" y="22"/>
                    <a:pt x="46" y="40"/>
                    <a:pt x="60" y="58"/>
                  </a:cubicBezTo>
                  <a:cubicBezTo>
                    <a:pt x="64" y="62"/>
                    <a:pt x="63" y="67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6" name="Freeform 31"/>
            <p:cNvSpPr>
              <a:spLocks/>
            </p:cNvSpPr>
            <p:nvPr userDrawn="1"/>
          </p:nvSpPr>
          <p:spPr bwMode="auto">
            <a:xfrm>
              <a:off x="977900" y="3043238"/>
              <a:ext cx="279400" cy="442913"/>
            </a:xfrm>
            <a:custGeom>
              <a:avLst/>
              <a:gdLst>
                <a:gd name="T0" fmla="*/ 61 w 63"/>
                <a:gd name="T1" fmla="*/ 85 h 105"/>
                <a:gd name="T2" fmla="*/ 62 w 63"/>
                <a:gd name="T3" fmla="*/ 96 h 105"/>
                <a:gd name="T4" fmla="*/ 56 w 63"/>
                <a:gd name="T5" fmla="*/ 103 h 105"/>
                <a:gd name="T6" fmla="*/ 47 w 63"/>
                <a:gd name="T7" fmla="*/ 101 h 105"/>
                <a:gd name="T8" fmla="*/ 29 w 63"/>
                <a:gd name="T9" fmla="*/ 78 h 105"/>
                <a:gd name="T10" fmla="*/ 4 w 63"/>
                <a:gd name="T11" fmla="*/ 48 h 105"/>
                <a:gd name="T12" fmla="*/ 2 w 63"/>
                <a:gd name="T13" fmla="*/ 34 h 105"/>
                <a:gd name="T14" fmla="*/ 2 w 63"/>
                <a:gd name="T15" fmla="*/ 32 h 105"/>
                <a:gd name="T16" fmla="*/ 3 w 63"/>
                <a:gd name="T17" fmla="*/ 18 h 105"/>
                <a:gd name="T18" fmla="*/ 1 w 63"/>
                <a:gd name="T19" fmla="*/ 13 h 105"/>
                <a:gd name="T20" fmla="*/ 5 w 63"/>
                <a:gd name="T21" fmla="*/ 2 h 105"/>
                <a:gd name="T22" fmla="*/ 16 w 63"/>
                <a:gd name="T23" fmla="*/ 4 h 105"/>
                <a:gd name="T24" fmla="*/ 32 w 63"/>
                <a:gd name="T25" fmla="*/ 24 h 105"/>
                <a:gd name="T26" fmla="*/ 59 w 63"/>
                <a:gd name="T27" fmla="*/ 57 h 105"/>
                <a:gd name="T28" fmla="*/ 61 w 63"/>
                <a:gd name="T29" fmla="*/ 70 h 105"/>
                <a:gd name="T30" fmla="*/ 61 w 63"/>
                <a:gd name="T31" fmla="*/ 73 h 105"/>
                <a:gd name="T32" fmla="*/ 61 w 63"/>
                <a:gd name="T33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05">
                  <a:moveTo>
                    <a:pt x="61" y="85"/>
                  </a:moveTo>
                  <a:cubicBezTo>
                    <a:pt x="61" y="90"/>
                    <a:pt x="63" y="94"/>
                    <a:pt x="62" y="96"/>
                  </a:cubicBezTo>
                  <a:cubicBezTo>
                    <a:pt x="61" y="99"/>
                    <a:pt x="59" y="102"/>
                    <a:pt x="56" y="103"/>
                  </a:cubicBezTo>
                  <a:cubicBezTo>
                    <a:pt x="53" y="105"/>
                    <a:pt x="49" y="104"/>
                    <a:pt x="47" y="101"/>
                  </a:cubicBezTo>
                  <a:cubicBezTo>
                    <a:pt x="41" y="93"/>
                    <a:pt x="35" y="86"/>
                    <a:pt x="29" y="78"/>
                  </a:cubicBezTo>
                  <a:cubicBezTo>
                    <a:pt x="20" y="68"/>
                    <a:pt x="12" y="58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2" y="34"/>
                    <a:pt x="3" y="32"/>
                    <a:pt x="2" y="32"/>
                  </a:cubicBezTo>
                  <a:cubicBezTo>
                    <a:pt x="0" y="25"/>
                    <a:pt x="0" y="25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1"/>
                    <a:pt x="16" y="4"/>
                  </a:cubicBezTo>
                  <a:cubicBezTo>
                    <a:pt x="22" y="11"/>
                    <a:pt x="27" y="17"/>
                    <a:pt x="32" y="24"/>
                  </a:cubicBezTo>
                  <a:cubicBezTo>
                    <a:pt x="41" y="35"/>
                    <a:pt x="50" y="46"/>
                    <a:pt x="59" y="57"/>
                  </a:cubicBezTo>
                  <a:cubicBezTo>
                    <a:pt x="63" y="62"/>
                    <a:pt x="63" y="65"/>
                    <a:pt x="61" y="70"/>
                  </a:cubicBezTo>
                  <a:cubicBezTo>
                    <a:pt x="60" y="71"/>
                    <a:pt x="60" y="73"/>
                    <a:pt x="61" y="73"/>
                  </a:cubicBezTo>
                  <a:cubicBezTo>
                    <a:pt x="63" y="78"/>
                    <a:pt x="63" y="82"/>
                    <a:pt x="61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7" name="Freeform 32"/>
            <p:cNvSpPr>
              <a:spLocks/>
            </p:cNvSpPr>
            <p:nvPr userDrawn="1"/>
          </p:nvSpPr>
          <p:spPr bwMode="auto">
            <a:xfrm>
              <a:off x="684213" y="677863"/>
              <a:ext cx="284163" cy="442913"/>
            </a:xfrm>
            <a:custGeom>
              <a:avLst/>
              <a:gdLst>
                <a:gd name="T0" fmla="*/ 3 w 64"/>
                <a:gd name="T1" fmla="*/ 32 h 105"/>
                <a:gd name="T2" fmla="*/ 3 w 64"/>
                <a:gd name="T3" fmla="*/ 18 h 105"/>
                <a:gd name="T4" fmla="*/ 1 w 64"/>
                <a:gd name="T5" fmla="*/ 13 h 105"/>
                <a:gd name="T6" fmla="*/ 5 w 64"/>
                <a:gd name="T7" fmla="*/ 2 h 105"/>
                <a:gd name="T8" fmla="*/ 16 w 64"/>
                <a:gd name="T9" fmla="*/ 4 h 105"/>
                <a:gd name="T10" fmla="*/ 37 w 64"/>
                <a:gd name="T11" fmla="*/ 30 h 105"/>
                <a:gd name="T12" fmla="*/ 59 w 64"/>
                <a:gd name="T13" fmla="*/ 56 h 105"/>
                <a:gd name="T14" fmla="*/ 61 w 64"/>
                <a:gd name="T15" fmla="*/ 70 h 105"/>
                <a:gd name="T16" fmla="*/ 61 w 64"/>
                <a:gd name="T17" fmla="*/ 73 h 105"/>
                <a:gd name="T18" fmla="*/ 61 w 64"/>
                <a:gd name="T19" fmla="*/ 85 h 105"/>
                <a:gd name="T20" fmla="*/ 61 w 64"/>
                <a:gd name="T21" fmla="*/ 88 h 105"/>
                <a:gd name="T22" fmla="*/ 59 w 64"/>
                <a:gd name="T23" fmla="*/ 102 h 105"/>
                <a:gd name="T24" fmla="*/ 47 w 64"/>
                <a:gd name="T25" fmla="*/ 100 h 105"/>
                <a:gd name="T26" fmla="*/ 3 w 64"/>
                <a:gd name="T27" fmla="*/ 47 h 105"/>
                <a:gd name="T28" fmla="*/ 3 w 64"/>
                <a:gd name="T29" fmla="*/ 3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32"/>
                  </a:moveTo>
                  <a:cubicBezTo>
                    <a:pt x="0" y="28"/>
                    <a:pt x="0" y="23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0"/>
                    <a:pt x="16" y="4"/>
                  </a:cubicBezTo>
                  <a:cubicBezTo>
                    <a:pt x="23" y="13"/>
                    <a:pt x="30" y="21"/>
                    <a:pt x="37" y="30"/>
                  </a:cubicBezTo>
                  <a:cubicBezTo>
                    <a:pt x="44" y="38"/>
                    <a:pt x="51" y="47"/>
                    <a:pt x="59" y="56"/>
                  </a:cubicBezTo>
                  <a:cubicBezTo>
                    <a:pt x="62" y="60"/>
                    <a:pt x="64" y="65"/>
                    <a:pt x="61" y="70"/>
                  </a:cubicBezTo>
                  <a:cubicBezTo>
                    <a:pt x="60" y="71"/>
                    <a:pt x="61" y="73"/>
                    <a:pt x="61" y="73"/>
                  </a:cubicBezTo>
                  <a:cubicBezTo>
                    <a:pt x="63" y="77"/>
                    <a:pt x="63" y="81"/>
                    <a:pt x="61" y="85"/>
                  </a:cubicBezTo>
                  <a:cubicBezTo>
                    <a:pt x="61" y="86"/>
                    <a:pt x="61" y="87"/>
                    <a:pt x="61" y="88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2" y="82"/>
                    <a:pt x="18" y="65"/>
                    <a:pt x="3" y="47"/>
                  </a:cubicBezTo>
                  <a:cubicBezTo>
                    <a:pt x="0" y="43"/>
                    <a:pt x="0" y="39"/>
                    <a:pt x="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8" name="Freeform 33"/>
            <p:cNvSpPr>
              <a:spLocks/>
            </p:cNvSpPr>
            <p:nvPr userDrawn="1"/>
          </p:nvSpPr>
          <p:spPr bwMode="auto">
            <a:xfrm>
              <a:off x="679450" y="2408238"/>
              <a:ext cx="285750" cy="442913"/>
            </a:xfrm>
            <a:custGeom>
              <a:avLst/>
              <a:gdLst>
                <a:gd name="T0" fmla="*/ 4 w 64"/>
                <a:gd name="T1" fmla="*/ 32 h 105"/>
                <a:gd name="T2" fmla="*/ 3 w 64"/>
                <a:gd name="T3" fmla="*/ 19 h 105"/>
                <a:gd name="T4" fmla="*/ 3 w 64"/>
                <a:gd name="T5" fmla="*/ 16 h 105"/>
                <a:gd name="T6" fmla="*/ 5 w 64"/>
                <a:gd name="T7" fmla="*/ 3 h 105"/>
                <a:gd name="T8" fmla="*/ 17 w 64"/>
                <a:gd name="T9" fmla="*/ 4 h 105"/>
                <a:gd name="T10" fmla="*/ 61 w 64"/>
                <a:gd name="T11" fmla="*/ 58 h 105"/>
                <a:gd name="T12" fmla="*/ 62 w 64"/>
                <a:gd name="T13" fmla="*/ 69 h 105"/>
                <a:gd name="T14" fmla="*/ 62 w 64"/>
                <a:gd name="T15" fmla="*/ 74 h 105"/>
                <a:gd name="T16" fmla="*/ 62 w 64"/>
                <a:gd name="T17" fmla="*/ 74 h 105"/>
                <a:gd name="T18" fmla="*/ 62 w 64"/>
                <a:gd name="T19" fmla="*/ 86 h 105"/>
                <a:gd name="T20" fmla="*/ 63 w 64"/>
                <a:gd name="T21" fmla="*/ 98 h 105"/>
                <a:gd name="T22" fmla="*/ 48 w 64"/>
                <a:gd name="T23" fmla="*/ 100 h 105"/>
                <a:gd name="T24" fmla="*/ 31 w 64"/>
                <a:gd name="T25" fmla="*/ 80 h 105"/>
                <a:gd name="T26" fmla="*/ 6 w 64"/>
                <a:gd name="T27" fmla="*/ 49 h 105"/>
                <a:gd name="T28" fmla="*/ 4 w 64"/>
                <a:gd name="T29" fmla="*/ 3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" y="32"/>
                  </a:moveTo>
                  <a:cubicBezTo>
                    <a:pt x="1" y="28"/>
                    <a:pt x="1" y="24"/>
                    <a:pt x="3" y="19"/>
                  </a:cubicBezTo>
                  <a:cubicBezTo>
                    <a:pt x="4" y="18"/>
                    <a:pt x="3" y="17"/>
                    <a:pt x="3" y="16"/>
                  </a:cubicBezTo>
                  <a:cubicBezTo>
                    <a:pt x="1" y="11"/>
                    <a:pt x="2" y="5"/>
                    <a:pt x="5" y="3"/>
                  </a:cubicBezTo>
                  <a:cubicBezTo>
                    <a:pt x="9" y="0"/>
                    <a:pt x="14" y="0"/>
                    <a:pt x="17" y="4"/>
                  </a:cubicBezTo>
                  <a:cubicBezTo>
                    <a:pt x="32" y="22"/>
                    <a:pt x="47" y="40"/>
                    <a:pt x="61" y="58"/>
                  </a:cubicBezTo>
                  <a:cubicBezTo>
                    <a:pt x="64" y="61"/>
                    <a:pt x="64" y="65"/>
                    <a:pt x="62" y="69"/>
                  </a:cubicBezTo>
                  <a:cubicBezTo>
                    <a:pt x="62" y="71"/>
                    <a:pt x="62" y="72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4" y="79"/>
                    <a:pt x="62" y="82"/>
                    <a:pt x="62" y="86"/>
                  </a:cubicBezTo>
                  <a:cubicBezTo>
                    <a:pt x="62" y="90"/>
                    <a:pt x="64" y="94"/>
                    <a:pt x="63" y="98"/>
                  </a:cubicBezTo>
                  <a:cubicBezTo>
                    <a:pt x="60" y="104"/>
                    <a:pt x="52" y="105"/>
                    <a:pt x="48" y="100"/>
                  </a:cubicBezTo>
                  <a:cubicBezTo>
                    <a:pt x="42" y="93"/>
                    <a:pt x="37" y="86"/>
                    <a:pt x="31" y="80"/>
                  </a:cubicBezTo>
                  <a:cubicBezTo>
                    <a:pt x="23" y="69"/>
                    <a:pt x="14" y="59"/>
                    <a:pt x="6" y="49"/>
                  </a:cubicBezTo>
                  <a:cubicBezTo>
                    <a:pt x="1" y="43"/>
                    <a:pt x="0" y="40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9" name="Freeform 34"/>
            <p:cNvSpPr>
              <a:spLocks/>
            </p:cNvSpPr>
            <p:nvPr userDrawn="1"/>
          </p:nvSpPr>
          <p:spPr bwMode="auto">
            <a:xfrm>
              <a:off x="684213" y="960438"/>
              <a:ext cx="280988" cy="446088"/>
            </a:xfrm>
            <a:custGeom>
              <a:avLst/>
              <a:gdLst>
                <a:gd name="T0" fmla="*/ 63 w 63"/>
                <a:gd name="T1" fmla="*/ 66 h 106"/>
                <a:gd name="T2" fmla="*/ 62 w 63"/>
                <a:gd name="T3" fmla="*/ 81 h 106"/>
                <a:gd name="T4" fmla="*/ 62 w 63"/>
                <a:gd name="T5" fmla="*/ 95 h 106"/>
                <a:gd name="T6" fmla="*/ 57 w 63"/>
                <a:gd name="T7" fmla="*/ 104 h 106"/>
                <a:gd name="T8" fmla="*/ 47 w 63"/>
                <a:gd name="T9" fmla="*/ 102 h 106"/>
                <a:gd name="T10" fmla="*/ 34 w 63"/>
                <a:gd name="T11" fmla="*/ 86 h 106"/>
                <a:gd name="T12" fmla="*/ 4 w 63"/>
                <a:gd name="T13" fmla="*/ 49 h 106"/>
                <a:gd name="T14" fmla="*/ 2 w 63"/>
                <a:gd name="T15" fmla="*/ 36 h 106"/>
                <a:gd name="T16" fmla="*/ 2 w 63"/>
                <a:gd name="T17" fmla="*/ 32 h 106"/>
                <a:gd name="T18" fmla="*/ 2 w 63"/>
                <a:gd name="T19" fmla="*/ 32 h 106"/>
                <a:gd name="T20" fmla="*/ 3 w 63"/>
                <a:gd name="T21" fmla="*/ 20 h 106"/>
                <a:gd name="T22" fmla="*/ 2 w 63"/>
                <a:gd name="T23" fmla="*/ 8 h 106"/>
                <a:gd name="T24" fmla="*/ 17 w 63"/>
                <a:gd name="T25" fmla="*/ 6 h 106"/>
                <a:gd name="T26" fmla="*/ 43 w 63"/>
                <a:gd name="T27" fmla="*/ 38 h 106"/>
                <a:gd name="T28" fmla="*/ 59 w 63"/>
                <a:gd name="T29" fmla="*/ 58 h 106"/>
                <a:gd name="T30" fmla="*/ 63 w 63"/>
                <a:gd name="T31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6">
                  <a:moveTo>
                    <a:pt x="63" y="66"/>
                  </a:moveTo>
                  <a:cubicBezTo>
                    <a:pt x="60" y="71"/>
                    <a:pt x="62" y="76"/>
                    <a:pt x="62" y="81"/>
                  </a:cubicBezTo>
                  <a:cubicBezTo>
                    <a:pt x="62" y="86"/>
                    <a:pt x="61" y="90"/>
                    <a:pt x="62" y="95"/>
                  </a:cubicBezTo>
                  <a:cubicBezTo>
                    <a:pt x="63" y="99"/>
                    <a:pt x="61" y="103"/>
                    <a:pt x="57" y="104"/>
                  </a:cubicBezTo>
                  <a:cubicBezTo>
                    <a:pt x="54" y="106"/>
                    <a:pt x="50" y="105"/>
                    <a:pt x="47" y="102"/>
                  </a:cubicBezTo>
                  <a:cubicBezTo>
                    <a:pt x="42" y="96"/>
                    <a:pt x="38" y="91"/>
                    <a:pt x="34" y="86"/>
                  </a:cubicBezTo>
                  <a:cubicBezTo>
                    <a:pt x="24" y="74"/>
                    <a:pt x="14" y="61"/>
                    <a:pt x="4" y="49"/>
                  </a:cubicBezTo>
                  <a:cubicBezTo>
                    <a:pt x="0" y="45"/>
                    <a:pt x="0" y="41"/>
                    <a:pt x="2" y="36"/>
                  </a:cubicBezTo>
                  <a:cubicBezTo>
                    <a:pt x="3" y="35"/>
                    <a:pt x="2" y="33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7"/>
                    <a:pt x="2" y="23"/>
                    <a:pt x="3" y="20"/>
                  </a:cubicBezTo>
                  <a:cubicBezTo>
                    <a:pt x="3" y="16"/>
                    <a:pt x="0" y="12"/>
                    <a:pt x="2" y="8"/>
                  </a:cubicBezTo>
                  <a:cubicBezTo>
                    <a:pt x="5" y="1"/>
                    <a:pt x="12" y="0"/>
                    <a:pt x="17" y="6"/>
                  </a:cubicBezTo>
                  <a:cubicBezTo>
                    <a:pt x="26" y="17"/>
                    <a:pt x="34" y="27"/>
                    <a:pt x="43" y="38"/>
                  </a:cubicBezTo>
                  <a:cubicBezTo>
                    <a:pt x="48" y="45"/>
                    <a:pt x="54" y="51"/>
                    <a:pt x="59" y="58"/>
                  </a:cubicBezTo>
                  <a:cubicBezTo>
                    <a:pt x="61" y="60"/>
                    <a:pt x="62" y="63"/>
                    <a:pt x="6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0" name="Freeform 35"/>
            <p:cNvSpPr>
              <a:spLocks/>
            </p:cNvSpPr>
            <p:nvPr userDrawn="1"/>
          </p:nvSpPr>
          <p:spPr bwMode="auto">
            <a:xfrm>
              <a:off x="977900" y="1027113"/>
              <a:ext cx="279400" cy="438150"/>
            </a:xfrm>
            <a:custGeom>
              <a:avLst/>
              <a:gdLst>
                <a:gd name="T0" fmla="*/ 60 w 63"/>
                <a:gd name="T1" fmla="*/ 72 h 104"/>
                <a:gd name="T2" fmla="*/ 60 w 63"/>
                <a:gd name="T3" fmla="*/ 86 h 104"/>
                <a:gd name="T4" fmla="*/ 62 w 63"/>
                <a:gd name="T5" fmla="*/ 91 h 104"/>
                <a:gd name="T6" fmla="*/ 58 w 63"/>
                <a:gd name="T7" fmla="*/ 102 h 104"/>
                <a:gd name="T8" fmla="*/ 47 w 63"/>
                <a:gd name="T9" fmla="*/ 100 h 104"/>
                <a:gd name="T10" fmla="*/ 24 w 63"/>
                <a:gd name="T11" fmla="*/ 73 h 104"/>
                <a:gd name="T12" fmla="*/ 4 w 63"/>
                <a:gd name="T13" fmla="*/ 48 h 104"/>
                <a:gd name="T14" fmla="*/ 2 w 63"/>
                <a:gd name="T15" fmla="*/ 34 h 104"/>
                <a:gd name="T16" fmla="*/ 2 w 63"/>
                <a:gd name="T17" fmla="*/ 31 h 104"/>
                <a:gd name="T18" fmla="*/ 3 w 63"/>
                <a:gd name="T19" fmla="*/ 18 h 104"/>
                <a:gd name="T20" fmla="*/ 1 w 63"/>
                <a:gd name="T21" fmla="*/ 13 h 104"/>
                <a:gd name="T22" fmla="*/ 5 w 63"/>
                <a:gd name="T23" fmla="*/ 2 h 104"/>
                <a:gd name="T24" fmla="*/ 16 w 63"/>
                <a:gd name="T25" fmla="*/ 4 h 104"/>
                <a:gd name="T26" fmla="*/ 36 w 63"/>
                <a:gd name="T27" fmla="*/ 28 h 104"/>
                <a:gd name="T28" fmla="*/ 59 w 63"/>
                <a:gd name="T29" fmla="*/ 56 h 104"/>
                <a:gd name="T30" fmla="*/ 60 w 63"/>
                <a:gd name="T31" fmla="*/ 7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4">
                  <a:moveTo>
                    <a:pt x="60" y="72"/>
                  </a:moveTo>
                  <a:cubicBezTo>
                    <a:pt x="63" y="77"/>
                    <a:pt x="63" y="81"/>
                    <a:pt x="60" y="86"/>
                  </a:cubicBezTo>
                  <a:cubicBezTo>
                    <a:pt x="61" y="88"/>
                    <a:pt x="62" y="90"/>
                    <a:pt x="62" y="91"/>
                  </a:cubicBezTo>
                  <a:cubicBezTo>
                    <a:pt x="63" y="96"/>
                    <a:pt x="61" y="100"/>
                    <a:pt x="58" y="102"/>
                  </a:cubicBezTo>
                  <a:cubicBezTo>
                    <a:pt x="54" y="104"/>
                    <a:pt x="50" y="104"/>
                    <a:pt x="47" y="100"/>
                  </a:cubicBezTo>
                  <a:cubicBezTo>
                    <a:pt x="39" y="91"/>
                    <a:pt x="32" y="82"/>
                    <a:pt x="24" y="73"/>
                  </a:cubicBezTo>
                  <a:cubicBezTo>
                    <a:pt x="17" y="64"/>
                    <a:pt x="11" y="56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2" y="33"/>
                    <a:pt x="3" y="32"/>
                    <a:pt x="2" y="31"/>
                  </a:cubicBezTo>
                  <a:cubicBezTo>
                    <a:pt x="0" y="26"/>
                    <a:pt x="0" y="22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9"/>
                    <a:pt x="2" y="4"/>
                    <a:pt x="5" y="2"/>
                  </a:cubicBezTo>
                  <a:cubicBezTo>
                    <a:pt x="9" y="0"/>
                    <a:pt x="13" y="0"/>
                    <a:pt x="16" y="4"/>
                  </a:cubicBezTo>
                  <a:cubicBezTo>
                    <a:pt x="23" y="12"/>
                    <a:pt x="29" y="20"/>
                    <a:pt x="36" y="28"/>
                  </a:cubicBezTo>
                  <a:cubicBezTo>
                    <a:pt x="44" y="37"/>
                    <a:pt x="51" y="47"/>
                    <a:pt x="59" y="56"/>
                  </a:cubicBezTo>
                  <a:cubicBezTo>
                    <a:pt x="63" y="61"/>
                    <a:pt x="63" y="65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1" name="Freeform 36"/>
            <p:cNvSpPr>
              <a:spLocks/>
            </p:cNvSpPr>
            <p:nvPr userDrawn="1"/>
          </p:nvSpPr>
          <p:spPr bwMode="auto">
            <a:xfrm>
              <a:off x="684213" y="387350"/>
              <a:ext cx="284163" cy="442913"/>
            </a:xfrm>
            <a:custGeom>
              <a:avLst/>
              <a:gdLst>
                <a:gd name="T0" fmla="*/ 60 w 64"/>
                <a:gd name="T1" fmla="*/ 87 h 105"/>
                <a:gd name="T2" fmla="*/ 61 w 64"/>
                <a:gd name="T3" fmla="*/ 89 h 105"/>
                <a:gd name="T4" fmla="*/ 59 w 64"/>
                <a:gd name="T5" fmla="*/ 102 h 105"/>
                <a:gd name="T6" fmla="*/ 47 w 64"/>
                <a:gd name="T7" fmla="*/ 100 h 105"/>
                <a:gd name="T8" fmla="*/ 22 w 64"/>
                <a:gd name="T9" fmla="*/ 71 h 105"/>
                <a:gd name="T10" fmla="*/ 4 w 64"/>
                <a:gd name="T11" fmla="*/ 48 h 105"/>
                <a:gd name="T12" fmla="*/ 2 w 64"/>
                <a:gd name="T13" fmla="*/ 35 h 105"/>
                <a:gd name="T14" fmla="*/ 2 w 64"/>
                <a:gd name="T15" fmla="*/ 31 h 105"/>
                <a:gd name="T16" fmla="*/ 3 w 64"/>
                <a:gd name="T17" fmla="*/ 19 h 105"/>
                <a:gd name="T18" fmla="*/ 2 w 64"/>
                <a:gd name="T19" fmla="*/ 16 h 105"/>
                <a:gd name="T20" fmla="*/ 4 w 64"/>
                <a:gd name="T21" fmla="*/ 3 h 105"/>
                <a:gd name="T22" fmla="*/ 16 w 64"/>
                <a:gd name="T23" fmla="*/ 4 h 105"/>
                <a:gd name="T24" fmla="*/ 34 w 64"/>
                <a:gd name="T25" fmla="*/ 27 h 105"/>
                <a:gd name="T26" fmla="*/ 59 w 64"/>
                <a:gd name="T27" fmla="*/ 56 h 105"/>
                <a:gd name="T28" fmla="*/ 61 w 64"/>
                <a:gd name="T29" fmla="*/ 71 h 105"/>
                <a:gd name="T30" fmla="*/ 61 w 64"/>
                <a:gd name="T31" fmla="*/ 74 h 105"/>
                <a:gd name="T32" fmla="*/ 60 w 64"/>
                <a:gd name="T33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5">
                  <a:moveTo>
                    <a:pt x="60" y="87"/>
                  </a:moveTo>
                  <a:cubicBezTo>
                    <a:pt x="60" y="87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0"/>
                  </a:cubicBezTo>
                  <a:cubicBezTo>
                    <a:pt x="38" y="91"/>
                    <a:pt x="30" y="81"/>
                    <a:pt x="22" y="71"/>
                  </a:cubicBezTo>
                  <a:cubicBezTo>
                    <a:pt x="16" y="63"/>
                    <a:pt x="10" y="56"/>
                    <a:pt x="4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3" y="32"/>
                    <a:pt x="2" y="31"/>
                  </a:cubicBezTo>
                  <a:cubicBezTo>
                    <a:pt x="0" y="26"/>
                    <a:pt x="0" y="24"/>
                    <a:pt x="3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6" y="4"/>
                  </a:cubicBezTo>
                  <a:cubicBezTo>
                    <a:pt x="22" y="12"/>
                    <a:pt x="28" y="19"/>
                    <a:pt x="34" y="27"/>
                  </a:cubicBezTo>
                  <a:cubicBezTo>
                    <a:pt x="42" y="36"/>
                    <a:pt x="50" y="46"/>
                    <a:pt x="59" y="56"/>
                  </a:cubicBezTo>
                  <a:cubicBezTo>
                    <a:pt x="62" y="61"/>
                    <a:pt x="64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8"/>
                    <a:pt x="63" y="83"/>
                    <a:pt x="6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2" name="Freeform 37"/>
            <p:cNvSpPr>
              <a:spLocks/>
            </p:cNvSpPr>
            <p:nvPr userDrawn="1"/>
          </p:nvSpPr>
          <p:spPr bwMode="auto">
            <a:xfrm>
              <a:off x="977900" y="1600200"/>
              <a:ext cx="279400" cy="441325"/>
            </a:xfrm>
            <a:custGeom>
              <a:avLst/>
              <a:gdLst>
                <a:gd name="T0" fmla="*/ 3 w 63"/>
                <a:gd name="T1" fmla="*/ 18 h 105"/>
                <a:gd name="T2" fmla="*/ 1 w 63"/>
                <a:gd name="T3" fmla="*/ 14 h 105"/>
                <a:gd name="T4" fmla="*/ 5 w 63"/>
                <a:gd name="T5" fmla="*/ 3 h 105"/>
                <a:gd name="T6" fmla="*/ 16 w 63"/>
                <a:gd name="T7" fmla="*/ 5 h 105"/>
                <a:gd name="T8" fmla="*/ 33 w 63"/>
                <a:gd name="T9" fmla="*/ 26 h 105"/>
                <a:gd name="T10" fmla="*/ 59 w 63"/>
                <a:gd name="T11" fmla="*/ 57 h 105"/>
                <a:gd name="T12" fmla="*/ 61 w 63"/>
                <a:gd name="T13" fmla="*/ 71 h 105"/>
                <a:gd name="T14" fmla="*/ 61 w 63"/>
                <a:gd name="T15" fmla="*/ 74 h 105"/>
                <a:gd name="T16" fmla="*/ 60 w 63"/>
                <a:gd name="T17" fmla="*/ 87 h 105"/>
                <a:gd name="T18" fmla="*/ 62 w 63"/>
                <a:gd name="T19" fmla="*/ 92 h 105"/>
                <a:gd name="T20" fmla="*/ 58 w 63"/>
                <a:gd name="T21" fmla="*/ 103 h 105"/>
                <a:gd name="T22" fmla="*/ 46 w 63"/>
                <a:gd name="T23" fmla="*/ 100 h 105"/>
                <a:gd name="T24" fmla="*/ 3 w 63"/>
                <a:gd name="T25" fmla="*/ 48 h 105"/>
                <a:gd name="T26" fmla="*/ 1 w 63"/>
                <a:gd name="T27" fmla="*/ 42 h 105"/>
                <a:gd name="T28" fmla="*/ 1 w 63"/>
                <a:gd name="T29" fmla="*/ 25 h 105"/>
                <a:gd name="T30" fmla="*/ 3 w 63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5">
                  <a:moveTo>
                    <a:pt x="3" y="18"/>
                  </a:moveTo>
                  <a:cubicBezTo>
                    <a:pt x="2" y="17"/>
                    <a:pt x="1" y="16"/>
                    <a:pt x="1" y="14"/>
                  </a:cubicBezTo>
                  <a:cubicBezTo>
                    <a:pt x="0" y="10"/>
                    <a:pt x="1" y="5"/>
                    <a:pt x="5" y="3"/>
                  </a:cubicBezTo>
                  <a:cubicBezTo>
                    <a:pt x="9" y="0"/>
                    <a:pt x="13" y="1"/>
                    <a:pt x="16" y="5"/>
                  </a:cubicBezTo>
                  <a:cubicBezTo>
                    <a:pt x="22" y="12"/>
                    <a:pt x="28" y="19"/>
                    <a:pt x="33" y="26"/>
                  </a:cubicBezTo>
                  <a:cubicBezTo>
                    <a:pt x="42" y="36"/>
                    <a:pt x="51" y="47"/>
                    <a:pt x="59" y="57"/>
                  </a:cubicBezTo>
                  <a:cubicBezTo>
                    <a:pt x="63" y="62"/>
                    <a:pt x="63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9"/>
                    <a:pt x="63" y="83"/>
                    <a:pt x="60" y="87"/>
                  </a:cubicBezTo>
                  <a:cubicBezTo>
                    <a:pt x="61" y="89"/>
                    <a:pt x="62" y="90"/>
                    <a:pt x="62" y="92"/>
                  </a:cubicBezTo>
                  <a:cubicBezTo>
                    <a:pt x="63" y="97"/>
                    <a:pt x="61" y="101"/>
                    <a:pt x="58" y="103"/>
                  </a:cubicBezTo>
                  <a:cubicBezTo>
                    <a:pt x="54" y="105"/>
                    <a:pt x="50" y="105"/>
                    <a:pt x="46" y="100"/>
                  </a:cubicBezTo>
                  <a:cubicBezTo>
                    <a:pt x="32" y="83"/>
                    <a:pt x="17" y="65"/>
                    <a:pt x="3" y="48"/>
                  </a:cubicBezTo>
                  <a:cubicBezTo>
                    <a:pt x="2" y="46"/>
                    <a:pt x="1" y="44"/>
                    <a:pt x="1" y="42"/>
                  </a:cubicBezTo>
                  <a:cubicBezTo>
                    <a:pt x="2" y="36"/>
                    <a:pt x="2" y="31"/>
                    <a:pt x="1" y="25"/>
                  </a:cubicBezTo>
                  <a:cubicBezTo>
                    <a:pt x="0" y="23"/>
                    <a:pt x="2" y="21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3" name="Freeform 38"/>
            <p:cNvSpPr>
              <a:spLocks/>
            </p:cNvSpPr>
            <p:nvPr userDrawn="1"/>
          </p:nvSpPr>
          <p:spPr bwMode="auto">
            <a:xfrm>
              <a:off x="977900" y="2754313"/>
              <a:ext cx="284163" cy="441325"/>
            </a:xfrm>
            <a:custGeom>
              <a:avLst/>
              <a:gdLst>
                <a:gd name="T0" fmla="*/ 60 w 64"/>
                <a:gd name="T1" fmla="*/ 73 h 105"/>
                <a:gd name="T2" fmla="*/ 60 w 64"/>
                <a:gd name="T3" fmla="*/ 87 h 105"/>
                <a:gd name="T4" fmla="*/ 62 w 64"/>
                <a:gd name="T5" fmla="*/ 92 h 105"/>
                <a:gd name="T6" fmla="*/ 57 w 64"/>
                <a:gd name="T7" fmla="*/ 103 h 105"/>
                <a:gd name="T8" fmla="*/ 46 w 64"/>
                <a:gd name="T9" fmla="*/ 101 h 105"/>
                <a:gd name="T10" fmla="*/ 13 w 64"/>
                <a:gd name="T11" fmla="*/ 60 h 105"/>
                <a:gd name="T12" fmla="*/ 3 w 64"/>
                <a:gd name="T13" fmla="*/ 48 h 105"/>
                <a:gd name="T14" fmla="*/ 2 w 64"/>
                <a:gd name="T15" fmla="*/ 35 h 105"/>
                <a:gd name="T16" fmla="*/ 2 w 64"/>
                <a:gd name="T17" fmla="*/ 32 h 105"/>
                <a:gd name="T18" fmla="*/ 3 w 64"/>
                <a:gd name="T19" fmla="*/ 19 h 105"/>
                <a:gd name="T20" fmla="*/ 2 w 64"/>
                <a:gd name="T21" fmla="*/ 18 h 105"/>
                <a:gd name="T22" fmla="*/ 4 w 64"/>
                <a:gd name="T23" fmla="*/ 3 h 105"/>
                <a:gd name="T24" fmla="*/ 17 w 64"/>
                <a:gd name="T25" fmla="*/ 6 h 105"/>
                <a:gd name="T26" fmla="*/ 44 w 64"/>
                <a:gd name="T27" fmla="*/ 38 h 105"/>
                <a:gd name="T28" fmla="*/ 58 w 64"/>
                <a:gd name="T29" fmla="*/ 56 h 105"/>
                <a:gd name="T30" fmla="*/ 60 w 64"/>
                <a:gd name="T31" fmla="*/ 7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0" y="73"/>
                  </a:moveTo>
                  <a:cubicBezTo>
                    <a:pt x="63" y="77"/>
                    <a:pt x="63" y="82"/>
                    <a:pt x="60" y="87"/>
                  </a:cubicBezTo>
                  <a:cubicBezTo>
                    <a:pt x="61" y="89"/>
                    <a:pt x="62" y="91"/>
                    <a:pt x="62" y="92"/>
                  </a:cubicBezTo>
                  <a:cubicBezTo>
                    <a:pt x="63" y="97"/>
                    <a:pt x="61" y="101"/>
                    <a:pt x="57" y="103"/>
                  </a:cubicBezTo>
                  <a:cubicBezTo>
                    <a:pt x="54" y="105"/>
                    <a:pt x="50" y="105"/>
                    <a:pt x="46" y="101"/>
                  </a:cubicBezTo>
                  <a:cubicBezTo>
                    <a:pt x="35" y="87"/>
                    <a:pt x="24" y="74"/>
                    <a:pt x="13" y="60"/>
                  </a:cubicBezTo>
                  <a:cubicBezTo>
                    <a:pt x="10" y="56"/>
                    <a:pt x="7" y="52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3" y="33"/>
                    <a:pt x="2" y="32"/>
                  </a:cubicBezTo>
                  <a:cubicBezTo>
                    <a:pt x="0" y="27"/>
                    <a:pt x="0" y="23"/>
                    <a:pt x="3" y="19"/>
                  </a:cubicBezTo>
                  <a:cubicBezTo>
                    <a:pt x="3" y="18"/>
                    <a:pt x="3" y="18"/>
                    <a:pt x="2" y="18"/>
                  </a:cubicBezTo>
                  <a:cubicBezTo>
                    <a:pt x="0" y="12"/>
                    <a:pt x="0" y="7"/>
                    <a:pt x="4" y="3"/>
                  </a:cubicBezTo>
                  <a:cubicBezTo>
                    <a:pt x="8" y="0"/>
                    <a:pt x="13" y="1"/>
                    <a:pt x="17" y="6"/>
                  </a:cubicBezTo>
                  <a:cubicBezTo>
                    <a:pt x="26" y="17"/>
                    <a:pt x="35" y="28"/>
                    <a:pt x="44" y="38"/>
                  </a:cubicBezTo>
                  <a:cubicBezTo>
                    <a:pt x="48" y="44"/>
                    <a:pt x="53" y="50"/>
                    <a:pt x="58" y="56"/>
                  </a:cubicBezTo>
                  <a:cubicBezTo>
                    <a:pt x="63" y="63"/>
                    <a:pt x="64" y="65"/>
                    <a:pt x="6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4" name="Freeform 39"/>
            <p:cNvSpPr>
              <a:spLocks/>
            </p:cNvSpPr>
            <p:nvPr userDrawn="1"/>
          </p:nvSpPr>
          <p:spPr bwMode="auto">
            <a:xfrm>
              <a:off x="977900" y="3330575"/>
              <a:ext cx="279400" cy="441325"/>
            </a:xfrm>
            <a:custGeom>
              <a:avLst/>
              <a:gdLst>
                <a:gd name="T0" fmla="*/ 60 w 63"/>
                <a:gd name="T1" fmla="*/ 87 h 105"/>
                <a:gd name="T2" fmla="*/ 61 w 63"/>
                <a:gd name="T3" fmla="*/ 100 h 105"/>
                <a:gd name="T4" fmla="*/ 53 w 63"/>
                <a:gd name="T5" fmla="*/ 104 h 105"/>
                <a:gd name="T6" fmla="*/ 46 w 63"/>
                <a:gd name="T7" fmla="*/ 100 h 105"/>
                <a:gd name="T8" fmla="*/ 3 w 63"/>
                <a:gd name="T9" fmla="*/ 48 h 105"/>
                <a:gd name="T10" fmla="*/ 2 w 63"/>
                <a:gd name="T11" fmla="*/ 35 h 105"/>
                <a:gd name="T12" fmla="*/ 2 w 63"/>
                <a:gd name="T13" fmla="*/ 31 h 105"/>
                <a:gd name="T14" fmla="*/ 2 w 63"/>
                <a:gd name="T15" fmla="*/ 31 h 105"/>
                <a:gd name="T16" fmla="*/ 2 w 63"/>
                <a:gd name="T17" fmla="*/ 19 h 105"/>
                <a:gd name="T18" fmla="*/ 1 w 63"/>
                <a:gd name="T19" fmla="*/ 7 h 105"/>
                <a:gd name="T20" fmla="*/ 17 w 63"/>
                <a:gd name="T21" fmla="*/ 6 h 105"/>
                <a:gd name="T22" fmla="*/ 43 w 63"/>
                <a:gd name="T23" fmla="*/ 37 h 105"/>
                <a:gd name="T24" fmla="*/ 59 w 63"/>
                <a:gd name="T25" fmla="*/ 57 h 105"/>
                <a:gd name="T26" fmla="*/ 61 w 63"/>
                <a:gd name="T27" fmla="*/ 71 h 105"/>
                <a:gd name="T28" fmla="*/ 61 w 63"/>
                <a:gd name="T29" fmla="*/ 74 h 105"/>
                <a:gd name="T30" fmla="*/ 60 w 63"/>
                <a:gd name="T31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5">
                  <a:moveTo>
                    <a:pt x="60" y="87"/>
                  </a:moveTo>
                  <a:cubicBezTo>
                    <a:pt x="63" y="91"/>
                    <a:pt x="63" y="95"/>
                    <a:pt x="61" y="100"/>
                  </a:cubicBezTo>
                  <a:cubicBezTo>
                    <a:pt x="59" y="103"/>
                    <a:pt x="56" y="105"/>
                    <a:pt x="53" y="104"/>
                  </a:cubicBezTo>
                  <a:cubicBezTo>
                    <a:pt x="50" y="104"/>
                    <a:pt x="48" y="102"/>
                    <a:pt x="46" y="100"/>
                  </a:cubicBezTo>
                  <a:cubicBezTo>
                    <a:pt x="32" y="83"/>
                    <a:pt x="18" y="65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6"/>
                    <a:pt x="2" y="23"/>
                    <a:pt x="2" y="19"/>
                  </a:cubicBezTo>
                  <a:cubicBezTo>
                    <a:pt x="3" y="15"/>
                    <a:pt x="0" y="11"/>
                    <a:pt x="1" y="7"/>
                  </a:cubicBezTo>
                  <a:cubicBezTo>
                    <a:pt x="4" y="0"/>
                    <a:pt x="12" y="0"/>
                    <a:pt x="17" y="6"/>
                  </a:cubicBezTo>
                  <a:cubicBezTo>
                    <a:pt x="26" y="16"/>
                    <a:pt x="34" y="27"/>
                    <a:pt x="43" y="37"/>
                  </a:cubicBezTo>
                  <a:cubicBezTo>
                    <a:pt x="48" y="44"/>
                    <a:pt x="54" y="51"/>
                    <a:pt x="59" y="57"/>
                  </a:cubicBezTo>
                  <a:cubicBezTo>
                    <a:pt x="63" y="62"/>
                    <a:pt x="63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9"/>
                    <a:pt x="63" y="83"/>
                    <a:pt x="6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5" name="Freeform 40"/>
            <p:cNvSpPr>
              <a:spLocks/>
            </p:cNvSpPr>
            <p:nvPr userDrawn="1"/>
          </p:nvSpPr>
          <p:spPr bwMode="auto">
            <a:xfrm>
              <a:off x="987425" y="4770438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2 w 64"/>
                <a:gd name="T5" fmla="*/ 90 h 106"/>
                <a:gd name="T6" fmla="*/ 59 w 64"/>
                <a:gd name="T7" fmla="*/ 103 h 106"/>
                <a:gd name="T8" fmla="*/ 47 w 64"/>
                <a:gd name="T9" fmla="*/ 101 h 106"/>
                <a:gd name="T10" fmla="*/ 4 w 64"/>
                <a:gd name="T11" fmla="*/ 49 h 106"/>
                <a:gd name="T12" fmla="*/ 2 w 64"/>
                <a:gd name="T13" fmla="*/ 36 h 106"/>
                <a:gd name="T14" fmla="*/ 3 w 64"/>
                <a:gd name="T15" fmla="*/ 32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8 h 106"/>
                <a:gd name="T22" fmla="*/ 17 w 64"/>
                <a:gd name="T23" fmla="*/ 5 h 106"/>
                <a:gd name="T24" fmla="*/ 35 w 64"/>
                <a:gd name="T25" fmla="*/ 27 h 106"/>
                <a:gd name="T26" fmla="*/ 59 w 64"/>
                <a:gd name="T27" fmla="*/ 57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4" y="82"/>
                    <a:pt x="61" y="86"/>
                  </a:cubicBezTo>
                  <a:cubicBezTo>
                    <a:pt x="61" y="87"/>
                    <a:pt x="61" y="89"/>
                    <a:pt x="62" y="90"/>
                  </a:cubicBezTo>
                  <a:cubicBezTo>
                    <a:pt x="63" y="95"/>
                    <a:pt x="62" y="101"/>
                    <a:pt x="59" y="103"/>
                  </a:cubicBezTo>
                  <a:cubicBezTo>
                    <a:pt x="55" y="106"/>
                    <a:pt x="51" y="105"/>
                    <a:pt x="47" y="101"/>
                  </a:cubicBezTo>
                  <a:cubicBezTo>
                    <a:pt x="33" y="83"/>
                    <a:pt x="18" y="66"/>
                    <a:pt x="4" y="49"/>
                  </a:cubicBezTo>
                  <a:cubicBezTo>
                    <a:pt x="1" y="44"/>
                    <a:pt x="0" y="41"/>
                    <a:pt x="2" y="36"/>
                  </a:cubicBezTo>
                  <a:cubicBezTo>
                    <a:pt x="3" y="35"/>
                    <a:pt x="3" y="33"/>
                    <a:pt x="3" y="32"/>
                  </a:cubicBezTo>
                  <a:cubicBezTo>
                    <a:pt x="3" y="32"/>
                    <a:pt x="2" y="31"/>
                    <a:pt x="2" y="31"/>
                  </a:cubicBezTo>
                  <a:cubicBezTo>
                    <a:pt x="0" y="27"/>
                    <a:pt x="3" y="23"/>
                    <a:pt x="3" y="19"/>
                  </a:cubicBezTo>
                  <a:cubicBezTo>
                    <a:pt x="3" y="16"/>
                    <a:pt x="0" y="12"/>
                    <a:pt x="2" y="8"/>
                  </a:cubicBezTo>
                  <a:cubicBezTo>
                    <a:pt x="5" y="1"/>
                    <a:pt x="12" y="0"/>
                    <a:pt x="17" y="5"/>
                  </a:cubicBezTo>
                  <a:cubicBezTo>
                    <a:pt x="23" y="13"/>
                    <a:pt x="29" y="20"/>
                    <a:pt x="35" y="27"/>
                  </a:cubicBezTo>
                  <a:cubicBezTo>
                    <a:pt x="43" y="37"/>
                    <a:pt x="51" y="47"/>
                    <a:pt x="59" y="57"/>
                  </a:cubicBezTo>
                  <a:cubicBezTo>
                    <a:pt x="64" y="63"/>
                    <a:pt x="64" y="66"/>
                    <a:pt x="60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6" name="Freeform 41"/>
            <p:cNvSpPr>
              <a:spLocks/>
            </p:cNvSpPr>
            <p:nvPr userDrawn="1"/>
          </p:nvSpPr>
          <p:spPr bwMode="auto">
            <a:xfrm>
              <a:off x="684213" y="2693988"/>
              <a:ext cx="280988" cy="442913"/>
            </a:xfrm>
            <a:custGeom>
              <a:avLst/>
              <a:gdLst>
                <a:gd name="T0" fmla="*/ 60 w 63"/>
                <a:gd name="T1" fmla="*/ 72 h 105"/>
                <a:gd name="T2" fmla="*/ 61 w 63"/>
                <a:gd name="T3" fmla="*/ 85 h 105"/>
                <a:gd name="T4" fmla="*/ 61 w 63"/>
                <a:gd name="T5" fmla="*/ 89 h 105"/>
                <a:gd name="T6" fmla="*/ 59 w 63"/>
                <a:gd name="T7" fmla="*/ 102 h 105"/>
                <a:gd name="T8" fmla="*/ 47 w 63"/>
                <a:gd name="T9" fmla="*/ 100 h 105"/>
                <a:gd name="T10" fmla="*/ 3 w 63"/>
                <a:gd name="T11" fmla="*/ 47 h 105"/>
                <a:gd name="T12" fmla="*/ 3 w 63"/>
                <a:gd name="T13" fmla="*/ 33 h 105"/>
                <a:gd name="T14" fmla="*/ 2 w 63"/>
                <a:gd name="T15" fmla="*/ 20 h 105"/>
                <a:gd name="T16" fmla="*/ 2 w 63"/>
                <a:gd name="T17" fmla="*/ 16 h 105"/>
                <a:gd name="T18" fmla="*/ 4 w 63"/>
                <a:gd name="T19" fmla="*/ 3 h 105"/>
                <a:gd name="T20" fmla="*/ 16 w 63"/>
                <a:gd name="T21" fmla="*/ 5 h 105"/>
                <a:gd name="T22" fmla="*/ 60 w 63"/>
                <a:gd name="T23" fmla="*/ 58 h 105"/>
                <a:gd name="T24" fmla="*/ 60 w 63"/>
                <a:gd name="T25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05">
                  <a:moveTo>
                    <a:pt x="60" y="72"/>
                  </a:moveTo>
                  <a:cubicBezTo>
                    <a:pt x="63" y="77"/>
                    <a:pt x="63" y="81"/>
                    <a:pt x="61" y="85"/>
                  </a:cubicBezTo>
                  <a:cubicBezTo>
                    <a:pt x="60" y="86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0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3"/>
                    <a:pt x="0" y="39"/>
                    <a:pt x="3" y="33"/>
                  </a:cubicBezTo>
                  <a:cubicBezTo>
                    <a:pt x="0" y="29"/>
                    <a:pt x="0" y="24"/>
                    <a:pt x="2" y="20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0"/>
                    <a:pt x="16" y="5"/>
                  </a:cubicBezTo>
                  <a:cubicBezTo>
                    <a:pt x="31" y="22"/>
                    <a:pt x="45" y="40"/>
                    <a:pt x="60" y="58"/>
                  </a:cubicBezTo>
                  <a:cubicBezTo>
                    <a:pt x="63" y="62"/>
                    <a:pt x="63" y="66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7" name="Freeform 42"/>
            <p:cNvSpPr>
              <a:spLocks/>
            </p:cNvSpPr>
            <p:nvPr userDrawn="1"/>
          </p:nvSpPr>
          <p:spPr bwMode="auto">
            <a:xfrm>
              <a:off x="973138" y="2466975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20 h 106"/>
                <a:gd name="T4" fmla="*/ 3 w 64"/>
                <a:gd name="T5" fmla="*/ 16 h 106"/>
                <a:gd name="T6" fmla="*/ 6 w 64"/>
                <a:gd name="T7" fmla="*/ 2 h 106"/>
                <a:gd name="T8" fmla="*/ 18 w 64"/>
                <a:gd name="T9" fmla="*/ 5 h 106"/>
                <a:gd name="T10" fmla="*/ 61 w 64"/>
                <a:gd name="T11" fmla="*/ 57 h 106"/>
                <a:gd name="T12" fmla="*/ 62 w 64"/>
                <a:gd name="T13" fmla="*/ 70 h 106"/>
                <a:gd name="T14" fmla="*/ 62 w 64"/>
                <a:gd name="T15" fmla="*/ 74 h 106"/>
                <a:gd name="T16" fmla="*/ 62 w 64"/>
                <a:gd name="T17" fmla="*/ 86 h 106"/>
                <a:gd name="T18" fmla="*/ 63 w 64"/>
                <a:gd name="T19" fmla="*/ 98 h 106"/>
                <a:gd name="T20" fmla="*/ 47 w 64"/>
                <a:gd name="T21" fmla="*/ 100 h 106"/>
                <a:gd name="T22" fmla="*/ 21 w 64"/>
                <a:gd name="T23" fmla="*/ 67 h 106"/>
                <a:gd name="T24" fmla="*/ 6 w 64"/>
                <a:gd name="T25" fmla="*/ 49 h 106"/>
                <a:gd name="T26" fmla="*/ 4 w 64"/>
                <a:gd name="T27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8"/>
                    <a:pt x="1" y="24"/>
                    <a:pt x="3" y="20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1" y="11"/>
                    <a:pt x="2" y="5"/>
                    <a:pt x="6" y="2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32" y="22"/>
                    <a:pt x="46" y="40"/>
                    <a:pt x="61" y="57"/>
                  </a:cubicBezTo>
                  <a:cubicBezTo>
                    <a:pt x="64" y="61"/>
                    <a:pt x="64" y="65"/>
                    <a:pt x="62" y="70"/>
                  </a:cubicBezTo>
                  <a:cubicBezTo>
                    <a:pt x="62" y="71"/>
                    <a:pt x="62" y="73"/>
                    <a:pt x="62" y="74"/>
                  </a:cubicBezTo>
                  <a:cubicBezTo>
                    <a:pt x="64" y="78"/>
                    <a:pt x="62" y="82"/>
                    <a:pt x="62" y="86"/>
                  </a:cubicBezTo>
                  <a:cubicBezTo>
                    <a:pt x="61" y="90"/>
                    <a:pt x="64" y="94"/>
                    <a:pt x="63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38" y="89"/>
                    <a:pt x="29" y="78"/>
                    <a:pt x="21" y="67"/>
                  </a:cubicBezTo>
                  <a:cubicBezTo>
                    <a:pt x="16" y="61"/>
                    <a:pt x="11" y="55"/>
                    <a:pt x="6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8" name="Freeform 43"/>
            <p:cNvSpPr>
              <a:spLocks/>
            </p:cNvSpPr>
            <p:nvPr userDrawn="1"/>
          </p:nvSpPr>
          <p:spPr bwMode="auto">
            <a:xfrm>
              <a:off x="977900" y="160338"/>
              <a:ext cx="284163" cy="441325"/>
            </a:xfrm>
            <a:custGeom>
              <a:avLst/>
              <a:gdLst>
                <a:gd name="T0" fmla="*/ 3 w 64"/>
                <a:gd name="T1" fmla="*/ 33 h 105"/>
                <a:gd name="T2" fmla="*/ 3 w 64"/>
                <a:gd name="T3" fmla="*/ 19 h 105"/>
                <a:gd name="T4" fmla="*/ 1 w 64"/>
                <a:gd name="T5" fmla="*/ 14 h 105"/>
                <a:gd name="T6" fmla="*/ 5 w 64"/>
                <a:gd name="T7" fmla="*/ 2 h 105"/>
                <a:gd name="T8" fmla="*/ 17 w 64"/>
                <a:gd name="T9" fmla="*/ 5 h 105"/>
                <a:gd name="T10" fmla="*/ 34 w 64"/>
                <a:gd name="T11" fmla="*/ 26 h 105"/>
                <a:gd name="T12" fmla="*/ 59 w 64"/>
                <a:gd name="T13" fmla="*/ 56 h 105"/>
                <a:gd name="T14" fmla="*/ 61 w 64"/>
                <a:gd name="T15" fmla="*/ 71 h 105"/>
                <a:gd name="T16" fmla="*/ 61 w 64"/>
                <a:gd name="T17" fmla="*/ 74 h 105"/>
                <a:gd name="T18" fmla="*/ 61 w 64"/>
                <a:gd name="T19" fmla="*/ 85 h 105"/>
                <a:gd name="T20" fmla="*/ 61 w 64"/>
                <a:gd name="T21" fmla="*/ 89 h 105"/>
                <a:gd name="T22" fmla="*/ 59 w 64"/>
                <a:gd name="T23" fmla="*/ 102 h 105"/>
                <a:gd name="T24" fmla="*/ 46 w 64"/>
                <a:gd name="T25" fmla="*/ 100 h 105"/>
                <a:gd name="T26" fmla="*/ 3 w 64"/>
                <a:gd name="T27" fmla="*/ 47 h 105"/>
                <a:gd name="T28" fmla="*/ 3 w 64"/>
                <a:gd name="T29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33"/>
                  </a:moveTo>
                  <a:cubicBezTo>
                    <a:pt x="0" y="28"/>
                    <a:pt x="0" y="23"/>
                    <a:pt x="3" y="19"/>
                  </a:cubicBezTo>
                  <a:cubicBezTo>
                    <a:pt x="2" y="17"/>
                    <a:pt x="1" y="15"/>
                    <a:pt x="1" y="14"/>
                  </a:cubicBezTo>
                  <a:cubicBezTo>
                    <a:pt x="0" y="9"/>
                    <a:pt x="2" y="5"/>
                    <a:pt x="5" y="2"/>
                  </a:cubicBezTo>
                  <a:cubicBezTo>
                    <a:pt x="9" y="0"/>
                    <a:pt x="13" y="1"/>
                    <a:pt x="17" y="5"/>
                  </a:cubicBezTo>
                  <a:cubicBezTo>
                    <a:pt x="22" y="12"/>
                    <a:pt x="28" y="19"/>
                    <a:pt x="34" y="26"/>
                  </a:cubicBezTo>
                  <a:cubicBezTo>
                    <a:pt x="42" y="36"/>
                    <a:pt x="50" y="46"/>
                    <a:pt x="59" y="56"/>
                  </a:cubicBezTo>
                  <a:cubicBezTo>
                    <a:pt x="62" y="61"/>
                    <a:pt x="64" y="65"/>
                    <a:pt x="61" y="71"/>
                  </a:cubicBezTo>
                  <a:cubicBezTo>
                    <a:pt x="60" y="72"/>
                    <a:pt x="61" y="73"/>
                    <a:pt x="61" y="74"/>
                  </a:cubicBezTo>
                  <a:cubicBezTo>
                    <a:pt x="63" y="78"/>
                    <a:pt x="63" y="81"/>
                    <a:pt x="61" y="85"/>
                  </a:cubicBezTo>
                  <a:cubicBezTo>
                    <a:pt x="61" y="86"/>
                    <a:pt x="61" y="88"/>
                    <a:pt x="61" y="89"/>
                  </a:cubicBezTo>
                  <a:cubicBezTo>
                    <a:pt x="63" y="94"/>
                    <a:pt x="62" y="99"/>
                    <a:pt x="59" y="102"/>
                  </a:cubicBezTo>
                  <a:cubicBezTo>
                    <a:pt x="55" y="105"/>
                    <a:pt x="50" y="105"/>
                    <a:pt x="46" y="100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3"/>
                    <a:pt x="0" y="39"/>
                    <a:pt x="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9" name="Freeform 44"/>
            <p:cNvSpPr>
              <a:spLocks/>
            </p:cNvSpPr>
            <p:nvPr userDrawn="1"/>
          </p:nvSpPr>
          <p:spPr bwMode="auto">
            <a:xfrm>
              <a:off x="973138" y="1314450"/>
              <a:ext cx="288925" cy="441325"/>
            </a:xfrm>
            <a:custGeom>
              <a:avLst/>
              <a:gdLst>
                <a:gd name="T0" fmla="*/ 4 w 65"/>
                <a:gd name="T1" fmla="*/ 18 h 105"/>
                <a:gd name="T2" fmla="*/ 3 w 65"/>
                <a:gd name="T3" fmla="*/ 17 h 105"/>
                <a:gd name="T4" fmla="*/ 5 w 65"/>
                <a:gd name="T5" fmla="*/ 3 h 105"/>
                <a:gd name="T6" fmla="*/ 18 w 65"/>
                <a:gd name="T7" fmla="*/ 5 h 105"/>
                <a:gd name="T8" fmla="*/ 38 w 65"/>
                <a:gd name="T9" fmla="*/ 30 h 105"/>
                <a:gd name="T10" fmla="*/ 59 w 65"/>
                <a:gd name="T11" fmla="*/ 56 h 105"/>
                <a:gd name="T12" fmla="*/ 61 w 65"/>
                <a:gd name="T13" fmla="*/ 72 h 105"/>
                <a:gd name="T14" fmla="*/ 61 w 65"/>
                <a:gd name="T15" fmla="*/ 86 h 105"/>
                <a:gd name="T16" fmla="*/ 63 w 65"/>
                <a:gd name="T17" fmla="*/ 91 h 105"/>
                <a:gd name="T18" fmla="*/ 59 w 65"/>
                <a:gd name="T19" fmla="*/ 103 h 105"/>
                <a:gd name="T20" fmla="*/ 48 w 65"/>
                <a:gd name="T21" fmla="*/ 101 h 105"/>
                <a:gd name="T22" fmla="*/ 28 w 65"/>
                <a:gd name="T23" fmla="*/ 76 h 105"/>
                <a:gd name="T24" fmla="*/ 5 w 65"/>
                <a:gd name="T25" fmla="*/ 49 h 105"/>
                <a:gd name="T26" fmla="*/ 3 w 65"/>
                <a:gd name="T27" fmla="*/ 34 h 105"/>
                <a:gd name="T28" fmla="*/ 3 w 65"/>
                <a:gd name="T29" fmla="*/ 31 h 105"/>
                <a:gd name="T30" fmla="*/ 4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4" y="18"/>
                  </a:moveTo>
                  <a:cubicBezTo>
                    <a:pt x="4" y="18"/>
                    <a:pt x="3" y="17"/>
                    <a:pt x="3" y="17"/>
                  </a:cubicBezTo>
                  <a:cubicBezTo>
                    <a:pt x="1" y="11"/>
                    <a:pt x="1" y="6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25" y="13"/>
                    <a:pt x="31" y="22"/>
                    <a:pt x="38" y="30"/>
                  </a:cubicBezTo>
                  <a:cubicBezTo>
                    <a:pt x="45" y="39"/>
                    <a:pt x="52" y="47"/>
                    <a:pt x="59" y="56"/>
                  </a:cubicBezTo>
                  <a:cubicBezTo>
                    <a:pt x="64" y="62"/>
                    <a:pt x="65" y="65"/>
                    <a:pt x="61" y="72"/>
                  </a:cubicBezTo>
                  <a:cubicBezTo>
                    <a:pt x="64" y="77"/>
                    <a:pt x="64" y="82"/>
                    <a:pt x="61" y="86"/>
                  </a:cubicBezTo>
                  <a:cubicBezTo>
                    <a:pt x="62" y="88"/>
                    <a:pt x="63" y="90"/>
                    <a:pt x="63" y="91"/>
                  </a:cubicBezTo>
                  <a:cubicBezTo>
                    <a:pt x="64" y="96"/>
                    <a:pt x="62" y="100"/>
                    <a:pt x="59" y="103"/>
                  </a:cubicBezTo>
                  <a:cubicBezTo>
                    <a:pt x="55" y="105"/>
                    <a:pt x="51" y="104"/>
                    <a:pt x="48" y="101"/>
                  </a:cubicBezTo>
                  <a:cubicBezTo>
                    <a:pt x="41" y="92"/>
                    <a:pt x="34" y="84"/>
                    <a:pt x="28" y="76"/>
                  </a:cubicBezTo>
                  <a:cubicBezTo>
                    <a:pt x="20" y="67"/>
                    <a:pt x="13" y="58"/>
                    <a:pt x="5" y="49"/>
                  </a:cubicBezTo>
                  <a:cubicBezTo>
                    <a:pt x="2" y="44"/>
                    <a:pt x="0" y="40"/>
                    <a:pt x="3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1" y="27"/>
                    <a:pt x="1" y="23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0" name="Freeform 45"/>
            <p:cNvSpPr>
              <a:spLocks/>
            </p:cNvSpPr>
            <p:nvPr userDrawn="1"/>
          </p:nvSpPr>
          <p:spPr bwMode="auto">
            <a:xfrm>
              <a:off x="684213" y="1831975"/>
              <a:ext cx="284163" cy="441325"/>
            </a:xfrm>
            <a:custGeom>
              <a:avLst/>
              <a:gdLst>
                <a:gd name="T0" fmla="*/ 3 w 64"/>
                <a:gd name="T1" fmla="*/ 18 h 105"/>
                <a:gd name="T2" fmla="*/ 1 w 64"/>
                <a:gd name="T3" fmla="*/ 13 h 105"/>
                <a:gd name="T4" fmla="*/ 5 w 64"/>
                <a:gd name="T5" fmla="*/ 2 h 105"/>
                <a:gd name="T6" fmla="*/ 17 w 64"/>
                <a:gd name="T7" fmla="*/ 4 h 105"/>
                <a:gd name="T8" fmla="*/ 46 w 64"/>
                <a:gd name="T9" fmla="*/ 41 h 105"/>
                <a:gd name="T10" fmla="*/ 59 w 64"/>
                <a:gd name="T11" fmla="*/ 56 h 105"/>
                <a:gd name="T12" fmla="*/ 60 w 64"/>
                <a:gd name="T13" fmla="*/ 72 h 105"/>
                <a:gd name="T14" fmla="*/ 61 w 64"/>
                <a:gd name="T15" fmla="*/ 85 h 105"/>
                <a:gd name="T16" fmla="*/ 61 w 64"/>
                <a:gd name="T17" fmla="*/ 88 h 105"/>
                <a:gd name="T18" fmla="*/ 59 w 64"/>
                <a:gd name="T19" fmla="*/ 101 h 105"/>
                <a:gd name="T20" fmla="*/ 46 w 64"/>
                <a:gd name="T21" fmla="*/ 100 h 105"/>
                <a:gd name="T22" fmla="*/ 3 w 64"/>
                <a:gd name="T23" fmla="*/ 47 h 105"/>
                <a:gd name="T24" fmla="*/ 2 w 64"/>
                <a:gd name="T25" fmla="*/ 34 h 105"/>
                <a:gd name="T26" fmla="*/ 2 w 64"/>
                <a:gd name="T27" fmla="*/ 31 h 105"/>
                <a:gd name="T28" fmla="*/ 3 w 64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18"/>
                  </a:move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4" y="1"/>
                    <a:pt x="17" y="4"/>
                  </a:cubicBezTo>
                  <a:cubicBezTo>
                    <a:pt x="27" y="16"/>
                    <a:pt x="36" y="29"/>
                    <a:pt x="46" y="41"/>
                  </a:cubicBezTo>
                  <a:cubicBezTo>
                    <a:pt x="50" y="46"/>
                    <a:pt x="55" y="51"/>
                    <a:pt x="59" y="56"/>
                  </a:cubicBezTo>
                  <a:cubicBezTo>
                    <a:pt x="63" y="62"/>
                    <a:pt x="64" y="65"/>
                    <a:pt x="60" y="72"/>
                  </a:cubicBezTo>
                  <a:cubicBezTo>
                    <a:pt x="63" y="76"/>
                    <a:pt x="64" y="80"/>
                    <a:pt x="61" y="85"/>
                  </a:cubicBezTo>
                  <a:cubicBezTo>
                    <a:pt x="60" y="86"/>
                    <a:pt x="60" y="87"/>
                    <a:pt x="61" y="88"/>
                  </a:cubicBezTo>
                  <a:cubicBezTo>
                    <a:pt x="63" y="94"/>
                    <a:pt x="62" y="98"/>
                    <a:pt x="59" y="101"/>
                  </a:cubicBezTo>
                  <a:cubicBezTo>
                    <a:pt x="55" y="105"/>
                    <a:pt x="50" y="104"/>
                    <a:pt x="46" y="100"/>
                  </a:cubicBezTo>
                  <a:cubicBezTo>
                    <a:pt x="32" y="82"/>
                    <a:pt x="18" y="65"/>
                    <a:pt x="3" y="47"/>
                  </a:cubicBezTo>
                  <a:cubicBezTo>
                    <a:pt x="0" y="43"/>
                    <a:pt x="0" y="39"/>
                    <a:pt x="2" y="34"/>
                  </a:cubicBezTo>
                  <a:cubicBezTo>
                    <a:pt x="2" y="34"/>
                    <a:pt x="3" y="32"/>
                    <a:pt x="2" y="31"/>
                  </a:cubicBezTo>
                  <a:cubicBezTo>
                    <a:pt x="0" y="27"/>
                    <a:pt x="0" y="22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1" name="Freeform 46"/>
            <p:cNvSpPr>
              <a:spLocks/>
            </p:cNvSpPr>
            <p:nvPr userDrawn="1"/>
          </p:nvSpPr>
          <p:spPr bwMode="auto">
            <a:xfrm>
              <a:off x="987425" y="5060950"/>
              <a:ext cx="284163" cy="441325"/>
            </a:xfrm>
            <a:custGeom>
              <a:avLst/>
              <a:gdLst>
                <a:gd name="T0" fmla="*/ 0 w 64"/>
                <a:gd name="T1" fmla="*/ 41 h 105"/>
                <a:gd name="T2" fmla="*/ 1 w 64"/>
                <a:gd name="T3" fmla="*/ 25 h 105"/>
                <a:gd name="T4" fmla="*/ 2 w 64"/>
                <a:gd name="T5" fmla="*/ 23 h 105"/>
                <a:gd name="T6" fmla="*/ 2 w 64"/>
                <a:gd name="T7" fmla="*/ 15 h 105"/>
                <a:gd name="T8" fmla="*/ 5 w 64"/>
                <a:gd name="T9" fmla="*/ 3 h 105"/>
                <a:gd name="T10" fmla="*/ 16 w 64"/>
                <a:gd name="T11" fmla="*/ 4 h 105"/>
                <a:gd name="T12" fmla="*/ 40 w 64"/>
                <a:gd name="T13" fmla="*/ 33 h 105"/>
                <a:gd name="T14" fmla="*/ 59 w 64"/>
                <a:gd name="T15" fmla="*/ 56 h 105"/>
                <a:gd name="T16" fmla="*/ 61 w 64"/>
                <a:gd name="T17" fmla="*/ 71 h 105"/>
                <a:gd name="T18" fmla="*/ 62 w 64"/>
                <a:gd name="T19" fmla="*/ 75 h 105"/>
                <a:gd name="T20" fmla="*/ 62 w 64"/>
                <a:gd name="T21" fmla="*/ 82 h 105"/>
                <a:gd name="T22" fmla="*/ 62 w 64"/>
                <a:gd name="T23" fmla="*/ 92 h 105"/>
                <a:gd name="T24" fmla="*/ 59 w 64"/>
                <a:gd name="T25" fmla="*/ 103 h 105"/>
                <a:gd name="T26" fmla="*/ 48 w 64"/>
                <a:gd name="T27" fmla="*/ 101 h 105"/>
                <a:gd name="T28" fmla="*/ 21 w 64"/>
                <a:gd name="T29" fmla="*/ 68 h 105"/>
                <a:gd name="T30" fmla="*/ 4 w 64"/>
                <a:gd name="T31" fmla="*/ 48 h 105"/>
                <a:gd name="T32" fmla="*/ 0 w 64"/>
                <a:gd name="T33" fmla="*/ 4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5">
                  <a:moveTo>
                    <a:pt x="0" y="41"/>
                  </a:moveTo>
                  <a:cubicBezTo>
                    <a:pt x="4" y="36"/>
                    <a:pt x="3" y="30"/>
                    <a:pt x="1" y="25"/>
                  </a:cubicBezTo>
                  <a:cubicBezTo>
                    <a:pt x="1" y="24"/>
                    <a:pt x="2" y="23"/>
                    <a:pt x="2" y="23"/>
                  </a:cubicBezTo>
                  <a:cubicBezTo>
                    <a:pt x="3" y="20"/>
                    <a:pt x="3" y="18"/>
                    <a:pt x="2" y="15"/>
                  </a:cubicBezTo>
                  <a:cubicBezTo>
                    <a:pt x="0" y="11"/>
                    <a:pt x="2" y="6"/>
                    <a:pt x="5" y="3"/>
                  </a:cubicBezTo>
                  <a:cubicBezTo>
                    <a:pt x="9" y="0"/>
                    <a:pt x="13" y="1"/>
                    <a:pt x="16" y="4"/>
                  </a:cubicBezTo>
                  <a:cubicBezTo>
                    <a:pt x="24" y="14"/>
                    <a:pt x="32" y="24"/>
                    <a:pt x="40" y="33"/>
                  </a:cubicBezTo>
                  <a:cubicBezTo>
                    <a:pt x="46" y="41"/>
                    <a:pt x="52" y="48"/>
                    <a:pt x="59" y="56"/>
                  </a:cubicBezTo>
                  <a:cubicBezTo>
                    <a:pt x="62" y="60"/>
                    <a:pt x="64" y="65"/>
                    <a:pt x="61" y="71"/>
                  </a:cubicBezTo>
                  <a:cubicBezTo>
                    <a:pt x="61" y="72"/>
                    <a:pt x="61" y="73"/>
                    <a:pt x="62" y="75"/>
                  </a:cubicBezTo>
                  <a:cubicBezTo>
                    <a:pt x="62" y="77"/>
                    <a:pt x="63" y="80"/>
                    <a:pt x="62" y="82"/>
                  </a:cubicBezTo>
                  <a:cubicBezTo>
                    <a:pt x="61" y="86"/>
                    <a:pt x="61" y="89"/>
                    <a:pt x="62" y="92"/>
                  </a:cubicBezTo>
                  <a:cubicBezTo>
                    <a:pt x="64" y="96"/>
                    <a:pt x="62" y="101"/>
                    <a:pt x="59" y="103"/>
                  </a:cubicBezTo>
                  <a:cubicBezTo>
                    <a:pt x="55" y="105"/>
                    <a:pt x="51" y="105"/>
                    <a:pt x="48" y="101"/>
                  </a:cubicBezTo>
                  <a:cubicBezTo>
                    <a:pt x="39" y="90"/>
                    <a:pt x="30" y="79"/>
                    <a:pt x="21" y="68"/>
                  </a:cubicBezTo>
                  <a:cubicBezTo>
                    <a:pt x="15" y="61"/>
                    <a:pt x="10" y="55"/>
                    <a:pt x="4" y="48"/>
                  </a:cubicBezTo>
                  <a:cubicBezTo>
                    <a:pt x="3" y="46"/>
                    <a:pt x="2" y="43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2" name="Freeform 47"/>
            <p:cNvSpPr>
              <a:spLocks/>
            </p:cNvSpPr>
            <p:nvPr userDrawn="1"/>
          </p:nvSpPr>
          <p:spPr bwMode="auto">
            <a:xfrm>
              <a:off x="688975" y="5002213"/>
              <a:ext cx="288925" cy="441325"/>
            </a:xfrm>
            <a:custGeom>
              <a:avLst/>
              <a:gdLst>
                <a:gd name="T0" fmla="*/ 12 w 65"/>
                <a:gd name="T1" fmla="*/ 0 h 105"/>
                <a:gd name="T2" fmla="*/ 19 w 65"/>
                <a:gd name="T3" fmla="*/ 6 h 105"/>
                <a:gd name="T4" fmla="*/ 45 w 65"/>
                <a:gd name="T5" fmla="*/ 39 h 105"/>
                <a:gd name="T6" fmla="*/ 61 w 65"/>
                <a:gd name="T7" fmla="*/ 57 h 105"/>
                <a:gd name="T8" fmla="*/ 62 w 65"/>
                <a:gd name="T9" fmla="*/ 70 h 105"/>
                <a:gd name="T10" fmla="*/ 62 w 65"/>
                <a:gd name="T11" fmla="*/ 74 h 105"/>
                <a:gd name="T12" fmla="*/ 62 w 65"/>
                <a:gd name="T13" fmla="*/ 85 h 105"/>
                <a:gd name="T14" fmla="*/ 63 w 65"/>
                <a:gd name="T15" fmla="*/ 89 h 105"/>
                <a:gd name="T16" fmla="*/ 60 w 65"/>
                <a:gd name="T17" fmla="*/ 102 h 105"/>
                <a:gd name="T18" fmla="*/ 49 w 65"/>
                <a:gd name="T19" fmla="*/ 101 h 105"/>
                <a:gd name="T20" fmla="*/ 31 w 65"/>
                <a:gd name="T21" fmla="*/ 79 h 105"/>
                <a:gd name="T22" fmla="*/ 5 w 65"/>
                <a:gd name="T23" fmla="*/ 48 h 105"/>
                <a:gd name="T24" fmla="*/ 4 w 65"/>
                <a:gd name="T25" fmla="*/ 35 h 105"/>
                <a:gd name="T26" fmla="*/ 4 w 65"/>
                <a:gd name="T27" fmla="*/ 31 h 105"/>
                <a:gd name="T28" fmla="*/ 4 w 65"/>
                <a:gd name="T29" fmla="*/ 21 h 105"/>
                <a:gd name="T30" fmla="*/ 3 w 65"/>
                <a:gd name="T31" fmla="*/ 15 h 105"/>
                <a:gd name="T32" fmla="*/ 12 w 65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5">
                  <a:moveTo>
                    <a:pt x="12" y="0"/>
                  </a:moveTo>
                  <a:cubicBezTo>
                    <a:pt x="14" y="2"/>
                    <a:pt x="17" y="4"/>
                    <a:pt x="19" y="6"/>
                  </a:cubicBezTo>
                  <a:cubicBezTo>
                    <a:pt x="28" y="17"/>
                    <a:pt x="37" y="28"/>
                    <a:pt x="45" y="39"/>
                  </a:cubicBezTo>
                  <a:cubicBezTo>
                    <a:pt x="50" y="45"/>
                    <a:pt x="56" y="51"/>
                    <a:pt x="61" y="57"/>
                  </a:cubicBezTo>
                  <a:cubicBezTo>
                    <a:pt x="64" y="61"/>
                    <a:pt x="65" y="65"/>
                    <a:pt x="62" y="70"/>
                  </a:cubicBezTo>
                  <a:cubicBezTo>
                    <a:pt x="62" y="71"/>
                    <a:pt x="62" y="73"/>
                    <a:pt x="62" y="74"/>
                  </a:cubicBezTo>
                  <a:cubicBezTo>
                    <a:pt x="64" y="78"/>
                    <a:pt x="64" y="81"/>
                    <a:pt x="62" y="85"/>
                  </a:cubicBezTo>
                  <a:cubicBezTo>
                    <a:pt x="62" y="86"/>
                    <a:pt x="62" y="88"/>
                    <a:pt x="63" y="89"/>
                  </a:cubicBezTo>
                  <a:cubicBezTo>
                    <a:pt x="65" y="94"/>
                    <a:pt x="64" y="99"/>
                    <a:pt x="60" y="102"/>
                  </a:cubicBezTo>
                  <a:cubicBezTo>
                    <a:pt x="57" y="105"/>
                    <a:pt x="52" y="105"/>
                    <a:pt x="49" y="101"/>
                  </a:cubicBezTo>
                  <a:cubicBezTo>
                    <a:pt x="43" y="94"/>
                    <a:pt x="37" y="87"/>
                    <a:pt x="31" y="79"/>
                  </a:cubicBezTo>
                  <a:cubicBezTo>
                    <a:pt x="23" y="69"/>
                    <a:pt x="14" y="59"/>
                    <a:pt x="5" y="48"/>
                  </a:cubicBezTo>
                  <a:cubicBezTo>
                    <a:pt x="2" y="44"/>
                    <a:pt x="1" y="40"/>
                    <a:pt x="4" y="35"/>
                  </a:cubicBezTo>
                  <a:cubicBezTo>
                    <a:pt x="4" y="34"/>
                    <a:pt x="4" y="32"/>
                    <a:pt x="4" y="31"/>
                  </a:cubicBezTo>
                  <a:cubicBezTo>
                    <a:pt x="3" y="28"/>
                    <a:pt x="3" y="24"/>
                    <a:pt x="4" y="21"/>
                  </a:cubicBezTo>
                  <a:cubicBezTo>
                    <a:pt x="4" y="19"/>
                    <a:pt x="5" y="18"/>
                    <a:pt x="3" y="15"/>
                  </a:cubicBezTo>
                  <a:cubicBezTo>
                    <a:pt x="0" y="9"/>
                    <a:pt x="4" y="1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3" name="Freeform 48"/>
            <p:cNvSpPr>
              <a:spLocks/>
            </p:cNvSpPr>
            <p:nvPr userDrawn="1"/>
          </p:nvSpPr>
          <p:spPr bwMode="auto">
            <a:xfrm>
              <a:off x="973138" y="1885950"/>
              <a:ext cx="284163" cy="442913"/>
            </a:xfrm>
            <a:custGeom>
              <a:avLst/>
              <a:gdLst>
                <a:gd name="T0" fmla="*/ 64 w 64"/>
                <a:gd name="T1" fmla="*/ 65 h 105"/>
                <a:gd name="T2" fmla="*/ 63 w 64"/>
                <a:gd name="T3" fmla="*/ 80 h 105"/>
                <a:gd name="T4" fmla="*/ 63 w 64"/>
                <a:gd name="T5" fmla="*/ 95 h 105"/>
                <a:gd name="T6" fmla="*/ 58 w 64"/>
                <a:gd name="T7" fmla="*/ 104 h 105"/>
                <a:gd name="T8" fmla="*/ 47 w 64"/>
                <a:gd name="T9" fmla="*/ 101 h 105"/>
                <a:gd name="T10" fmla="*/ 27 w 64"/>
                <a:gd name="T11" fmla="*/ 75 h 105"/>
                <a:gd name="T12" fmla="*/ 5 w 64"/>
                <a:gd name="T13" fmla="*/ 49 h 105"/>
                <a:gd name="T14" fmla="*/ 3 w 64"/>
                <a:gd name="T15" fmla="*/ 36 h 105"/>
                <a:gd name="T16" fmla="*/ 3 w 64"/>
                <a:gd name="T17" fmla="*/ 32 h 105"/>
                <a:gd name="T18" fmla="*/ 3 w 64"/>
                <a:gd name="T19" fmla="*/ 32 h 105"/>
                <a:gd name="T20" fmla="*/ 3 w 64"/>
                <a:gd name="T21" fmla="*/ 20 h 105"/>
                <a:gd name="T22" fmla="*/ 2 w 64"/>
                <a:gd name="T23" fmla="*/ 8 h 105"/>
                <a:gd name="T24" fmla="*/ 18 w 64"/>
                <a:gd name="T25" fmla="*/ 6 h 105"/>
                <a:gd name="T26" fmla="*/ 36 w 64"/>
                <a:gd name="T27" fmla="*/ 28 h 105"/>
                <a:gd name="T28" fmla="*/ 60 w 64"/>
                <a:gd name="T29" fmla="*/ 58 h 105"/>
                <a:gd name="T30" fmla="*/ 64 w 64"/>
                <a:gd name="T3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4" y="65"/>
                  </a:moveTo>
                  <a:cubicBezTo>
                    <a:pt x="61" y="70"/>
                    <a:pt x="63" y="75"/>
                    <a:pt x="63" y="80"/>
                  </a:cubicBezTo>
                  <a:cubicBezTo>
                    <a:pt x="63" y="85"/>
                    <a:pt x="62" y="90"/>
                    <a:pt x="63" y="95"/>
                  </a:cubicBezTo>
                  <a:cubicBezTo>
                    <a:pt x="64" y="100"/>
                    <a:pt x="61" y="103"/>
                    <a:pt x="58" y="104"/>
                  </a:cubicBezTo>
                  <a:cubicBezTo>
                    <a:pt x="54" y="105"/>
                    <a:pt x="50" y="104"/>
                    <a:pt x="47" y="101"/>
                  </a:cubicBezTo>
                  <a:cubicBezTo>
                    <a:pt x="41" y="92"/>
                    <a:pt x="34" y="84"/>
                    <a:pt x="27" y="75"/>
                  </a:cubicBezTo>
                  <a:cubicBezTo>
                    <a:pt x="19" y="66"/>
                    <a:pt x="12" y="58"/>
                    <a:pt x="5" y="49"/>
                  </a:cubicBezTo>
                  <a:cubicBezTo>
                    <a:pt x="1" y="45"/>
                    <a:pt x="1" y="41"/>
                    <a:pt x="3" y="36"/>
                  </a:cubicBezTo>
                  <a:cubicBezTo>
                    <a:pt x="4" y="35"/>
                    <a:pt x="3" y="33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" y="28"/>
                    <a:pt x="3" y="24"/>
                    <a:pt x="3" y="20"/>
                  </a:cubicBezTo>
                  <a:cubicBezTo>
                    <a:pt x="4" y="16"/>
                    <a:pt x="0" y="12"/>
                    <a:pt x="2" y="8"/>
                  </a:cubicBezTo>
                  <a:cubicBezTo>
                    <a:pt x="5" y="1"/>
                    <a:pt x="13" y="0"/>
                    <a:pt x="18" y="6"/>
                  </a:cubicBezTo>
                  <a:cubicBezTo>
                    <a:pt x="24" y="13"/>
                    <a:pt x="30" y="20"/>
                    <a:pt x="36" y="28"/>
                  </a:cubicBezTo>
                  <a:cubicBezTo>
                    <a:pt x="44" y="38"/>
                    <a:pt x="52" y="48"/>
                    <a:pt x="60" y="58"/>
                  </a:cubicBezTo>
                  <a:cubicBezTo>
                    <a:pt x="62" y="60"/>
                    <a:pt x="63" y="63"/>
                    <a:pt x="6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4" name="Freeform 49"/>
            <p:cNvSpPr>
              <a:spLocks/>
            </p:cNvSpPr>
            <p:nvPr userDrawn="1"/>
          </p:nvSpPr>
          <p:spPr bwMode="auto">
            <a:xfrm>
              <a:off x="977900" y="2181225"/>
              <a:ext cx="279400" cy="441325"/>
            </a:xfrm>
            <a:custGeom>
              <a:avLst/>
              <a:gdLst>
                <a:gd name="T0" fmla="*/ 3 w 63"/>
                <a:gd name="T1" fmla="*/ 18 h 105"/>
                <a:gd name="T2" fmla="*/ 1 w 63"/>
                <a:gd name="T3" fmla="*/ 11 h 105"/>
                <a:gd name="T4" fmla="*/ 6 w 63"/>
                <a:gd name="T5" fmla="*/ 2 h 105"/>
                <a:gd name="T6" fmla="*/ 16 w 63"/>
                <a:gd name="T7" fmla="*/ 4 h 105"/>
                <a:gd name="T8" fmla="*/ 27 w 63"/>
                <a:gd name="T9" fmla="*/ 17 h 105"/>
                <a:gd name="T10" fmla="*/ 59 w 63"/>
                <a:gd name="T11" fmla="*/ 56 h 105"/>
                <a:gd name="T12" fmla="*/ 61 w 63"/>
                <a:gd name="T13" fmla="*/ 70 h 105"/>
                <a:gd name="T14" fmla="*/ 61 w 63"/>
                <a:gd name="T15" fmla="*/ 73 h 105"/>
                <a:gd name="T16" fmla="*/ 61 w 63"/>
                <a:gd name="T17" fmla="*/ 74 h 105"/>
                <a:gd name="T18" fmla="*/ 61 w 63"/>
                <a:gd name="T19" fmla="*/ 86 h 105"/>
                <a:gd name="T20" fmla="*/ 62 w 63"/>
                <a:gd name="T21" fmla="*/ 98 h 105"/>
                <a:gd name="T22" fmla="*/ 47 w 63"/>
                <a:gd name="T23" fmla="*/ 100 h 105"/>
                <a:gd name="T24" fmla="*/ 34 w 63"/>
                <a:gd name="T25" fmla="*/ 84 h 105"/>
                <a:gd name="T26" fmla="*/ 4 w 63"/>
                <a:gd name="T27" fmla="*/ 48 h 105"/>
                <a:gd name="T28" fmla="*/ 2 w 63"/>
                <a:gd name="T29" fmla="*/ 34 h 105"/>
                <a:gd name="T30" fmla="*/ 2 w 63"/>
                <a:gd name="T31" fmla="*/ 30 h 105"/>
                <a:gd name="T32" fmla="*/ 3 w 63"/>
                <a:gd name="T3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05">
                  <a:moveTo>
                    <a:pt x="3" y="18"/>
                  </a:moveTo>
                  <a:cubicBezTo>
                    <a:pt x="2" y="16"/>
                    <a:pt x="1" y="13"/>
                    <a:pt x="1" y="11"/>
                  </a:cubicBezTo>
                  <a:cubicBezTo>
                    <a:pt x="1" y="7"/>
                    <a:pt x="2" y="3"/>
                    <a:pt x="6" y="2"/>
                  </a:cubicBezTo>
                  <a:cubicBezTo>
                    <a:pt x="10" y="0"/>
                    <a:pt x="13" y="1"/>
                    <a:pt x="16" y="4"/>
                  </a:cubicBezTo>
                  <a:cubicBezTo>
                    <a:pt x="20" y="8"/>
                    <a:pt x="23" y="13"/>
                    <a:pt x="27" y="17"/>
                  </a:cubicBezTo>
                  <a:cubicBezTo>
                    <a:pt x="38" y="30"/>
                    <a:pt x="48" y="43"/>
                    <a:pt x="59" y="56"/>
                  </a:cubicBezTo>
                  <a:cubicBezTo>
                    <a:pt x="63" y="61"/>
                    <a:pt x="63" y="65"/>
                    <a:pt x="61" y="70"/>
                  </a:cubicBezTo>
                  <a:cubicBezTo>
                    <a:pt x="61" y="71"/>
                    <a:pt x="61" y="72"/>
                    <a:pt x="61" y="73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3" y="78"/>
                    <a:pt x="61" y="82"/>
                    <a:pt x="61" y="86"/>
                  </a:cubicBezTo>
                  <a:cubicBezTo>
                    <a:pt x="60" y="89"/>
                    <a:pt x="63" y="93"/>
                    <a:pt x="62" y="98"/>
                  </a:cubicBezTo>
                  <a:cubicBezTo>
                    <a:pt x="59" y="104"/>
                    <a:pt x="51" y="105"/>
                    <a:pt x="47" y="100"/>
                  </a:cubicBezTo>
                  <a:cubicBezTo>
                    <a:pt x="42" y="95"/>
                    <a:pt x="38" y="90"/>
                    <a:pt x="34" y="84"/>
                  </a:cubicBezTo>
                  <a:cubicBezTo>
                    <a:pt x="24" y="72"/>
                    <a:pt x="14" y="60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3" y="33"/>
                    <a:pt x="3" y="31"/>
                    <a:pt x="2" y="30"/>
                  </a:cubicBezTo>
                  <a:cubicBezTo>
                    <a:pt x="0" y="26"/>
                    <a:pt x="0" y="22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5" name="Freeform 50"/>
            <p:cNvSpPr>
              <a:spLocks/>
            </p:cNvSpPr>
            <p:nvPr userDrawn="1"/>
          </p:nvSpPr>
          <p:spPr bwMode="auto">
            <a:xfrm>
              <a:off x="684213" y="2122488"/>
              <a:ext cx="280988" cy="438150"/>
            </a:xfrm>
            <a:custGeom>
              <a:avLst/>
              <a:gdLst>
                <a:gd name="T0" fmla="*/ 10 w 63"/>
                <a:gd name="T1" fmla="*/ 0 h 104"/>
                <a:gd name="T2" fmla="*/ 16 w 63"/>
                <a:gd name="T3" fmla="*/ 3 h 104"/>
                <a:gd name="T4" fmla="*/ 60 w 63"/>
                <a:gd name="T5" fmla="*/ 57 h 104"/>
                <a:gd name="T6" fmla="*/ 61 w 63"/>
                <a:gd name="T7" fmla="*/ 69 h 104"/>
                <a:gd name="T8" fmla="*/ 61 w 63"/>
                <a:gd name="T9" fmla="*/ 74 h 104"/>
                <a:gd name="T10" fmla="*/ 61 w 63"/>
                <a:gd name="T11" fmla="*/ 84 h 104"/>
                <a:gd name="T12" fmla="*/ 61 w 63"/>
                <a:gd name="T13" fmla="*/ 88 h 104"/>
                <a:gd name="T14" fmla="*/ 58 w 63"/>
                <a:gd name="T15" fmla="*/ 102 h 104"/>
                <a:gd name="T16" fmla="*/ 46 w 63"/>
                <a:gd name="T17" fmla="*/ 99 h 104"/>
                <a:gd name="T18" fmla="*/ 4 w 63"/>
                <a:gd name="T19" fmla="*/ 47 h 104"/>
                <a:gd name="T20" fmla="*/ 2 w 63"/>
                <a:gd name="T21" fmla="*/ 34 h 104"/>
                <a:gd name="T22" fmla="*/ 2 w 63"/>
                <a:gd name="T23" fmla="*/ 30 h 104"/>
                <a:gd name="T24" fmla="*/ 2 w 63"/>
                <a:gd name="T25" fmla="*/ 29 h 104"/>
                <a:gd name="T26" fmla="*/ 3 w 63"/>
                <a:gd name="T27" fmla="*/ 18 h 104"/>
                <a:gd name="T28" fmla="*/ 1 w 63"/>
                <a:gd name="T29" fmla="*/ 6 h 104"/>
                <a:gd name="T30" fmla="*/ 10 w 63"/>
                <a:gd name="T3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4">
                  <a:moveTo>
                    <a:pt x="10" y="0"/>
                  </a:moveTo>
                  <a:cubicBezTo>
                    <a:pt x="12" y="1"/>
                    <a:pt x="15" y="2"/>
                    <a:pt x="16" y="3"/>
                  </a:cubicBezTo>
                  <a:cubicBezTo>
                    <a:pt x="31" y="21"/>
                    <a:pt x="46" y="39"/>
                    <a:pt x="60" y="57"/>
                  </a:cubicBezTo>
                  <a:cubicBezTo>
                    <a:pt x="63" y="61"/>
                    <a:pt x="63" y="65"/>
                    <a:pt x="61" y="69"/>
                  </a:cubicBezTo>
                  <a:cubicBezTo>
                    <a:pt x="61" y="70"/>
                    <a:pt x="61" y="72"/>
                    <a:pt x="61" y="74"/>
                  </a:cubicBezTo>
                  <a:cubicBezTo>
                    <a:pt x="63" y="77"/>
                    <a:pt x="63" y="80"/>
                    <a:pt x="61" y="84"/>
                  </a:cubicBezTo>
                  <a:cubicBezTo>
                    <a:pt x="60" y="85"/>
                    <a:pt x="60" y="87"/>
                    <a:pt x="61" y="88"/>
                  </a:cubicBezTo>
                  <a:cubicBezTo>
                    <a:pt x="63" y="94"/>
                    <a:pt x="63" y="98"/>
                    <a:pt x="58" y="102"/>
                  </a:cubicBezTo>
                  <a:cubicBezTo>
                    <a:pt x="55" y="104"/>
                    <a:pt x="50" y="103"/>
                    <a:pt x="46" y="99"/>
                  </a:cubicBezTo>
                  <a:cubicBezTo>
                    <a:pt x="32" y="81"/>
                    <a:pt x="18" y="64"/>
                    <a:pt x="4" y="47"/>
                  </a:cubicBezTo>
                  <a:cubicBezTo>
                    <a:pt x="0" y="42"/>
                    <a:pt x="0" y="39"/>
                    <a:pt x="2" y="34"/>
                  </a:cubicBezTo>
                  <a:cubicBezTo>
                    <a:pt x="3" y="33"/>
                    <a:pt x="2" y="31"/>
                    <a:pt x="2" y="30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0" y="25"/>
                    <a:pt x="2" y="22"/>
                    <a:pt x="3" y="18"/>
                  </a:cubicBezTo>
                  <a:cubicBezTo>
                    <a:pt x="3" y="14"/>
                    <a:pt x="0" y="11"/>
                    <a:pt x="1" y="6"/>
                  </a:cubicBezTo>
                  <a:cubicBezTo>
                    <a:pt x="3" y="2"/>
                    <a:pt x="6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6" name="Freeform 51"/>
            <p:cNvSpPr>
              <a:spLocks/>
            </p:cNvSpPr>
            <p:nvPr userDrawn="1"/>
          </p:nvSpPr>
          <p:spPr bwMode="auto">
            <a:xfrm>
              <a:off x="284163" y="3562350"/>
              <a:ext cx="303213" cy="441325"/>
            </a:xfrm>
            <a:custGeom>
              <a:avLst/>
              <a:gdLst>
                <a:gd name="T0" fmla="*/ 55 w 68"/>
                <a:gd name="T1" fmla="*/ 0 h 105"/>
                <a:gd name="T2" fmla="*/ 64 w 68"/>
                <a:gd name="T3" fmla="*/ 16 h 105"/>
                <a:gd name="T4" fmla="*/ 64 w 68"/>
                <a:gd name="T5" fmla="*/ 20 h 105"/>
                <a:gd name="T6" fmla="*/ 65 w 68"/>
                <a:gd name="T7" fmla="*/ 22 h 105"/>
                <a:gd name="T8" fmla="*/ 63 w 68"/>
                <a:gd name="T9" fmla="*/ 33 h 105"/>
                <a:gd name="T10" fmla="*/ 65 w 68"/>
                <a:gd name="T11" fmla="*/ 43 h 105"/>
                <a:gd name="T12" fmla="*/ 62 w 68"/>
                <a:gd name="T13" fmla="*/ 47 h 105"/>
                <a:gd name="T14" fmla="*/ 20 w 68"/>
                <a:gd name="T15" fmla="*/ 99 h 105"/>
                <a:gd name="T16" fmla="*/ 4 w 68"/>
                <a:gd name="T17" fmla="*/ 100 h 105"/>
                <a:gd name="T18" fmla="*/ 2 w 68"/>
                <a:gd name="T19" fmla="*/ 89 h 105"/>
                <a:gd name="T20" fmla="*/ 2 w 68"/>
                <a:gd name="T21" fmla="*/ 83 h 105"/>
                <a:gd name="T22" fmla="*/ 2 w 68"/>
                <a:gd name="T23" fmla="*/ 75 h 105"/>
                <a:gd name="T24" fmla="*/ 2 w 68"/>
                <a:gd name="T25" fmla="*/ 68 h 105"/>
                <a:gd name="T26" fmla="*/ 4 w 68"/>
                <a:gd name="T27" fmla="*/ 58 h 105"/>
                <a:gd name="T28" fmla="*/ 47 w 68"/>
                <a:gd name="T29" fmla="*/ 4 h 105"/>
                <a:gd name="T30" fmla="*/ 55 w 68"/>
                <a:gd name="T3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105">
                  <a:moveTo>
                    <a:pt x="55" y="0"/>
                  </a:moveTo>
                  <a:cubicBezTo>
                    <a:pt x="64" y="1"/>
                    <a:pt x="68" y="8"/>
                    <a:pt x="64" y="16"/>
                  </a:cubicBezTo>
                  <a:cubicBezTo>
                    <a:pt x="64" y="17"/>
                    <a:pt x="64" y="18"/>
                    <a:pt x="64" y="20"/>
                  </a:cubicBezTo>
                  <a:cubicBezTo>
                    <a:pt x="64" y="20"/>
                    <a:pt x="65" y="21"/>
                    <a:pt x="65" y="22"/>
                  </a:cubicBezTo>
                  <a:cubicBezTo>
                    <a:pt x="66" y="26"/>
                    <a:pt x="63" y="29"/>
                    <a:pt x="63" y="33"/>
                  </a:cubicBezTo>
                  <a:cubicBezTo>
                    <a:pt x="64" y="36"/>
                    <a:pt x="66" y="39"/>
                    <a:pt x="65" y="43"/>
                  </a:cubicBezTo>
                  <a:cubicBezTo>
                    <a:pt x="64" y="45"/>
                    <a:pt x="63" y="46"/>
                    <a:pt x="62" y="47"/>
                  </a:cubicBezTo>
                  <a:cubicBezTo>
                    <a:pt x="48" y="65"/>
                    <a:pt x="34" y="82"/>
                    <a:pt x="20" y="99"/>
                  </a:cubicBezTo>
                  <a:cubicBezTo>
                    <a:pt x="16" y="105"/>
                    <a:pt x="8" y="105"/>
                    <a:pt x="4" y="100"/>
                  </a:cubicBezTo>
                  <a:cubicBezTo>
                    <a:pt x="1" y="98"/>
                    <a:pt x="0" y="93"/>
                    <a:pt x="2" y="89"/>
                  </a:cubicBezTo>
                  <a:cubicBezTo>
                    <a:pt x="3" y="87"/>
                    <a:pt x="3" y="86"/>
                    <a:pt x="2" y="83"/>
                  </a:cubicBezTo>
                  <a:cubicBezTo>
                    <a:pt x="1" y="81"/>
                    <a:pt x="1" y="77"/>
                    <a:pt x="2" y="75"/>
                  </a:cubicBezTo>
                  <a:cubicBezTo>
                    <a:pt x="3" y="72"/>
                    <a:pt x="3" y="71"/>
                    <a:pt x="2" y="68"/>
                  </a:cubicBezTo>
                  <a:cubicBezTo>
                    <a:pt x="0" y="64"/>
                    <a:pt x="1" y="61"/>
                    <a:pt x="4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49" y="2"/>
                    <a:pt x="52" y="1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7" name="Freeform 52"/>
            <p:cNvSpPr>
              <a:spLocks/>
            </p:cNvSpPr>
            <p:nvPr userDrawn="1"/>
          </p:nvSpPr>
          <p:spPr bwMode="auto">
            <a:xfrm>
              <a:off x="-9525" y="3621088"/>
              <a:ext cx="303213" cy="441325"/>
            </a:xfrm>
            <a:custGeom>
              <a:avLst/>
              <a:gdLst>
                <a:gd name="T0" fmla="*/ 4 w 68"/>
                <a:gd name="T1" fmla="*/ 87 h 105"/>
                <a:gd name="T2" fmla="*/ 3 w 68"/>
                <a:gd name="T3" fmla="*/ 73 h 105"/>
                <a:gd name="T4" fmla="*/ 3 w 68"/>
                <a:gd name="T5" fmla="*/ 71 h 105"/>
                <a:gd name="T6" fmla="*/ 6 w 68"/>
                <a:gd name="T7" fmla="*/ 56 h 105"/>
                <a:gd name="T8" fmla="*/ 37 w 68"/>
                <a:gd name="T9" fmla="*/ 17 h 105"/>
                <a:gd name="T10" fmla="*/ 47 w 68"/>
                <a:gd name="T11" fmla="*/ 5 h 105"/>
                <a:gd name="T12" fmla="*/ 61 w 68"/>
                <a:gd name="T13" fmla="*/ 2 h 105"/>
                <a:gd name="T14" fmla="*/ 64 w 68"/>
                <a:gd name="T15" fmla="*/ 15 h 105"/>
                <a:gd name="T16" fmla="*/ 64 w 68"/>
                <a:gd name="T17" fmla="*/ 21 h 105"/>
                <a:gd name="T18" fmla="*/ 63 w 68"/>
                <a:gd name="T19" fmla="*/ 33 h 105"/>
                <a:gd name="T20" fmla="*/ 60 w 68"/>
                <a:gd name="T21" fmla="*/ 51 h 105"/>
                <a:gd name="T22" fmla="*/ 21 w 68"/>
                <a:gd name="T23" fmla="*/ 98 h 105"/>
                <a:gd name="T24" fmla="*/ 15 w 68"/>
                <a:gd name="T25" fmla="*/ 103 h 105"/>
                <a:gd name="T26" fmla="*/ 3 w 68"/>
                <a:gd name="T27" fmla="*/ 100 h 105"/>
                <a:gd name="T28" fmla="*/ 4 w 68"/>
                <a:gd name="T29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05">
                  <a:moveTo>
                    <a:pt x="4" y="87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3"/>
                    <a:pt x="3" y="71"/>
                    <a:pt x="3" y="71"/>
                  </a:cubicBezTo>
                  <a:cubicBezTo>
                    <a:pt x="0" y="65"/>
                    <a:pt x="2" y="60"/>
                    <a:pt x="6" y="56"/>
                  </a:cubicBezTo>
                  <a:cubicBezTo>
                    <a:pt x="16" y="43"/>
                    <a:pt x="27" y="30"/>
                    <a:pt x="37" y="17"/>
                  </a:cubicBezTo>
                  <a:cubicBezTo>
                    <a:pt x="40" y="13"/>
                    <a:pt x="44" y="9"/>
                    <a:pt x="47" y="5"/>
                  </a:cubicBezTo>
                  <a:cubicBezTo>
                    <a:pt x="51" y="1"/>
                    <a:pt x="56" y="0"/>
                    <a:pt x="61" y="2"/>
                  </a:cubicBezTo>
                  <a:cubicBezTo>
                    <a:pt x="65" y="4"/>
                    <a:pt x="67" y="10"/>
                    <a:pt x="64" y="15"/>
                  </a:cubicBezTo>
                  <a:cubicBezTo>
                    <a:pt x="63" y="17"/>
                    <a:pt x="63" y="19"/>
                    <a:pt x="64" y="21"/>
                  </a:cubicBezTo>
                  <a:cubicBezTo>
                    <a:pt x="66" y="25"/>
                    <a:pt x="66" y="29"/>
                    <a:pt x="63" y="33"/>
                  </a:cubicBezTo>
                  <a:cubicBezTo>
                    <a:pt x="68" y="40"/>
                    <a:pt x="65" y="45"/>
                    <a:pt x="60" y="51"/>
                  </a:cubicBezTo>
                  <a:cubicBezTo>
                    <a:pt x="47" y="66"/>
                    <a:pt x="34" y="82"/>
                    <a:pt x="21" y="98"/>
                  </a:cubicBezTo>
                  <a:cubicBezTo>
                    <a:pt x="20" y="100"/>
                    <a:pt x="18" y="102"/>
                    <a:pt x="15" y="103"/>
                  </a:cubicBezTo>
                  <a:cubicBezTo>
                    <a:pt x="11" y="105"/>
                    <a:pt x="5" y="104"/>
                    <a:pt x="3" y="100"/>
                  </a:cubicBezTo>
                  <a:cubicBezTo>
                    <a:pt x="0" y="96"/>
                    <a:pt x="1" y="92"/>
                    <a:pt x="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8" name="Freeform 53"/>
            <p:cNvSpPr>
              <a:spLocks/>
            </p:cNvSpPr>
            <p:nvPr userDrawn="1"/>
          </p:nvSpPr>
          <p:spPr bwMode="auto">
            <a:xfrm>
              <a:off x="284163" y="2693988"/>
              <a:ext cx="280988" cy="442913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6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4 h 105"/>
                <a:gd name="T16" fmla="*/ 2 w 63"/>
                <a:gd name="T17" fmla="*/ 75 h 105"/>
                <a:gd name="T18" fmla="*/ 2 w 63"/>
                <a:gd name="T19" fmla="*/ 70 h 105"/>
                <a:gd name="T20" fmla="*/ 3 w 63"/>
                <a:gd name="T21" fmla="*/ 58 h 105"/>
                <a:gd name="T22" fmla="*/ 47 w 63"/>
                <a:gd name="T23" fmla="*/ 4 h 105"/>
                <a:gd name="T24" fmla="*/ 58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6"/>
                  </a:cubicBezTo>
                  <a:cubicBezTo>
                    <a:pt x="62" y="31"/>
                    <a:pt x="61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5"/>
                    <a:pt x="9" y="105"/>
                    <a:pt x="5" y="102"/>
                  </a:cubicBezTo>
                  <a:cubicBezTo>
                    <a:pt x="1" y="99"/>
                    <a:pt x="0" y="94"/>
                    <a:pt x="2" y="89"/>
                  </a:cubicBezTo>
                  <a:cubicBezTo>
                    <a:pt x="3" y="88"/>
                    <a:pt x="2" y="86"/>
                    <a:pt x="2" y="84"/>
                  </a:cubicBezTo>
                  <a:cubicBezTo>
                    <a:pt x="2" y="81"/>
                    <a:pt x="2" y="78"/>
                    <a:pt x="2" y="75"/>
                  </a:cubicBezTo>
                  <a:cubicBezTo>
                    <a:pt x="2" y="73"/>
                    <a:pt x="3" y="71"/>
                    <a:pt x="2" y="70"/>
                  </a:cubicBezTo>
                  <a:cubicBezTo>
                    <a:pt x="0" y="66"/>
                    <a:pt x="1" y="62"/>
                    <a:pt x="3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4"/>
                    <a:pt x="63" y="7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9" name="Freeform 54"/>
            <p:cNvSpPr>
              <a:spLocks/>
            </p:cNvSpPr>
            <p:nvPr userDrawn="1"/>
          </p:nvSpPr>
          <p:spPr bwMode="auto">
            <a:xfrm>
              <a:off x="279400" y="1536700"/>
              <a:ext cx="288925" cy="446088"/>
            </a:xfrm>
            <a:custGeom>
              <a:avLst/>
              <a:gdLst>
                <a:gd name="T0" fmla="*/ 12 w 65"/>
                <a:gd name="T1" fmla="*/ 106 h 106"/>
                <a:gd name="T2" fmla="*/ 3 w 65"/>
                <a:gd name="T3" fmla="*/ 91 h 106"/>
                <a:gd name="T4" fmla="*/ 3 w 65"/>
                <a:gd name="T5" fmla="*/ 85 h 106"/>
                <a:gd name="T6" fmla="*/ 4 w 65"/>
                <a:gd name="T7" fmla="*/ 73 h 106"/>
                <a:gd name="T8" fmla="*/ 3 w 65"/>
                <a:gd name="T9" fmla="*/ 62 h 106"/>
                <a:gd name="T10" fmla="*/ 5 w 65"/>
                <a:gd name="T11" fmla="*/ 59 h 106"/>
                <a:gd name="T12" fmla="*/ 48 w 65"/>
                <a:gd name="T13" fmla="*/ 6 h 106"/>
                <a:gd name="T14" fmla="*/ 63 w 65"/>
                <a:gd name="T15" fmla="*/ 9 h 106"/>
                <a:gd name="T16" fmla="*/ 62 w 65"/>
                <a:gd name="T17" fmla="*/ 19 h 106"/>
                <a:gd name="T18" fmla="*/ 63 w 65"/>
                <a:gd name="T19" fmla="*/ 30 h 106"/>
                <a:gd name="T20" fmla="*/ 63 w 65"/>
                <a:gd name="T21" fmla="*/ 38 h 106"/>
                <a:gd name="T22" fmla="*/ 61 w 65"/>
                <a:gd name="T23" fmla="*/ 48 h 106"/>
                <a:gd name="T24" fmla="*/ 18 w 65"/>
                <a:gd name="T25" fmla="*/ 101 h 106"/>
                <a:gd name="T26" fmla="*/ 12 w 65"/>
                <a:gd name="T2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6">
                  <a:moveTo>
                    <a:pt x="12" y="106"/>
                  </a:moveTo>
                  <a:cubicBezTo>
                    <a:pt x="4" y="105"/>
                    <a:pt x="0" y="98"/>
                    <a:pt x="3" y="91"/>
                  </a:cubicBezTo>
                  <a:cubicBezTo>
                    <a:pt x="4" y="89"/>
                    <a:pt x="4" y="87"/>
                    <a:pt x="3" y="85"/>
                  </a:cubicBezTo>
                  <a:cubicBezTo>
                    <a:pt x="1" y="81"/>
                    <a:pt x="4" y="77"/>
                    <a:pt x="4" y="73"/>
                  </a:cubicBezTo>
                  <a:cubicBezTo>
                    <a:pt x="4" y="70"/>
                    <a:pt x="1" y="66"/>
                    <a:pt x="3" y="62"/>
                  </a:cubicBezTo>
                  <a:cubicBezTo>
                    <a:pt x="3" y="61"/>
                    <a:pt x="4" y="60"/>
                    <a:pt x="5" y="59"/>
                  </a:cubicBezTo>
                  <a:cubicBezTo>
                    <a:pt x="19" y="41"/>
                    <a:pt x="33" y="23"/>
                    <a:pt x="48" y="6"/>
                  </a:cubicBezTo>
                  <a:cubicBezTo>
                    <a:pt x="53" y="0"/>
                    <a:pt x="62" y="1"/>
                    <a:pt x="63" y="9"/>
                  </a:cubicBezTo>
                  <a:cubicBezTo>
                    <a:pt x="64" y="12"/>
                    <a:pt x="62" y="16"/>
                    <a:pt x="62" y="19"/>
                  </a:cubicBezTo>
                  <a:cubicBezTo>
                    <a:pt x="62" y="23"/>
                    <a:pt x="64" y="27"/>
                    <a:pt x="63" y="30"/>
                  </a:cubicBezTo>
                  <a:cubicBezTo>
                    <a:pt x="62" y="33"/>
                    <a:pt x="62" y="35"/>
                    <a:pt x="63" y="38"/>
                  </a:cubicBezTo>
                  <a:cubicBezTo>
                    <a:pt x="65" y="42"/>
                    <a:pt x="64" y="46"/>
                    <a:pt x="61" y="48"/>
                  </a:cubicBezTo>
                  <a:cubicBezTo>
                    <a:pt x="47" y="66"/>
                    <a:pt x="33" y="84"/>
                    <a:pt x="18" y="101"/>
                  </a:cubicBezTo>
                  <a:cubicBezTo>
                    <a:pt x="16" y="103"/>
                    <a:pt x="14" y="104"/>
                    <a:pt x="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0" name="Freeform 55"/>
            <p:cNvSpPr>
              <a:spLocks/>
            </p:cNvSpPr>
            <p:nvPr userDrawn="1"/>
          </p:nvSpPr>
          <p:spPr bwMode="auto">
            <a:xfrm>
              <a:off x="-9525" y="1027113"/>
              <a:ext cx="285750" cy="442913"/>
            </a:xfrm>
            <a:custGeom>
              <a:avLst/>
              <a:gdLst>
                <a:gd name="T0" fmla="*/ 4 w 64"/>
                <a:gd name="T1" fmla="*/ 72 h 105"/>
                <a:gd name="T2" fmla="*/ 5 w 64"/>
                <a:gd name="T3" fmla="*/ 56 h 105"/>
                <a:gd name="T4" fmla="*/ 47 w 64"/>
                <a:gd name="T5" fmla="*/ 4 h 105"/>
                <a:gd name="T6" fmla="*/ 59 w 64"/>
                <a:gd name="T7" fmla="*/ 2 h 105"/>
                <a:gd name="T8" fmla="*/ 63 w 64"/>
                <a:gd name="T9" fmla="*/ 12 h 105"/>
                <a:gd name="T10" fmla="*/ 62 w 64"/>
                <a:gd name="T11" fmla="*/ 15 h 105"/>
                <a:gd name="T12" fmla="*/ 62 w 64"/>
                <a:gd name="T13" fmla="*/ 21 h 105"/>
                <a:gd name="T14" fmla="*/ 62 w 64"/>
                <a:gd name="T15" fmla="*/ 30 h 105"/>
                <a:gd name="T16" fmla="*/ 62 w 64"/>
                <a:gd name="T17" fmla="*/ 35 h 105"/>
                <a:gd name="T18" fmla="*/ 60 w 64"/>
                <a:gd name="T19" fmla="*/ 47 h 105"/>
                <a:gd name="T20" fmla="*/ 17 w 64"/>
                <a:gd name="T21" fmla="*/ 100 h 105"/>
                <a:gd name="T22" fmla="*/ 5 w 64"/>
                <a:gd name="T23" fmla="*/ 102 h 105"/>
                <a:gd name="T24" fmla="*/ 2 w 64"/>
                <a:gd name="T25" fmla="*/ 88 h 105"/>
                <a:gd name="T26" fmla="*/ 3 w 64"/>
                <a:gd name="T27" fmla="*/ 85 h 105"/>
                <a:gd name="T28" fmla="*/ 4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" y="72"/>
                  </a:moveTo>
                  <a:cubicBezTo>
                    <a:pt x="0" y="64"/>
                    <a:pt x="0" y="62"/>
                    <a:pt x="5" y="56"/>
                  </a:cubicBezTo>
                  <a:cubicBezTo>
                    <a:pt x="19" y="38"/>
                    <a:pt x="33" y="21"/>
                    <a:pt x="47" y="4"/>
                  </a:cubicBezTo>
                  <a:cubicBezTo>
                    <a:pt x="50" y="1"/>
                    <a:pt x="55" y="0"/>
                    <a:pt x="59" y="2"/>
                  </a:cubicBezTo>
                  <a:cubicBezTo>
                    <a:pt x="62" y="4"/>
                    <a:pt x="63" y="7"/>
                    <a:pt x="63" y="12"/>
                  </a:cubicBezTo>
                  <a:cubicBezTo>
                    <a:pt x="63" y="13"/>
                    <a:pt x="63" y="14"/>
                    <a:pt x="62" y="15"/>
                  </a:cubicBezTo>
                  <a:cubicBezTo>
                    <a:pt x="61" y="17"/>
                    <a:pt x="61" y="18"/>
                    <a:pt x="62" y="21"/>
                  </a:cubicBezTo>
                  <a:cubicBezTo>
                    <a:pt x="63" y="23"/>
                    <a:pt x="62" y="27"/>
                    <a:pt x="62" y="30"/>
                  </a:cubicBezTo>
                  <a:cubicBezTo>
                    <a:pt x="62" y="32"/>
                    <a:pt x="61" y="33"/>
                    <a:pt x="62" y="35"/>
                  </a:cubicBezTo>
                  <a:cubicBezTo>
                    <a:pt x="64" y="39"/>
                    <a:pt x="63" y="43"/>
                    <a:pt x="60" y="47"/>
                  </a:cubicBezTo>
                  <a:cubicBezTo>
                    <a:pt x="46" y="64"/>
                    <a:pt x="32" y="82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2" y="88"/>
                  </a:cubicBezTo>
                  <a:cubicBezTo>
                    <a:pt x="3" y="87"/>
                    <a:pt x="3" y="86"/>
                    <a:pt x="3" y="85"/>
                  </a:cubicBezTo>
                  <a:cubicBezTo>
                    <a:pt x="1" y="78"/>
                    <a:pt x="0" y="78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1" name="Freeform 56"/>
            <p:cNvSpPr>
              <a:spLocks/>
            </p:cNvSpPr>
            <p:nvPr userDrawn="1"/>
          </p:nvSpPr>
          <p:spPr bwMode="auto">
            <a:xfrm>
              <a:off x="-9525" y="2181225"/>
              <a:ext cx="280988" cy="441325"/>
            </a:xfrm>
            <a:custGeom>
              <a:avLst/>
              <a:gdLst>
                <a:gd name="T0" fmla="*/ 63 w 63"/>
                <a:gd name="T1" fmla="*/ 11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8 w 63"/>
                <a:gd name="T9" fmla="*/ 99 h 105"/>
                <a:gd name="T10" fmla="*/ 5 w 63"/>
                <a:gd name="T11" fmla="*/ 102 h 105"/>
                <a:gd name="T12" fmla="*/ 3 w 63"/>
                <a:gd name="T13" fmla="*/ 88 h 105"/>
                <a:gd name="T14" fmla="*/ 3 w 63"/>
                <a:gd name="T15" fmla="*/ 84 h 105"/>
                <a:gd name="T16" fmla="*/ 2 w 63"/>
                <a:gd name="T17" fmla="*/ 74 h 105"/>
                <a:gd name="T18" fmla="*/ 2 w 63"/>
                <a:gd name="T19" fmla="*/ 69 h 105"/>
                <a:gd name="T20" fmla="*/ 4 w 63"/>
                <a:gd name="T21" fmla="*/ 57 h 105"/>
                <a:gd name="T22" fmla="*/ 47 w 63"/>
                <a:gd name="T23" fmla="*/ 4 h 105"/>
                <a:gd name="T24" fmla="*/ 58 w 63"/>
                <a:gd name="T25" fmla="*/ 1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3" y="20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4"/>
                    <a:pt x="32" y="82"/>
                    <a:pt x="18" y="99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3" y="88"/>
                  </a:cubicBezTo>
                  <a:cubicBezTo>
                    <a:pt x="3" y="87"/>
                    <a:pt x="3" y="85"/>
                    <a:pt x="3" y="84"/>
                  </a:cubicBezTo>
                  <a:cubicBezTo>
                    <a:pt x="1" y="81"/>
                    <a:pt x="1" y="77"/>
                    <a:pt x="2" y="74"/>
                  </a:cubicBezTo>
                  <a:cubicBezTo>
                    <a:pt x="3" y="73"/>
                    <a:pt x="3" y="71"/>
                    <a:pt x="2" y="69"/>
                  </a:cubicBezTo>
                  <a:cubicBezTo>
                    <a:pt x="0" y="65"/>
                    <a:pt x="1" y="61"/>
                    <a:pt x="4" y="57"/>
                  </a:cubicBezTo>
                  <a:cubicBezTo>
                    <a:pt x="18" y="39"/>
                    <a:pt x="33" y="22"/>
                    <a:pt x="47" y="4"/>
                  </a:cubicBezTo>
                  <a:cubicBezTo>
                    <a:pt x="50" y="0"/>
                    <a:pt x="54" y="0"/>
                    <a:pt x="58" y="1"/>
                  </a:cubicBezTo>
                  <a:cubicBezTo>
                    <a:pt x="61" y="3"/>
                    <a:pt x="63" y="6"/>
                    <a:pt x="6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2" name="Freeform 57"/>
            <p:cNvSpPr>
              <a:spLocks/>
            </p:cNvSpPr>
            <p:nvPr userDrawn="1"/>
          </p:nvSpPr>
          <p:spPr bwMode="auto">
            <a:xfrm>
              <a:off x="284163" y="1254125"/>
              <a:ext cx="280988" cy="442913"/>
            </a:xfrm>
            <a:custGeom>
              <a:avLst/>
              <a:gdLst>
                <a:gd name="T0" fmla="*/ 63 w 63"/>
                <a:gd name="T1" fmla="*/ 11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8 w 63"/>
                <a:gd name="T9" fmla="*/ 99 h 105"/>
                <a:gd name="T10" fmla="*/ 5 w 63"/>
                <a:gd name="T11" fmla="*/ 102 h 105"/>
                <a:gd name="T12" fmla="*/ 3 w 63"/>
                <a:gd name="T13" fmla="*/ 88 h 105"/>
                <a:gd name="T14" fmla="*/ 2 w 63"/>
                <a:gd name="T15" fmla="*/ 84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8 h 105"/>
                <a:gd name="T22" fmla="*/ 47 w 63"/>
                <a:gd name="T23" fmla="*/ 5 h 105"/>
                <a:gd name="T24" fmla="*/ 58 w 63"/>
                <a:gd name="T25" fmla="*/ 2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3" y="20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1" y="45"/>
                    <a:pt x="60" y="47"/>
                  </a:cubicBezTo>
                  <a:cubicBezTo>
                    <a:pt x="46" y="65"/>
                    <a:pt x="32" y="82"/>
                    <a:pt x="18" y="99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3" y="88"/>
                  </a:cubicBezTo>
                  <a:cubicBezTo>
                    <a:pt x="3" y="87"/>
                    <a:pt x="3" y="85"/>
                    <a:pt x="2" y="84"/>
                  </a:cubicBezTo>
                  <a:cubicBezTo>
                    <a:pt x="1" y="81"/>
                    <a:pt x="1" y="77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8"/>
                  </a:cubicBezTo>
                  <a:cubicBezTo>
                    <a:pt x="18" y="40"/>
                    <a:pt x="32" y="22"/>
                    <a:pt x="47" y="5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3"/>
                    <a:pt x="63" y="6"/>
                    <a:pt x="6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3" name="Freeform 58"/>
            <p:cNvSpPr>
              <a:spLocks/>
            </p:cNvSpPr>
            <p:nvPr userDrawn="1"/>
          </p:nvSpPr>
          <p:spPr bwMode="auto">
            <a:xfrm>
              <a:off x="279400" y="2403475"/>
              <a:ext cx="288925" cy="442913"/>
            </a:xfrm>
            <a:custGeom>
              <a:avLst/>
              <a:gdLst>
                <a:gd name="T0" fmla="*/ 11 w 65"/>
                <a:gd name="T1" fmla="*/ 105 h 105"/>
                <a:gd name="T2" fmla="*/ 3 w 65"/>
                <a:gd name="T3" fmla="*/ 90 h 105"/>
                <a:gd name="T4" fmla="*/ 3 w 65"/>
                <a:gd name="T5" fmla="*/ 84 h 105"/>
                <a:gd name="T6" fmla="*/ 4 w 65"/>
                <a:gd name="T7" fmla="*/ 73 h 105"/>
                <a:gd name="T8" fmla="*/ 3 w 65"/>
                <a:gd name="T9" fmla="*/ 61 h 105"/>
                <a:gd name="T10" fmla="*/ 5 w 65"/>
                <a:gd name="T11" fmla="*/ 57 h 105"/>
                <a:gd name="T12" fmla="*/ 45 w 65"/>
                <a:gd name="T13" fmla="*/ 10 h 105"/>
                <a:gd name="T14" fmla="*/ 48 w 65"/>
                <a:gd name="T15" fmla="*/ 6 h 105"/>
                <a:gd name="T16" fmla="*/ 60 w 65"/>
                <a:gd name="T17" fmla="*/ 3 h 105"/>
                <a:gd name="T18" fmla="*/ 63 w 65"/>
                <a:gd name="T19" fmla="*/ 16 h 105"/>
                <a:gd name="T20" fmla="*/ 63 w 65"/>
                <a:gd name="T21" fmla="*/ 22 h 105"/>
                <a:gd name="T22" fmla="*/ 63 w 65"/>
                <a:gd name="T23" fmla="*/ 31 h 105"/>
                <a:gd name="T24" fmla="*/ 63 w 65"/>
                <a:gd name="T25" fmla="*/ 36 h 105"/>
                <a:gd name="T26" fmla="*/ 62 w 65"/>
                <a:gd name="T27" fmla="*/ 48 h 105"/>
                <a:gd name="T28" fmla="*/ 18 w 65"/>
                <a:gd name="T29" fmla="*/ 101 h 105"/>
                <a:gd name="T30" fmla="*/ 11 w 65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7"/>
                    <a:pt x="3" y="84"/>
                  </a:cubicBezTo>
                  <a:cubicBezTo>
                    <a:pt x="1" y="80"/>
                    <a:pt x="4" y="77"/>
                    <a:pt x="4" y="73"/>
                  </a:cubicBezTo>
                  <a:cubicBezTo>
                    <a:pt x="4" y="69"/>
                    <a:pt x="1" y="66"/>
                    <a:pt x="3" y="61"/>
                  </a:cubicBezTo>
                  <a:cubicBezTo>
                    <a:pt x="4" y="60"/>
                    <a:pt x="4" y="59"/>
                    <a:pt x="5" y="57"/>
                  </a:cubicBezTo>
                  <a:cubicBezTo>
                    <a:pt x="19" y="41"/>
                    <a:pt x="32" y="26"/>
                    <a:pt x="45" y="10"/>
                  </a:cubicBezTo>
                  <a:cubicBezTo>
                    <a:pt x="46" y="8"/>
                    <a:pt x="47" y="7"/>
                    <a:pt x="48" y="6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4" y="6"/>
                    <a:pt x="65" y="11"/>
                    <a:pt x="63" y="16"/>
                  </a:cubicBezTo>
                  <a:cubicBezTo>
                    <a:pt x="62" y="18"/>
                    <a:pt x="62" y="20"/>
                    <a:pt x="63" y="22"/>
                  </a:cubicBezTo>
                  <a:cubicBezTo>
                    <a:pt x="63" y="25"/>
                    <a:pt x="63" y="28"/>
                    <a:pt x="63" y="31"/>
                  </a:cubicBezTo>
                  <a:cubicBezTo>
                    <a:pt x="63" y="33"/>
                    <a:pt x="62" y="35"/>
                    <a:pt x="63" y="36"/>
                  </a:cubicBezTo>
                  <a:cubicBezTo>
                    <a:pt x="65" y="40"/>
                    <a:pt x="64" y="44"/>
                    <a:pt x="62" y="48"/>
                  </a:cubicBezTo>
                  <a:cubicBezTo>
                    <a:pt x="47" y="65"/>
                    <a:pt x="33" y="83"/>
                    <a:pt x="18" y="101"/>
                  </a:cubicBezTo>
                  <a:cubicBezTo>
                    <a:pt x="16" y="103"/>
                    <a:pt x="14" y="104"/>
                    <a:pt x="1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4" name="Freeform 59"/>
            <p:cNvSpPr>
              <a:spLocks/>
            </p:cNvSpPr>
            <p:nvPr userDrawn="1"/>
          </p:nvSpPr>
          <p:spPr bwMode="auto">
            <a:xfrm>
              <a:off x="288925" y="4714875"/>
              <a:ext cx="293688" cy="442913"/>
            </a:xfrm>
            <a:custGeom>
              <a:avLst/>
              <a:gdLst>
                <a:gd name="T0" fmla="*/ 55 w 66"/>
                <a:gd name="T1" fmla="*/ 0 h 105"/>
                <a:gd name="T2" fmla="*/ 63 w 66"/>
                <a:gd name="T3" fmla="*/ 15 h 105"/>
                <a:gd name="T4" fmla="*/ 63 w 66"/>
                <a:gd name="T5" fmla="*/ 21 h 105"/>
                <a:gd name="T6" fmla="*/ 63 w 66"/>
                <a:gd name="T7" fmla="*/ 30 h 105"/>
                <a:gd name="T8" fmla="*/ 63 w 66"/>
                <a:gd name="T9" fmla="*/ 35 h 105"/>
                <a:gd name="T10" fmla="*/ 62 w 66"/>
                <a:gd name="T11" fmla="*/ 47 h 105"/>
                <a:gd name="T12" fmla="*/ 18 w 66"/>
                <a:gd name="T13" fmla="*/ 100 h 105"/>
                <a:gd name="T14" fmla="*/ 6 w 66"/>
                <a:gd name="T15" fmla="*/ 102 h 105"/>
                <a:gd name="T16" fmla="*/ 4 w 66"/>
                <a:gd name="T17" fmla="*/ 88 h 105"/>
                <a:gd name="T18" fmla="*/ 4 w 66"/>
                <a:gd name="T19" fmla="*/ 84 h 105"/>
                <a:gd name="T20" fmla="*/ 4 w 66"/>
                <a:gd name="T21" fmla="*/ 84 h 105"/>
                <a:gd name="T22" fmla="*/ 4 w 66"/>
                <a:gd name="T23" fmla="*/ 69 h 105"/>
                <a:gd name="T24" fmla="*/ 8 w 66"/>
                <a:gd name="T25" fmla="*/ 54 h 105"/>
                <a:gd name="T26" fmla="*/ 48 w 66"/>
                <a:gd name="T27" fmla="*/ 5 h 105"/>
                <a:gd name="T28" fmla="*/ 55 w 66"/>
                <a:gd name="T2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05">
                  <a:moveTo>
                    <a:pt x="55" y="0"/>
                  </a:moveTo>
                  <a:cubicBezTo>
                    <a:pt x="62" y="1"/>
                    <a:pt x="66" y="8"/>
                    <a:pt x="63" y="15"/>
                  </a:cubicBezTo>
                  <a:cubicBezTo>
                    <a:pt x="63" y="17"/>
                    <a:pt x="62" y="18"/>
                    <a:pt x="63" y="21"/>
                  </a:cubicBezTo>
                  <a:cubicBezTo>
                    <a:pt x="64" y="23"/>
                    <a:pt x="63" y="27"/>
                    <a:pt x="63" y="30"/>
                  </a:cubicBezTo>
                  <a:cubicBezTo>
                    <a:pt x="63" y="31"/>
                    <a:pt x="63" y="33"/>
                    <a:pt x="63" y="35"/>
                  </a:cubicBezTo>
                  <a:cubicBezTo>
                    <a:pt x="65" y="39"/>
                    <a:pt x="65" y="43"/>
                    <a:pt x="62" y="47"/>
                  </a:cubicBezTo>
                  <a:cubicBezTo>
                    <a:pt x="48" y="64"/>
                    <a:pt x="33" y="82"/>
                    <a:pt x="18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3"/>
                    <a:pt x="4" y="88"/>
                  </a:cubicBezTo>
                  <a:cubicBezTo>
                    <a:pt x="4" y="87"/>
                    <a:pt x="4" y="85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8"/>
                    <a:pt x="8" y="54"/>
                  </a:cubicBezTo>
                  <a:cubicBezTo>
                    <a:pt x="21" y="38"/>
                    <a:pt x="34" y="22"/>
                    <a:pt x="48" y="5"/>
                  </a:cubicBezTo>
                  <a:cubicBezTo>
                    <a:pt x="50" y="3"/>
                    <a:pt x="52" y="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5" name="Freeform 60"/>
            <p:cNvSpPr>
              <a:spLocks/>
            </p:cNvSpPr>
            <p:nvPr userDrawn="1"/>
          </p:nvSpPr>
          <p:spPr bwMode="auto">
            <a:xfrm>
              <a:off x="-9525" y="2466975"/>
              <a:ext cx="280988" cy="442913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5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7 h 105"/>
                <a:gd name="T22" fmla="*/ 47 w 63"/>
                <a:gd name="T23" fmla="*/ 4 h 105"/>
                <a:gd name="T24" fmla="*/ 58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2" y="89"/>
                  </a:cubicBezTo>
                  <a:cubicBezTo>
                    <a:pt x="3" y="88"/>
                    <a:pt x="3" y="86"/>
                    <a:pt x="2" y="85"/>
                  </a:cubicBezTo>
                  <a:cubicBezTo>
                    <a:pt x="1" y="81"/>
                    <a:pt x="1" y="78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7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3"/>
                    <a:pt x="63" y="7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6" name="Freeform 61"/>
            <p:cNvSpPr>
              <a:spLocks/>
            </p:cNvSpPr>
            <p:nvPr userDrawn="1"/>
          </p:nvSpPr>
          <p:spPr bwMode="auto">
            <a:xfrm>
              <a:off x="288925" y="3848100"/>
              <a:ext cx="288925" cy="441325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2 h 105"/>
                <a:gd name="T4" fmla="*/ 63 w 65"/>
                <a:gd name="T5" fmla="*/ 35 h 105"/>
                <a:gd name="T6" fmla="*/ 62 w 65"/>
                <a:gd name="T7" fmla="*/ 47 h 105"/>
                <a:gd name="T8" fmla="*/ 19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5 h 105"/>
                <a:gd name="T16" fmla="*/ 4 w 65"/>
                <a:gd name="T17" fmla="*/ 84 h 105"/>
                <a:gd name="T18" fmla="*/ 3 w 65"/>
                <a:gd name="T19" fmla="*/ 69 h 105"/>
                <a:gd name="T20" fmla="*/ 8 w 65"/>
                <a:gd name="T21" fmla="*/ 55 h 105"/>
                <a:gd name="T22" fmla="*/ 46 w 65"/>
                <a:gd name="T23" fmla="*/ 8 h 105"/>
                <a:gd name="T24" fmla="*/ 50 w 65"/>
                <a:gd name="T25" fmla="*/ 3 h 105"/>
                <a:gd name="T26" fmla="*/ 61 w 65"/>
                <a:gd name="T27" fmla="*/ 3 h 105"/>
                <a:gd name="T28" fmla="*/ 64 w 65"/>
                <a:gd name="T29" fmla="*/ 15 h 105"/>
                <a:gd name="T30" fmla="*/ 62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3"/>
                    <a:pt x="65" y="27"/>
                    <a:pt x="63" y="32"/>
                  </a:cubicBezTo>
                  <a:cubicBezTo>
                    <a:pt x="62" y="32"/>
                    <a:pt x="63" y="34"/>
                    <a:pt x="63" y="35"/>
                  </a:cubicBezTo>
                  <a:cubicBezTo>
                    <a:pt x="65" y="39"/>
                    <a:pt x="65" y="44"/>
                    <a:pt x="62" y="47"/>
                  </a:cubicBezTo>
                  <a:cubicBezTo>
                    <a:pt x="47" y="65"/>
                    <a:pt x="33" y="83"/>
                    <a:pt x="19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ubicBezTo>
                    <a:pt x="0" y="79"/>
                    <a:pt x="6" y="74"/>
                    <a:pt x="3" y="69"/>
                  </a:cubicBezTo>
                  <a:cubicBezTo>
                    <a:pt x="1" y="63"/>
                    <a:pt x="4" y="59"/>
                    <a:pt x="8" y="55"/>
                  </a:cubicBezTo>
                  <a:cubicBezTo>
                    <a:pt x="20" y="39"/>
                    <a:pt x="33" y="24"/>
                    <a:pt x="46" y="8"/>
                  </a:cubicBezTo>
                  <a:cubicBezTo>
                    <a:pt x="47" y="6"/>
                    <a:pt x="48" y="5"/>
                    <a:pt x="50" y="3"/>
                  </a:cubicBezTo>
                  <a:cubicBezTo>
                    <a:pt x="53" y="0"/>
                    <a:pt x="58" y="0"/>
                    <a:pt x="61" y="3"/>
                  </a:cubicBezTo>
                  <a:cubicBezTo>
                    <a:pt x="64" y="6"/>
                    <a:pt x="65" y="11"/>
                    <a:pt x="64" y="15"/>
                  </a:cubicBezTo>
                  <a:cubicBezTo>
                    <a:pt x="63" y="16"/>
                    <a:pt x="63" y="17"/>
                    <a:pt x="6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7" name="Freeform 62"/>
            <p:cNvSpPr>
              <a:spLocks/>
            </p:cNvSpPr>
            <p:nvPr userDrawn="1"/>
          </p:nvSpPr>
          <p:spPr bwMode="auto">
            <a:xfrm>
              <a:off x="284163" y="1831975"/>
              <a:ext cx="284163" cy="441325"/>
            </a:xfrm>
            <a:custGeom>
              <a:avLst/>
              <a:gdLst>
                <a:gd name="T0" fmla="*/ 4 w 64"/>
                <a:gd name="T1" fmla="*/ 86 h 105"/>
                <a:gd name="T2" fmla="*/ 3 w 64"/>
                <a:gd name="T3" fmla="*/ 73 h 105"/>
                <a:gd name="T4" fmla="*/ 2 w 64"/>
                <a:gd name="T5" fmla="*/ 69 h 105"/>
                <a:gd name="T6" fmla="*/ 3 w 64"/>
                <a:gd name="T7" fmla="*/ 58 h 105"/>
                <a:gd name="T8" fmla="*/ 47 w 64"/>
                <a:gd name="T9" fmla="*/ 4 h 105"/>
                <a:gd name="T10" fmla="*/ 59 w 64"/>
                <a:gd name="T11" fmla="*/ 3 h 105"/>
                <a:gd name="T12" fmla="*/ 62 w 64"/>
                <a:gd name="T13" fmla="*/ 15 h 105"/>
                <a:gd name="T14" fmla="*/ 62 w 64"/>
                <a:gd name="T15" fmla="*/ 20 h 105"/>
                <a:gd name="T16" fmla="*/ 61 w 64"/>
                <a:gd name="T17" fmla="*/ 32 h 105"/>
                <a:gd name="T18" fmla="*/ 62 w 64"/>
                <a:gd name="T19" fmla="*/ 44 h 105"/>
                <a:gd name="T20" fmla="*/ 54 w 64"/>
                <a:gd name="T21" fmla="*/ 55 h 105"/>
                <a:gd name="T22" fmla="*/ 20 w 64"/>
                <a:gd name="T23" fmla="*/ 96 h 105"/>
                <a:gd name="T24" fmla="*/ 17 w 64"/>
                <a:gd name="T25" fmla="*/ 100 h 105"/>
                <a:gd name="T26" fmla="*/ 5 w 64"/>
                <a:gd name="T27" fmla="*/ 102 h 105"/>
                <a:gd name="T28" fmla="*/ 3 w 64"/>
                <a:gd name="T29" fmla="*/ 88 h 105"/>
                <a:gd name="T30" fmla="*/ 4 w 64"/>
                <a:gd name="T31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4" y="86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2"/>
                    <a:pt x="3" y="70"/>
                    <a:pt x="2" y="69"/>
                  </a:cubicBezTo>
                  <a:cubicBezTo>
                    <a:pt x="0" y="65"/>
                    <a:pt x="1" y="61"/>
                    <a:pt x="3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1" y="0"/>
                    <a:pt x="56" y="0"/>
                    <a:pt x="59" y="3"/>
                  </a:cubicBezTo>
                  <a:cubicBezTo>
                    <a:pt x="63" y="5"/>
                    <a:pt x="64" y="10"/>
                    <a:pt x="62" y="15"/>
                  </a:cubicBezTo>
                  <a:cubicBezTo>
                    <a:pt x="61" y="17"/>
                    <a:pt x="61" y="19"/>
                    <a:pt x="62" y="20"/>
                  </a:cubicBezTo>
                  <a:cubicBezTo>
                    <a:pt x="64" y="25"/>
                    <a:pt x="61" y="28"/>
                    <a:pt x="61" y="32"/>
                  </a:cubicBezTo>
                  <a:cubicBezTo>
                    <a:pt x="61" y="36"/>
                    <a:pt x="64" y="40"/>
                    <a:pt x="62" y="44"/>
                  </a:cubicBezTo>
                  <a:cubicBezTo>
                    <a:pt x="60" y="48"/>
                    <a:pt x="57" y="51"/>
                    <a:pt x="54" y="55"/>
                  </a:cubicBezTo>
                  <a:cubicBezTo>
                    <a:pt x="43" y="69"/>
                    <a:pt x="31" y="82"/>
                    <a:pt x="20" y="96"/>
                  </a:cubicBezTo>
                  <a:cubicBezTo>
                    <a:pt x="19" y="97"/>
                    <a:pt x="18" y="99"/>
                    <a:pt x="17" y="100"/>
                  </a:cubicBezTo>
                  <a:cubicBezTo>
                    <a:pt x="13" y="104"/>
                    <a:pt x="9" y="105"/>
                    <a:pt x="5" y="102"/>
                  </a:cubicBezTo>
                  <a:cubicBezTo>
                    <a:pt x="1" y="99"/>
                    <a:pt x="0" y="93"/>
                    <a:pt x="3" y="88"/>
                  </a:cubicBezTo>
                  <a:cubicBezTo>
                    <a:pt x="3" y="88"/>
                    <a:pt x="3" y="87"/>
                    <a:pt x="4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8" name="Freeform 63"/>
            <p:cNvSpPr>
              <a:spLocks/>
            </p:cNvSpPr>
            <p:nvPr userDrawn="1"/>
          </p:nvSpPr>
          <p:spPr bwMode="auto">
            <a:xfrm>
              <a:off x="276225" y="2989263"/>
              <a:ext cx="296863" cy="438150"/>
            </a:xfrm>
            <a:custGeom>
              <a:avLst/>
              <a:gdLst>
                <a:gd name="T0" fmla="*/ 54 w 67"/>
                <a:gd name="T1" fmla="*/ 0 h 104"/>
                <a:gd name="T2" fmla="*/ 64 w 67"/>
                <a:gd name="T3" fmla="*/ 14 h 104"/>
                <a:gd name="T4" fmla="*/ 64 w 67"/>
                <a:gd name="T5" fmla="*/ 20 h 104"/>
                <a:gd name="T6" fmla="*/ 64 w 67"/>
                <a:gd name="T7" fmla="*/ 29 h 104"/>
                <a:gd name="T8" fmla="*/ 64 w 67"/>
                <a:gd name="T9" fmla="*/ 34 h 104"/>
                <a:gd name="T10" fmla="*/ 62 w 67"/>
                <a:gd name="T11" fmla="*/ 46 h 104"/>
                <a:gd name="T12" fmla="*/ 19 w 67"/>
                <a:gd name="T13" fmla="*/ 99 h 104"/>
                <a:gd name="T14" fmla="*/ 7 w 67"/>
                <a:gd name="T15" fmla="*/ 101 h 104"/>
                <a:gd name="T16" fmla="*/ 4 w 67"/>
                <a:gd name="T17" fmla="*/ 87 h 104"/>
                <a:gd name="T18" fmla="*/ 4 w 67"/>
                <a:gd name="T19" fmla="*/ 83 h 104"/>
                <a:gd name="T20" fmla="*/ 4 w 67"/>
                <a:gd name="T21" fmla="*/ 83 h 104"/>
                <a:gd name="T22" fmla="*/ 4 w 67"/>
                <a:gd name="T23" fmla="*/ 68 h 104"/>
                <a:gd name="T24" fmla="*/ 8 w 67"/>
                <a:gd name="T25" fmla="*/ 53 h 104"/>
                <a:gd name="T26" fmla="*/ 48 w 67"/>
                <a:gd name="T27" fmla="*/ 4 h 104"/>
                <a:gd name="T28" fmla="*/ 54 w 67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4">
                  <a:moveTo>
                    <a:pt x="54" y="0"/>
                  </a:moveTo>
                  <a:cubicBezTo>
                    <a:pt x="63" y="0"/>
                    <a:pt x="67" y="7"/>
                    <a:pt x="64" y="14"/>
                  </a:cubicBezTo>
                  <a:cubicBezTo>
                    <a:pt x="63" y="16"/>
                    <a:pt x="63" y="18"/>
                    <a:pt x="64" y="20"/>
                  </a:cubicBezTo>
                  <a:cubicBezTo>
                    <a:pt x="65" y="23"/>
                    <a:pt x="64" y="26"/>
                    <a:pt x="64" y="29"/>
                  </a:cubicBezTo>
                  <a:cubicBezTo>
                    <a:pt x="64" y="31"/>
                    <a:pt x="63" y="33"/>
                    <a:pt x="64" y="34"/>
                  </a:cubicBezTo>
                  <a:cubicBezTo>
                    <a:pt x="66" y="38"/>
                    <a:pt x="65" y="42"/>
                    <a:pt x="62" y="46"/>
                  </a:cubicBezTo>
                  <a:cubicBezTo>
                    <a:pt x="48" y="63"/>
                    <a:pt x="34" y="81"/>
                    <a:pt x="19" y="99"/>
                  </a:cubicBezTo>
                  <a:cubicBezTo>
                    <a:pt x="16" y="103"/>
                    <a:pt x="11" y="104"/>
                    <a:pt x="7" y="101"/>
                  </a:cubicBezTo>
                  <a:cubicBezTo>
                    <a:pt x="3" y="98"/>
                    <a:pt x="2" y="93"/>
                    <a:pt x="4" y="87"/>
                  </a:cubicBezTo>
                  <a:cubicBezTo>
                    <a:pt x="5" y="86"/>
                    <a:pt x="4" y="85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0" y="78"/>
                    <a:pt x="7" y="73"/>
                    <a:pt x="4" y="68"/>
                  </a:cubicBezTo>
                  <a:cubicBezTo>
                    <a:pt x="1" y="62"/>
                    <a:pt x="5" y="58"/>
                    <a:pt x="8" y="53"/>
                  </a:cubicBezTo>
                  <a:cubicBezTo>
                    <a:pt x="21" y="37"/>
                    <a:pt x="35" y="21"/>
                    <a:pt x="48" y="4"/>
                  </a:cubicBezTo>
                  <a:cubicBezTo>
                    <a:pt x="50" y="2"/>
                    <a:pt x="53" y="1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9" name="Freeform 64"/>
            <p:cNvSpPr>
              <a:spLocks/>
            </p:cNvSpPr>
            <p:nvPr userDrawn="1"/>
          </p:nvSpPr>
          <p:spPr bwMode="auto">
            <a:xfrm>
              <a:off x="279400" y="101600"/>
              <a:ext cx="288925" cy="438150"/>
            </a:xfrm>
            <a:custGeom>
              <a:avLst/>
              <a:gdLst>
                <a:gd name="T0" fmla="*/ 12 w 65"/>
                <a:gd name="T1" fmla="*/ 104 h 104"/>
                <a:gd name="T2" fmla="*/ 3 w 65"/>
                <a:gd name="T3" fmla="*/ 90 h 104"/>
                <a:gd name="T4" fmla="*/ 3 w 65"/>
                <a:gd name="T5" fmla="*/ 82 h 104"/>
                <a:gd name="T6" fmla="*/ 3 w 65"/>
                <a:gd name="T7" fmla="*/ 74 h 104"/>
                <a:gd name="T8" fmla="*/ 3 w 65"/>
                <a:gd name="T9" fmla="*/ 69 h 104"/>
                <a:gd name="T10" fmla="*/ 4 w 65"/>
                <a:gd name="T11" fmla="*/ 58 h 104"/>
                <a:gd name="T12" fmla="*/ 48 w 65"/>
                <a:gd name="T13" fmla="*/ 4 h 104"/>
                <a:gd name="T14" fmla="*/ 60 w 65"/>
                <a:gd name="T15" fmla="*/ 3 h 104"/>
                <a:gd name="T16" fmla="*/ 63 w 65"/>
                <a:gd name="T17" fmla="*/ 16 h 104"/>
                <a:gd name="T18" fmla="*/ 63 w 65"/>
                <a:gd name="T19" fmla="*/ 20 h 104"/>
                <a:gd name="T20" fmla="*/ 62 w 65"/>
                <a:gd name="T21" fmla="*/ 32 h 104"/>
                <a:gd name="T22" fmla="*/ 63 w 65"/>
                <a:gd name="T23" fmla="*/ 44 h 104"/>
                <a:gd name="T24" fmla="*/ 61 w 65"/>
                <a:gd name="T25" fmla="*/ 48 h 104"/>
                <a:gd name="T26" fmla="*/ 19 w 65"/>
                <a:gd name="T27" fmla="*/ 99 h 104"/>
                <a:gd name="T28" fmla="*/ 12 w 65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4">
                  <a:moveTo>
                    <a:pt x="12" y="104"/>
                  </a:moveTo>
                  <a:cubicBezTo>
                    <a:pt x="5" y="104"/>
                    <a:pt x="0" y="97"/>
                    <a:pt x="3" y="90"/>
                  </a:cubicBezTo>
                  <a:cubicBezTo>
                    <a:pt x="4" y="87"/>
                    <a:pt x="4" y="85"/>
                    <a:pt x="3" y="82"/>
                  </a:cubicBezTo>
                  <a:cubicBezTo>
                    <a:pt x="2" y="80"/>
                    <a:pt x="3" y="77"/>
                    <a:pt x="3" y="74"/>
                  </a:cubicBezTo>
                  <a:cubicBezTo>
                    <a:pt x="3" y="73"/>
                    <a:pt x="4" y="71"/>
                    <a:pt x="3" y="69"/>
                  </a:cubicBezTo>
                  <a:cubicBezTo>
                    <a:pt x="1" y="65"/>
                    <a:pt x="2" y="61"/>
                    <a:pt x="4" y="58"/>
                  </a:cubicBezTo>
                  <a:cubicBezTo>
                    <a:pt x="19" y="40"/>
                    <a:pt x="34" y="22"/>
                    <a:pt x="48" y="4"/>
                  </a:cubicBezTo>
                  <a:cubicBezTo>
                    <a:pt x="51" y="0"/>
                    <a:pt x="57" y="0"/>
                    <a:pt x="60" y="3"/>
                  </a:cubicBezTo>
                  <a:cubicBezTo>
                    <a:pt x="64" y="5"/>
                    <a:pt x="65" y="11"/>
                    <a:pt x="63" y="16"/>
                  </a:cubicBezTo>
                  <a:cubicBezTo>
                    <a:pt x="62" y="17"/>
                    <a:pt x="62" y="19"/>
                    <a:pt x="63" y="20"/>
                  </a:cubicBezTo>
                  <a:cubicBezTo>
                    <a:pt x="65" y="25"/>
                    <a:pt x="62" y="29"/>
                    <a:pt x="62" y="32"/>
                  </a:cubicBezTo>
                  <a:cubicBezTo>
                    <a:pt x="62" y="36"/>
                    <a:pt x="65" y="40"/>
                    <a:pt x="63" y="44"/>
                  </a:cubicBezTo>
                  <a:cubicBezTo>
                    <a:pt x="62" y="45"/>
                    <a:pt x="62" y="46"/>
                    <a:pt x="61" y="48"/>
                  </a:cubicBezTo>
                  <a:cubicBezTo>
                    <a:pt x="47" y="65"/>
                    <a:pt x="33" y="82"/>
                    <a:pt x="19" y="99"/>
                  </a:cubicBezTo>
                  <a:cubicBezTo>
                    <a:pt x="17" y="101"/>
                    <a:pt x="14" y="103"/>
                    <a:pt x="12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0" name="Freeform 65"/>
            <p:cNvSpPr>
              <a:spLocks/>
            </p:cNvSpPr>
            <p:nvPr userDrawn="1"/>
          </p:nvSpPr>
          <p:spPr bwMode="auto">
            <a:xfrm>
              <a:off x="-12700" y="2754313"/>
              <a:ext cx="288925" cy="441325"/>
            </a:xfrm>
            <a:custGeom>
              <a:avLst/>
              <a:gdLst>
                <a:gd name="T0" fmla="*/ 12 w 65"/>
                <a:gd name="T1" fmla="*/ 105 h 105"/>
                <a:gd name="T2" fmla="*/ 3 w 65"/>
                <a:gd name="T3" fmla="*/ 90 h 105"/>
                <a:gd name="T4" fmla="*/ 3 w 65"/>
                <a:gd name="T5" fmla="*/ 85 h 105"/>
                <a:gd name="T6" fmla="*/ 4 w 65"/>
                <a:gd name="T7" fmla="*/ 73 h 105"/>
                <a:gd name="T8" fmla="*/ 3 w 65"/>
                <a:gd name="T9" fmla="*/ 61 h 105"/>
                <a:gd name="T10" fmla="*/ 5 w 65"/>
                <a:gd name="T11" fmla="*/ 58 h 105"/>
                <a:gd name="T12" fmla="*/ 47 w 65"/>
                <a:gd name="T13" fmla="*/ 6 h 105"/>
                <a:gd name="T14" fmla="*/ 63 w 65"/>
                <a:gd name="T15" fmla="*/ 7 h 105"/>
                <a:gd name="T16" fmla="*/ 63 w 65"/>
                <a:gd name="T17" fmla="*/ 16 h 105"/>
                <a:gd name="T18" fmla="*/ 63 w 65"/>
                <a:gd name="T19" fmla="*/ 21 h 105"/>
                <a:gd name="T20" fmla="*/ 63 w 65"/>
                <a:gd name="T21" fmla="*/ 31 h 105"/>
                <a:gd name="T22" fmla="*/ 63 w 65"/>
                <a:gd name="T23" fmla="*/ 36 h 105"/>
                <a:gd name="T24" fmla="*/ 61 w 65"/>
                <a:gd name="T25" fmla="*/ 48 h 105"/>
                <a:gd name="T26" fmla="*/ 18 w 65"/>
                <a:gd name="T27" fmla="*/ 101 h 105"/>
                <a:gd name="T28" fmla="*/ 12 w 65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12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5"/>
                  </a:cubicBezTo>
                  <a:cubicBezTo>
                    <a:pt x="1" y="80"/>
                    <a:pt x="4" y="77"/>
                    <a:pt x="4" y="73"/>
                  </a:cubicBezTo>
                  <a:cubicBezTo>
                    <a:pt x="4" y="69"/>
                    <a:pt x="1" y="65"/>
                    <a:pt x="3" y="61"/>
                  </a:cubicBezTo>
                  <a:cubicBezTo>
                    <a:pt x="4" y="60"/>
                    <a:pt x="4" y="59"/>
                    <a:pt x="5" y="58"/>
                  </a:cubicBezTo>
                  <a:cubicBezTo>
                    <a:pt x="19" y="40"/>
                    <a:pt x="33" y="23"/>
                    <a:pt x="47" y="6"/>
                  </a:cubicBezTo>
                  <a:cubicBezTo>
                    <a:pt x="53" y="0"/>
                    <a:pt x="60" y="0"/>
                    <a:pt x="63" y="7"/>
                  </a:cubicBezTo>
                  <a:cubicBezTo>
                    <a:pt x="64" y="10"/>
                    <a:pt x="63" y="13"/>
                    <a:pt x="63" y="16"/>
                  </a:cubicBezTo>
                  <a:cubicBezTo>
                    <a:pt x="63" y="18"/>
                    <a:pt x="63" y="19"/>
                    <a:pt x="63" y="21"/>
                  </a:cubicBezTo>
                  <a:cubicBezTo>
                    <a:pt x="63" y="24"/>
                    <a:pt x="63" y="28"/>
                    <a:pt x="63" y="31"/>
                  </a:cubicBezTo>
                  <a:cubicBezTo>
                    <a:pt x="63" y="33"/>
                    <a:pt x="62" y="34"/>
                    <a:pt x="63" y="36"/>
                  </a:cubicBezTo>
                  <a:cubicBezTo>
                    <a:pt x="65" y="40"/>
                    <a:pt x="64" y="44"/>
                    <a:pt x="61" y="48"/>
                  </a:cubicBezTo>
                  <a:cubicBezTo>
                    <a:pt x="47" y="65"/>
                    <a:pt x="33" y="83"/>
                    <a:pt x="18" y="101"/>
                  </a:cubicBezTo>
                  <a:cubicBezTo>
                    <a:pt x="16" y="103"/>
                    <a:pt x="14" y="104"/>
                    <a:pt x="1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1" name="Freeform 66"/>
            <p:cNvSpPr>
              <a:spLocks/>
            </p:cNvSpPr>
            <p:nvPr userDrawn="1"/>
          </p:nvSpPr>
          <p:spPr bwMode="auto">
            <a:xfrm>
              <a:off x="279400" y="2117725"/>
              <a:ext cx="288925" cy="442913"/>
            </a:xfrm>
            <a:custGeom>
              <a:avLst/>
              <a:gdLst>
                <a:gd name="T0" fmla="*/ 11 w 65"/>
                <a:gd name="T1" fmla="*/ 105 h 105"/>
                <a:gd name="T2" fmla="*/ 3 w 65"/>
                <a:gd name="T3" fmla="*/ 90 h 105"/>
                <a:gd name="T4" fmla="*/ 3 w 65"/>
                <a:gd name="T5" fmla="*/ 84 h 105"/>
                <a:gd name="T6" fmla="*/ 3 w 65"/>
                <a:gd name="T7" fmla="*/ 75 h 105"/>
                <a:gd name="T8" fmla="*/ 3 w 65"/>
                <a:gd name="T9" fmla="*/ 70 h 105"/>
                <a:gd name="T10" fmla="*/ 5 w 65"/>
                <a:gd name="T11" fmla="*/ 58 h 105"/>
                <a:gd name="T12" fmla="*/ 43 w 65"/>
                <a:gd name="T13" fmla="*/ 12 h 105"/>
                <a:gd name="T14" fmla="*/ 48 w 65"/>
                <a:gd name="T15" fmla="*/ 5 h 105"/>
                <a:gd name="T16" fmla="*/ 59 w 65"/>
                <a:gd name="T17" fmla="*/ 2 h 105"/>
                <a:gd name="T18" fmla="*/ 63 w 65"/>
                <a:gd name="T19" fmla="*/ 15 h 105"/>
                <a:gd name="T20" fmla="*/ 63 w 65"/>
                <a:gd name="T21" fmla="*/ 22 h 105"/>
                <a:gd name="T22" fmla="*/ 63 w 65"/>
                <a:gd name="T23" fmla="*/ 30 h 105"/>
                <a:gd name="T24" fmla="*/ 63 w 65"/>
                <a:gd name="T25" fmla="*/ 36 h 105"/>
                <a:gd name="T26" fmla="*/ 61 w 65"/>
                <a:gd name="T27" fmla="*/ 48 h 105"/>
                <a:gd name="T28" fmla="*/ 22 w 65"/>
                <a:gd name="T29" fmla="*/ 95 h 105"/>
                <a:gd name="T30" fmla="*/ 18 w 65"/>
                <a:gd name="T31" fmla="*/ 101 h 105"/>
                <a:gd name="T32" fmla="*/ 11 w 65"/>
                <a:gd name="T3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4"/>
                  </a:cubicBezTo>
                  <a:cubicBezTo>
                    <a:pt x="2" y="81"/>
                    <a:pt x="3" y="78"/>
                    <a:pt x="3" y="75"/>
                  </a:cubicBezTo>
                  <a:cubicBezTo>
                    <a:pt x="3" y="73"/>
                    <a:pt x="4" y="71"/>
                    <a:pt x="3" y="70"/>
                  </a:cubicBezTo>
                  <a:cubicBezTo>
                    <a:pt x="1" y="65"/>
                    <a:pt x="2" y="61"/>
                    <a:pt x="5" y="58"/>
                  </a:cubicBezTo>
                  <a:cubicBezTo>
                    <a:pt x="17" y="42"/>
                    <a:pt x="30" y="27"/>
                    <a:pt x="43" y="12"/>
                  </a:cubicBezTo>
                  <a:cubicBezTo>
                    <a:pt x="44" y="10"/>
                    <a:pt x="46" y="7"/>
                    <a:pt x="48" y="5"/>
                  </a:cubicBezTo>
                  <a:cubicBezTo>
                    <a:pt x="51" y="1"/>
                    <a:pt x="56" y="0"/>
                    <a:pt x="59" y="2"/>
                  </a:cubicBezTo>
                  <a:cubicBezTo>
                    <a:pt x="63" y="5"/>
                    <a:pt x="65" y="10"/>
                    <a:pt x="63" y="15"/>
                  </a:cubicBezTo>
                  <a:cubicBezTo>
                    <a:pt x="62" y="17"/>
                    <a:pt x="62" y="19"/>
                    <a:pt x="63" y="22"/>
                  </a:cubicBezTo>
                  <a:cubicBezTo>
                    <a:pt x="64" y="24"/>
                    <a:pt x="64" y="27"/>
                    <a:pt x="63" y="30"/>
                  </a:cubicBezTo>
                  <a:cubicBezTo>
                    <a:pt x="62" y="32"/>
                    <a:pt x="62" y="34"/>
                    <a:pt x="63" y="36"/>
                  </a:cubicBezTo>
                  <a:cubicBezTo>
                    <a:pt x="65" y="41"/>
                    <a:pt x="63" y="44"/>
                    <a:pt x="61" y="48"/>
                  </a:cubicBezTo>
                  <a:cubicBezTo>
                    <a:pt x="48" y="64"/>
                    <a:pt x="35" y="79"/>
                    <a:pt x="22" y="95"/>
                  </a:cubicBezTo>
                  <a:cubicBezTo>
                    <a:pt x="21" y="97"/>
                    <a:pt x="19" y="99"/>
                    <a:pt x="18" y="101"/>
                  </a:cubicBezTo>
                  <a:cubicBezTo>
                    <a:pt x="16" y="102"/>
                    <a:pt x="13" y="103"/>
                    <a:pt x="1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2" name="Freeform 67"/>
            <p:cNvSpPr>
              <a:spLocks/>
            </p:cNvSpPr>
            <p:nvPr userDrawn="1"/>
          </p:nvSpPr>
          <p:spPr bwMode="auto">
            <a:xfrm>
              <a:off x="288925" y="4421188"/>
              <a:ext cx="293688" cy="446088"/>
            </a:xfrm>
            <a:custGeom>
              <a:avLst/>
              <a:gdLst>
                <a:gd name="T0" fmla="*/ 62 w 66"/>
                <a:gd name="T1" fmla="*/ 34 h 106"/>
                <a:gd name="T2" fmla="*/ 60 w 66"/>
                <a:gd name="T3" fmla="*/ 50 h 106"/>
                <a:gd name="T4" fmla="*/ 19 w 66"/>
                <a:gd name="T5" fmla="*/ 101 h 106"/>
                <a:gd name="T6" fmla="*/ 6 w 66"/>
                <a:gd name="T7" fmla="*/ 103 h 106"/>
                <a:gd name="T8" fmla="*/ 4 w 66"/>
                <a:gd name="T9" fmla="*/ 90 h 106"/>
                <a:gd name="T10" fmla="*/ 4 w 66"/>
                <a:gd name="T11" fmla="*/ 86 h 106"/>
                <a:gd name="T12" fmla="*/ 4 w 66"/>
                <a:gd name="T13" fmla="*/ 85 h 106"/>
                <a:gd name="T14" fmla="*/ 3 w 66"/>
                <a:gd name="T15" fmla="*/ 70 h 106"/>
                <a:gd name="T16" fmla="*/ 8 w 66"/>
                <a:gd name="T17" fmla="*/ 56 h 106"/>
                <a:gd name="T18" fmla="*/ 48 w 66"/>
                <a:gd name="T19" fmla="*/ 6 h 106"/>
                <a:gd name="T20" fmla="*/ 63 w 66"/>
                <a:gd name="T21" fmla="*/ 8 h 106"/>
                <a:gd name="T22" fmla="*/ 63 w 66"/>
                <a:gd name="T23" fmla="*/ 17 h 106"/>
                <a:gd name="T24" fmla="*/ 63 w 66"/>
                <a:gd name="T25" fmla="*/ 20 h 106"/>
                <a:gd name="T26" fmla="*/ 62 w 66"/>
                <a:gd name="T27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06">
                  <a:moveTo>
                    <a:pt x="62" y="34"/>
                  </a:moveTo>
                  <a:cubicBezTo>
                    <a:pt x="66" y="41"/>
                    <a:pt x="65" y="44"/>
                    <a:pt x="60" y="50"/>
                  </a:cubicBezTo>
                  <a:cubicBezTo>
                    <a:pt x="47" y="67"/>
                    <a:pt x="33" y="84"/>
                    <a:pt x="19" y="101"/>
                  </a:cubicBezTo>
                  <a:cubicBezTo>
                    <a:pt x="15" y="105"/>
                    <a:pt x="10" y="106"/>
                    <a:pt x="6" y="103"/>
                  </a:cubicBezTo>
                  <a:cubicBezTo>
                    <a:pt x="3" y="100"/>
                    <a:pt x="2" y="95"/>
                    <a:pt x="4" y="90"/>
                  </a:cubicBezTo>
                  <a:cubicBezTo>
                    <a:pt x="4" y="89"/>
                    <a:pt x="4" y="87"/>
                    <a:pt x="4" y="86"/>
                  </a:cubicBezTo>
                  <a:cubicBezTo>
                    <a:pt x="4" y="86"/>
                    <a:pt x="4" y="86"/>
                    <a:pt x="4" y="85"/>
                  </a:cubicBezTo>
                  <a:cubicBezTo>
                    <a:pt x="0" y="80"/>
                    <a:pt x="6" y="75"/>
                    <a:pt x="3" y="70"/>
                  </a:cubicBezTo>
                  <a:cubicBezTo>
                    <a:pt x="1" y="64"/>
                    <a:pt x="4" y="60"/>
                    <a:pt x="8" y="56"/>
                  </a:cubicBezTo>
                  <a:cubicBezTo>
                    <a:pt x="21" y="39"/>
                    <a:pt x="35" y="23"/>
                    <a:pt x="48" y="6"/>
                  </a:cubicBezTo>
                  <a:cubicBezTo>
                    <a:pt x="53" y="0"/>
                    <a:pt x="61" y="1"/>
                    <a:pt x="63" y="8"/>
                  </a:cubicBezTo>
                  <a:cubicBezTo>
                    <a:pt x="64" y="10"/>
                    <a:pt x="63" y="14"/>
                    <a:pt x="63" y="17"/>
                  </a:cubicBezTo>
                  <a:cubicBezTo>
                    <a:pt x="63" y="18"/>
                    <a:pt x="62" y="20"/>
                    <a:pt x="63" y="20"/>
                  </a:cubicBezTo>
                  <a:cubicBezTo>
                    <a:pt x="65" y="28"/>
                    <a:pt x="65" y="28"/>
                    <a:pt x="6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3" name="Freeform 68"/>
            <p:cNvSpPr>
              <a:spLocks/>
            </p:cNvSpPr>
            <p:nvPr userDrawn="1"/>
          </p:nvSpPr>
          <p:spPr bwMode="auto">
            <a:xfrm>
              <a:off x="298450" y="4138613"/>
              <a:ext cx="279400" cy="441325"/>
            </a:xfrm>
            <a:custGeom>
              <a:avLst/>
              <a:gdLst>
                <a:gd name="T0" fmla="*/ 63 w 63"/>
                <a:gd name="T1" fmla="*/ 11 h 105"/>
                <a:gd name="T2" fmla="*/ 62 w 63"/>
                <a:gd name="T3" fmla="*/ 25 h 105"/>
                <a:gd name="T4" fmla="*/ 62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4 w 63"/>
                <a:gd name="T11" fmla="*/ 102 h 105"/>
                <a:gd name="T12" fmla="*/ 2 w 63"/>
                <a:gd name="T13" fmla="*/ 88 h 105"/>
                <a:gd name="T14" fmla="*/ 2 w 63"/>
                <a:gd name="T15" fmla="*/ 84 h 105"/>
                <a:gd name="T16" fmla="*/ 2 w 63"/>
                <a:gd name="T17" fmla="*/ 74 h 105"/>
                <a:gd name="T18" fmla="*/ 2 w 63"/>
                <a:gd name="T19" fmla="*/ 70 h 105"/>
                <a:gd name="T20" fmla="*/ 3 w 63"/>
                <a:gd name="T21" fmla="*/ 57 h 105"/>
                <a:gd name="T22" fmla="*/ 47 w 63"/>
                <a:gd name="T23" fmla="*/ 4 h 105"/>
                <a:gd name="T24" fmla="*/ 57 w 63"/>
                <a:gd name="T25" fmla="*/ 1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2" y="20"/>
                    <a:pt x="62" y="25"/>
                  </a:cubicBezTo>
                  <a:cubicBezTo>
                    <a:pt x="62" y="30"/>
                    <a:pt x="61" y="35"/>
                    <a:pt x="62" y="40"/>
                  </a:cubicBezTo>
                  <a:cubicBezTo>
                    <a:pt x="63" y="42"/>
                    <a:pt x="61" y="45"/>
                    <a:pt x="60" y="47"/>
                  </a:cubicBezTo>
                  <a:cubicBezTo>
                    <a:pt x="46" y="65"/>
                    <a:pt x="31" y="82"/>
                    <a:pt x="17" y="100"/>
                  </a:cubicBezTo>
                  <a:cubicBezTo>
                    <a:pt x="13" y="104"/>
                    <a:pt x="8" y="105"/>
                    <a:pt x="4" y="102"/>
                  </a:cubicBezTo>
                  <a:cubicBezTo>
                    <a:pt x="1" y="99"/>
                    <a:pt x="0" y="94"/>
                    <a:pt x="2" y="88"/>
                  </a:cubicBezTo>
                  <a:cubicBezTo>
                    <a:pt x="2" y="87"/>
                    <a:pt x="2" y="85"/>
                    <a:pt x="2" y="84"/>
                  </a:cubicBezTo>
                  <a:cubicBezTo>
                    <a:pt x="0" y="81"/>
                    <a:pt x="0" y="77"/>
                    <a:pt x="2" y="74"/>
                  </a:cubicBezTo>
                  <a:cubicBezTo>
                    <a:pt x="2" y="73"/>
                    <a:pt x="2" y="71"/>
                    <a:pt x="2" y="70"/>
                  </a:cubicBezTo>
                  <a:cubicBezTo>
                    <a:pt x="0" y="65"/>
                    <a:pt x="0" y="61"/>
                    <a:pt x="3" y="57"/>
                  </a:cubicBezTo>
                  <a:cubicBezTo>
                    <a:pt x="18" y="40"/>
                    <a:pt x="32" y="22"/>
                    <a:pt x="47" y="4"/>
                  </a:cubicBezTo>
                  <a:cubicBezTo>
                    <a:pt x="49" y="1"/>
                    <a:pt x="53" y="0"/>
                    <a:pt x="57" y="1"/>
                  </a:cubicBezTo>
                  <a:cubicBezTo>
                    <a:pt x="61" y="3"/>
                    <a:pt x="62" y="6"/>
                    <a:pt x="6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4" name="Freeform 69"/>
            <p:cNvSpPr>
              <a:spLocks/>
            </p:cNvSpPr>
            <p:nvPr userDrawn="1"/>
          </p:nvSpPr>
          <p:spPr bwMode="auto">
            <a:xfrm>
              <a:off x="276225" y="3271838"/>
              <a:ext cx="296863" cy="441325"/>
            </a:xfrm>
            <a:custGeom>
              <a:avLst/>
              <a:gdLst>
                <a:gd name="T0" fmla="*/ 55 w 67"/>
                <a:gd name="T1" fmla="*/ 0 h 105"/>
                <a:gd name="T2" fmla="*/ 64 w 67"/>
                <a:gd name="T3" fmla="*/ 15 h 105"/>
                <a:gd name="T4" fmla="*/ 64 w 67"/>
                <a:gd name="T5" fmla="*/ 21 h 105"/>
                <a:gd name="T6" fmla="*/ 63 w 67"/>
                <a:gd name="T7" fmla="*/ 33 h 105"/>
                <a:gd name="T8" fmla="*/ 64 w 67"/>
                <a:gd name="T9" fmla="*/ 44 h 105"/>
                <a:gd name="T10" fmla="*/ 62 w 67"/>
                <a:gd name="T11" fmla="*/ 48 h 105"/>
                <a:gd name="T12" fmla="*/ 20 w 67"/>
                <a:gd name="T13" fmla="*/ 100 h 105"/>
                <a:gd name="T14" fmla="*/ 7 w 67"/>
                <a:gd name="T15" fmla="*/ 102 h 105"/>
                <a:gd name="T16" fmla="*/ 5 w 67"/>
                <a:gd name="T17" fmla="*/ 88 h 105"/>
                <a:gd name="T18" fmla="*/ 5 w 67"/>
                <a:gd name="T19" fmla="*/ 85 h 105"/>
                <a:gd name="T20" fmla="*/ 4 w 67"/>
                <a:gd name="T21" fmla="*/ 84 h 105"/>
                <a:gd name="T22" fmla="*/ 4 w 67"/>
                <a:gd name="T23" fmla="*/ 69 h 105"/>
                <a:gd name="T24" fmla="*/ 8 w 67"/>
                <a:gd name="T25" fmla="*/ 55 h 105"/>
                <a:gd name="T26" fmla="*/ 48 w 67"/>
                <a:gd name="T27" fmla="*/ 6 h 105"/>
                <a:gd name="T28" fmla="*/ 55 w 67"/>
                <a:gd name="T2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5">
                  <a:moveTo>
                    <a:pt x="55" y="0"/>
                  </a:moveTo>
                  <a:cubicBezTo>
                    <a:pt x="63" y="1"/>
                    <a:pt x="67" y="9"/>
                    <a:pt x="64" y="15"/>
                  </a:cubicBezTo>
                  <a:cubicBezTo>
                    <a:pt x="63" y="18"/>
                    <a:pt x="63" y="19"/>
                    <a:pt x="64" y="21"/>
                  </a:cubicBezTo>
                  <a:cubicBezTo>
                    <a:pt x="66" y="25"/>
                    <a:pt x="63" y="29"/>
                    <a:pt x="63" y="33"/>
                  </a:cubicBezTo>
                  <a:cubicBezTo>
                    <a:pt x="63" y="36"/>
                    <a:pt x="66" y="40"/>
                    <a:pt x="64" y="44"/>
                  </a:cubicBezTo>
                  <a:cubicBezTo>
                    <a:pt x="63" y="46"/>
                    <a:pt x="63" y="47"/>
                    <a:pt x="62" y="48"/>
                  </a:cubicBezTo>
                  <a:cubicBezTo>
                    <a:pt x="48" y="65"/>
                    <a:pt x="34" y="83"/>
                    <a:pt x="20" y="100"/>
                  </a:cubicBezTo>
                  <a:cubicBezTo>
                    <a:pt x="16" y="104"/>
                    <a:pt x="12" y="105"/>
                    <a:pt x="7" y="102"/>
                  </a:cubicBezTo>
                  <a:cubicBezTo>
                    <a:pt x="3" y="99"/>
                    <a:pt x="2" y="94"/>
                    <a:pt x="5" y="88"/>
                  </a:cubicBezTo>
                  <a:cubicBezTo>
                    <a:pt x="5" y="87"/>
                    <a:pt x="5" y="86"/>
                    <a:pt x="5" y="85"/>
                  </a:cubicBezTo>
                  <a:cubicBezTo>
                    <a:pt x="5" y="85"/>
                    <a:pt x="4" y="84"/>
                    <a:pt x="4" y="84"/>
                  </a:cubicBezTo>
                  <a:cubicBezTo>
                    <a:pt x="0" y="79"/>
                    <a:pt x="7" y="74"/>
                    <a:pt x="4" y="69"/>
                  </a:cubicBezTo>
                  <a:cubicBezTo>
                    <a:pt x="1" y="63"/>
                    <a:pt x="5" y="59"/>
                    <a:pt x="8" y="55"/>
                  </a:cubicBezTo>
                  <a:cubicBezTo>
                    <a:pt x="21" y="39"/>
                    <a:pt x="35" y="22"/>
                    <a:pt x="48" y="6"/>
                  </a:cubicBezTo>
                  <a:cubicBezTo>
                    <a:pt x="50" y="4"/>
                    <a:pt x="53" y="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5" name="Freeform 70"/>
            <p:cNvSpPr>
              <a:spLocks/>
            </p:cNvSpPr>
            <p:nvPr userDrawn="1"/>
          </p:nvSpPr>
          <p:spPr bwMode="auto">
            <a:xfrm>
              <a:off x="-9525" y="1314450"/>
              <a:ext cx="285750" cy="441325"/>
            </a:xfrm>
            <a:custGeom>
              <a:avLst/>
              <a:gdLst>
                <a:gd name="T0" fmla="*/ 3 w 64"/>
                <a:gd name="T1" fmla="*/ 86 h 105"/>
                <a:gd name="T2" fmla="*/ 3 w 64"/>
                <a:gd name="T3" fmla="*/ 73 h 105"/>
                <a:gd name="T4" fmla="*/ 3 w 64"/>
                <a:gd name="T5" fmla="*/ 70 h 105"/>
                <a:gd name="T6" fmla="*/ 4 w 64"/>
                <a:gd name="T7" fmla="*/ 58 h 105"/>
                <a:gd name="T8" fmla="*/ 47 w 64"/>
                <a:gd name="T9" fmla="*/ 4 h 105"/>
                <a:gd name="T10" fmla="*/ 59 w 64"/>
                <a:gd name="T11" fmla="*/ 3 h 105"/>
                <a:gd name="T12" fmla="*/ 62 w 64"/>
                <a:gd name="T13" fmla="*/ 16 h 105"/>
                <a:gd name="T14" fmla="*/ 62 w 64"/>
                <a:gd name="T15" fmla="*/ 21 h 105"/>
                <a:gd name="T16" fmla="*/ 61 w 64"/>
                <a:gd name="T17" fmla="*/ 33 h 105"/>
                <a:gd name="T18" fmla="*/ 62 w 64"/>
                <a:gd name="T19" fmla="*/ 45 h 105"/>
                <a:gd name="T20" fmla="*/ 61 w 64"/>
                <a:gd name="T21" fmla="*/ 47 h 105"/>
                <a:gd name="T22" fmla="*/ 17 w 64"/>
                <a:gd name="T23" fmla="*/ 101 h 105"/>
                <a:gd name="T24" fmla="*/ 6 w 64"/>
                <a:gd name="T25" fmla="*/ 103 h 105"/>
                <a:gd name="T26" fmla="*/ 1 w 64"/>
                <a:gd name="T27" fmla="*/ 94 h 105"/>
                <a:gd name="T28" fmla="*/ 3 w 64"/>
                <a:gd name="T29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86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3"/>
                    <a:pt x="3" y="71"/>
                    <a:pt x="3" y="70"/>
                  </a:cubicBezTo>
                  <a:cubicBezTo>
                    <a:pt x="0" y="66"/>
                    <a:pt x="1" y="62"/>
                    <a:pt x="4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1" y="0"/>
                    <a:pt x="56" y="0"/>
                    <a:pt x="59" y="3"/>
                  </a:cubicBezTo>
                  <a:cubicBezTo>
                    <a:pt x="63" y="6"/>
                    <a:pt x="64" y="11"/>
                    <a:pt x="62" y="16"/>
                  </a:cubicBezTo>
                  <a:cubicBezTo>
                    <a:pt x="61" y="17"/>
                    <a:pt x="61" y="19"/>
                    <a:pt x="62" y="21"/>
                  </a:cubicBezTo>
                  <a:cubicBezTo>
                    <a:pt x="64" y="25"/>
                    <a:pt x="61" y="29"/>
                    <a:pt x="61" y="33"/>
                  </a:cubicBezTo>
                  <a:cubicBezTo>
                    <a:pt x="61" y="36"/>
                    <a:pt x="64" y="40"/>
                    <a:pt x="62" y="45"/>
                  </a:cubicBezTo>
                  <a:cubicBezTo>
                    <a:pt x="62" y="45"/>
                    <a:pt x="61" y="46"/>
                    <a:pt x="61" y="47"/>
                  </a:cubicBezTo>
                  <a:cubicBezTo>
                    <a:pt x="46" y="65"/>
                    <a:pt x="31" y="83"/>
                    <a:pt x="17" y="101"/>
                  </a:cubicBezTo>
                  <a:cubicBezTo>
                    <a:pt x="14" y="104"/>
                    <a:pt x="10" y="105"/>
                    <a:pt x="6" y="103"/>
                  </a:cubicBezTo>
                  <a:cubicBezTo>
                    <a:pt x="3" y="101"/>
                    <a:pt x="1" y="98"/>
                    <a:pt x="1" y="94"/>
                  </a:cubicBezTo>
                  <a:cubicBezTo>
                    <a:pt x="1" y="91"/>
                    <a:pt x="3" y="89"/>
                    <a:pt x="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6" name="Freeform 71"/>
            <p:cNvSpPr>
              <a:spLocks/>
            </p:cNvSpPr>
            <p:nvPr userDrawn="1"/>
          </p:nvSpPr>
          <p:spPr bwMode="auto">
            <a:xfrm>
              <a:off x="-9525" y="1890713"/>
              <a:ext cx="288925" cy="441325"/>
            </a:xfrm>
            <a:custGeom>
              <a:avLst/>
              <a:gdLst>
                <a:gd name="T0" fmla="*/ 61 w 65"/>
                <a:gd name="T1" fmla="*/ 33 h 105"/>
                <a:gd name="T2" fmla="*/ 59 w 65"/>
                <a:gd name="T3" fmla="*/ 49 h 105"/>
                <a:gd name="T4" fmla="*/ 19 w 65"/>
                <a:gd name="T5" fmla="*/ 98 h 105"/>
                <a:gd name="T6" fmla="*/ 12 w 65"/>
                <a:gd name="T7" fmla="*/ 103 h 105"/>
                <a:gd name="T8" fmla="*/ 3 w 65"/>
                <a:gd name="T9" fmla="*/ 101 h 105"/>
                <a:gd name="T10" fmla="*/ 2 w 65"/>
                <a:gd name="T11" fmla="*/ 90 h 105"/>
                <a:gd name="T12" fmla="*/ 2 w 65"/>
                <a:gd name="T13" fmla="*/ 84 h 105"/>
                <a:gd name="T14" fmla="*/ 3 w 65"/>
                <a:gd name="T15" fmla="*/ 72 h 105"/>
                <a:gd name="T16" fmla="*/ 2 w 65"/>
                <a:gd name="T17" fmla="*/ 61 h 105"/>
                <a:gd name="T18" fmla="*/ 4 w 65"/>
                <a:gd name="T19" fmla="*/ 57 h 105"/>
                <a:gd name="T20" fmla="*/ 47 w 65"/>
                <a:gd name="T21" fmla="*/ 5 h 105"/>
                <a:gd name="T22" fmla="*/ 57 w 65"/>
                <a:gd name="T23" fmla="*/ 2 h 105"/>
                <a:gd name="T24" fmla="*/ 62 w 65"/>
                <a:gd name="T25" fmla="*/ 15 h 105"/>
                <a:gd name="T26" fmla="*/ 62 w 65"/>
                <a:gd name="T27" fmla="*/ 21 h 105"/>
                <a:gd name="T28" fmla="*/ 61 w 65"/>
                <a:gd name="T29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61" y="33"/>
                  </a:moveTo>
                  <a:cubicBezTo>
                    <a:pt x="64" y="40"/>
                    <a:pt x="64" y="43"/>
                    <a:pt x="59" y="49"/>
                  </a:cubicBezTo>
                  <a:cubicBezTo>
                    <a:pt x="45" y="66"/>
                    <a:pt x="32" y="82"/>
                    <a:pt x="19" y="98"/>
                  </a:cubicBezTo>
                  <a:cubicBezTo>
                    <a:pt x="17" y="100"/>
                    <a:pt x="15" y="102"/>
                    <a:pt x="12" y="103"/>
                  </a:cubicBezTo>
                  <a:cubicBezTo>
                    <a:pt x="9" y="105"/>
                    <a:pt x="6" y="104"/>
                    <a:pt x="3" y="101"/>
                  </a:cubicBezTo>
                  <a:cubicBezTo>
                    <a:pt x="1" y="97"/>
                    <a:pt x="0" y="94"/>
                    <a:pt x="2" y="90"/>
                  </a:cubicBezTo>
                  <a:cubicBezTo>
                    <a:pt x="3" y="88"/>
                    <a:pt x="3" y="86"/>
                    <a:pt x="2" y="84"/>
                  </a:cubicBezTo>
                  <a:cubicBezTo>
                    <a:pt x="0" y="80"/>
                    <a:pt x="3" y="76"/>
                    <a:pt x="3" y="72"/>
                  </a:cubicBezTo>
                  <a:cubicBezTo>
                    <a:pt x="3" y="69"/>
                    <a:pt x="0" y="65"/>
                    <a:pt x="2" y="61"/>
                  </a:cubicBezTo>
                  <a:cubicBezTo>
                    <a:pt x="3" y="59"/>
                    <a:pt x="3" y="58"/>
                    <a:pt x="4" y="57"/>
                  </a:cubicBezTo>
                  <a:cubicBezTo>
                    <a:pt x="18" y="40"/>
                    <a:pt x="33" y="23"/>
                    <a:pt x="47" y="5"/>
                  </a:cubicBezTo>
                  <a:cubicBezTo>
                    <a:pt x="50" y="2"/>
                    <a:pt x="53" y="0"/>
                    <a:pt x="57" y="2"/>
                  </a:cubicBezTo>
                  <a:cubicBezTo>
                    <a:pt x="62" y="3"/>
                    <a:pt x="65" y="10"/>
                    <a:pt x="62" y="15"/>
                  </a:cubicBezTo>
                  <a:cubicBezTo>
                    <a:pt x="61" y="18"/>
                    <a:pt x="61" y="19"/>
                    <a:pt x="62" y="21"/>
                  </a:cubicBezTo>
                  <a:cubicBezTo>
                    <a:pt x="64" y="26"/>
                    <a:pt x="63" y="29"/>
                    <a:pt x="6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7" name="Freeform 72"/>
            <p:cNvSpPr>
              <a:spLocks/>
            </p:cNvSpPr>
            <p:nvPr userDrawn="1"/>
          </p:nvSpPr>
          <p:spPr bwMode="auto">
            <a:xfrm>
              <a:off x="-12700" y="1600200"/>
              <a:ext cx="296863" cy="438150"/>
            </a:xfrm>
            <a:custGeom>
              <a:avLst/>
              <a:gdLst>
                <a:gd name="T0" fmla="*/ 13 w 67"/>
                <a:gd name="T1" fmla="*/ 104 h 104"/>
                <a:gd name="T2" fmla="*/ 3 w 67"/>
                <a:gd name="T3" fmla="*/ 90 h 104"/>
                <a:gd name="T4" fmla="*/ 3 w 67"/>
                <a:gd name="T5" fmla="*/ 84 h 104"/>
                <a:gd name="T6" fmla="*/ 3 w 67"/>
                <a:gd name="T7" fmla="*/ 75 h 104"/>
                <a:gd name="T8" fmla="*/ 3 w 67"/>
                <a:gd name="T9" fmla="*/ 70 h 104"/>
                <a:gd name="T10" fmla="*/ 5 w 67"/>
                <a:gd name="T11" fmla="*/ 58 h 104"/>
                <a:gd name="T12" fmla="*/ 48 w 67"/>
                <a:gd name="T13" fmla="*/ 5 h 104"/>
                <a:gd name="T14" fmla="*/ 60 w 67"/>
                <a:gd name="T15" fmla="*/ 3 h 104"/>
                <a:gd name="T16" fmla="*/ 63 w 67"/>
                <a:gd name="T17" fmla="*/ 17 h 104"/>
                <a:gd name="T18" fmla="*/ 63 w 67"/>
                <a:gd name="T19" fmla="*/ 21 h 104"/>
                <a:gd name="T20" fmla="*/ 63 w 67"/>
                <a:gd name="T21" fmla="*/ 22 h 104"/>
                <a:gd name="T22" fmla="*/ 63 w 67"/>
                <a:gd name="T23" fmla="*/ 37 h 104"/>
                <a:gd name="T24" fmla="*/ 59 w 67"/>
                <a:gd name="T25" fmla="*/ 51 h 104"/>
                <a:gd name="T26" fmla="*/ 19 w 67"/>
                <a:gd name="T27" fmla="*/ 100 h 104"/>
                <a:gd name="T28" fmla="*/ 13 w 6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4">
                  <a:moveTo>
                    <a:pt x="13" y="104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7"/>
                    <a:pt x="3" y="84"/>
                  </a:cubicBezTo>
                  <a:cubicBezTo>
                    <a:pt x="3" y="81"/>
                    <a:pt x="3" y="78"/>
                    <a:pt x="3" y="75"/>
                  </a:cubicBezTo>
                  <a:cubicBezTo>
                    <a:pt x="3" y="73"/>
                    <a:pt x="4" y="72"/>
                    <a:pt x="3" y="70"/>
                  </a:cubicBezTo>
                  <a:cubicBezTo>
                    <a:pt x="1" y="66"/>
                    <a:pt x="2" y="62"/>
                    <a:pt x="5" y="58"/>
                  </a:cubicBezTo>
                  <a:cubicBezTo>
                    <a:pt x="19" y="41"/>
                    <a:pt x="34" y="23"/>
                    <a:pt x="48" y="5"/>
                  </a:cubicBezTo>
                  <a:cubicBezTo>
                    <a:pt x="52" y="1"/>
                    <a:pt x="56" y="0"/>
                    <a:pt x="60" y="3"/>
                  </a:cubicBezTo>
                  <a:cubicBezTo>
                    <a:pt x="64" y="6"/>
                    <a:pt x="65" y="11"/>
                    <a:pt x="63" y="17"/>
                  </a:cubicBezTo>
                  <a:cubicBezTo>
                    <a:pt x="62" y="18"/>
                    <a:pt x="63" y="19"/>
                    <a:pt x="63" y="21"/>
                  </a:cubicBezTo>
                  <a:cubicBezTo>
                    <a:pt x="63" y="21"/>
                    <a:pt x="63" y="21"/>
                    <a:pt x="63" y="22"/>
                  </a:cubicBezTo>
                  <a:cubicBezTo>
                    <a:pt x="67" y="27"/>
                    <a:pt x="60" y="31"/>
                    <a:pt x="63" y="37"/>
                  </a:cubicBezTo>
                  <a:cubicBezTo>
                    <a:pt x="66" y="42"/>
                    <a:pt x="63" y="47"/>
                    <a:pt x="59" y="51"/>
                  </a:cubicBezTo>
                  <a:cubicBezTo>
                    <a:pt x="46" y="67"/>
                    <a:pt x="32" y="83"/>
                    <a:pt x="19" y="100"/>
                  </a:cubicBezTo>
                  <a:cubicBezTo>
                    <a:pt x="17" y="102"/>
                    <a:pt x="14" y="103"/>
                    <a:pt x="1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8" name="Freeform 73"/>
            <p:cNvSpPr>
              <a:spLocks/>
            </p:cNvSpPr>
            <p:nvPr userDrawn="1"/>
          </p:nvSpPr>
          <p:spPr bwMode="auto">
            <a:xfrm>
              <a:off x="279400" y="963613"/>
              <a:ext cx="285750" cy="442913"/>
            </a:xfrm>
            <a:custGeom>
              <a:avLst/>
              <a:gdLst>
                <a:gd name="T0" fmla="*/ 11 w 64"/>
                <a:gd name="T1" fmla="*/ 105 h 105"/>
                <a:gd name="T2" fmla="*/ 3 w 64"/>
                <a:gd name="T3" fmla="*/ 90 h 105"/>
                <a:gd name="T4" fmla="*/ 3 w 64"/>
                <a:gd name="T5" fmla="*/ 84 h 105"/>
                <a:gd name="T6" fmla="*/ 4 w 64"/>
                <a:gd name="T7" fmla="*/ 72 h 105"/>
                <a:gd name="T8" fmla="*/ 3 w 64"/>
                <a:gd name="T9" fmla="*/ 61 h 105"/>
                <a:gd name="T10" fmla="*/ 5 w 64"/>
                <a:gd name="T11" fmla="*/ 58 h 105"/>
                <a:gd name="T12" fmla="*/ 48 w 64"/>
                <a:gd name="T13" fmla="*/ 5 h 105"/>
                <a:gd name="T14" fmla="*/ 57 w 64"/>
                <a:gd name="T15" fmla="*/ 2 h 105"/>
                <a:gd name="T16" fmla="*/ 63 w 64"/>
                <a:gd name="T17" fmla="*/ 9 h 105"/>
                <a:gd name="T18" fmla="*/ 62 w 64"/>
                <a:gd name="T19" fmla="*/ 18 h 105"/>
                <a:gd name="T20" fmla="*/ 63 w 64"/>
                <a:gd name="T21" fmla="*/ 28 h 105"/>
                <a:gd name="T22" fmla="*/ 63 w 64"/>
                <a:gd name="T23" fmla="*/ 38 h 105"/>
                <a:gd name="T24" fmla="*/ 61 w 64"/>
                <a:gd name="T25" fmla="*/ 47 h 105"/>
                <a:gd name="T26" fmla="*/ 18 w 64"/>
                <a:gd name="T27" fmla="*/ 101 h 105"/>
                <a:gd name="T28" fmla="*/ 11 w 64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4"/>
                  </a:cubicBezTo>
                  <a:cubicBezTo>
                    <a:pt x="1" y="80"/>
                    <a:pt x="4" y="76"/>
                    <a:pt x="4" y="72"/>
                  </a:cubicBezTo>
                  <a:cubicBezTo>
                    <a:pt x="4" y="69"/>
                    <a:pt x="1" y="65"/>
                    <a:pt x="3" y="61"/>
                  </a:cubicBezTo>
                  <a:cubicBezTo>
                    <a:pt x="3" y="60"/>
                    <a:pt x="4" y="59"/>
                    <a:pt x="5" y="58"/>
                  </a:cubicBezTo>
                  <a:cubicBezTo>
                    <a:pt x="19" y="40"/>
                    <a:pt x="33" y="23"/>
                    <a:pt x="48" y="5"/>
                  </a:cubicBezTo>
                  <a:cubicBezTo>
                    <a:pt x="50" y="2"/>
                    <a:pt x="53" y="0"/>
                    <a:pt x="57" y="2"/>
                  </a:cubicBezTo>
                  <a:cubicBezTo>
                    <a:pt x="61" y="3"/>
                    <a:pt x="63" y="5"/>
                    <a:pt x="63" y="9"/>
                  </a:cubicBezTo>
                  <a:cubicBezTo>
                    <a:pt x="64" y="12"/>
                    <a:pt x="62" y="15"/>
                    <a:pt x="62" y="18"/>
                  </a:cubicBezTo>
                  <a:cubicBezTo>
                    <a:pt x="62" y="22"/>
                    <a:pt x="64" y="25"/>
                    <a:pt x="63" y="28"/>
                  </a:cubicBezTo>
                  <a:cubicBezTo>
                    <a:pt x="62" y="32"/>
                    <a:pt x="63" y="34"/>
                    <a:pt x="63" y="38"/>
                  </a:cubicBezTo>
                  <a:cubicBezTo>
                    <a:pt x="64" y="41"/>
                    <a:pt x="63" y="45"/>
                    <a:pt x="61" y="47"/>
                  </a:cubicBezTo>
                  <a:cubicBezTo>
                    <a:pt x="47" y="65"/>
                    <a:pt x="32" y="83"/>
                    <a:pt x="18" y="101"/>
                  </a:cubicBezTo>
                  <a:cubicBezTo>
                    <a:pt x="16" y="103"/>
                    <a:pt x="13" y="103"/>
                    <a:pt x="1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9" name="Freeform 74"/>
            <p:cNvSpPr>
              <a:spLocks/>
            </p:cNvSpPr>
            <p:nvPr userDrawn="1"/>
          </p:nvSpPr>
          <p:spPr bwMode="auto">
            <a:xfrm>
              <a:off x="-4763" y="3043238"/>
              <a:ext cx="284163" cy="442913"/>
            </a:xfrm>
            <a:custGeom>
              <a:avLst/>
              <a:gdLst>
                <a:gd name="T0" fmla="*/ 53 w 64"/>
                <a:gd name="T1" fmla="*/ 0 h 105"/>
                <a:gd name="T2" fmla="*/ 61 w 64"/>
                <a:gd name="T3" fmla="*/ 15 h 105"/>
                <a:gd name="T4" fmla="*/ 61 w 64"/>
                <a:gd name="T5" fmla="*/ 21 h 105"/>
                <a:gd name="T6" fmla="*/ 60 w 64"/>
                <a:gd name="T7" fmla="*/ 33 h 105"/>
                <a:gd name="T8" fmla="*/ 61 w 64"/>
                <a:gd name="T9" fmla="*/ 44 h 105"/>
                <a:gd name="T10" fmla="*/ 59 w 64"/>
                <a:gd name="T11" fmla="*/ 47 h 105"/>
                <a:gd name="T12" fmla="*/ 16 w 64"/>
                <a:gd name="T13" fmla="*/ 100 h 105"/>
                <a:gd name="T14" fmla="*/ 7 w 64"/>
                <a:gd name="T15" fmla="*/ 103 h 105"/>
                <a:gd name="T16" fmla="*/ 1 w 64"/>
                <a:gd name="T17" fmla="*/ 96 h 105"/>
                <a:gd name="T18" fmla="*/ 1 w 64"/>
                <a:gd name="T19" fmla="*/ 78 h 105"/>
                <a:gd name="T20" fmla="*/ 1 w 64"/>
                <a:gd name="T21" fmla="*/ 66 h 105"/>
                <a:gd name="T22" fmla="*/ 3 w 64"/>
                <a:gd name="T23" fmla="*/ 58 h 105"/>
                <a:gd name="T24" fmla="*/ 46 w 64"/>
                <a:gd name="T25" fmla="*/ 4 h 105"/>
                <a:gd name="T26" fmla="*/ 53 w 64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53" y="0"/>
                  </a:moveTo>
                  <a:cubicBezTo>
                    <a:pt x="60" y="1"/>
                    <a:pt x="64" y="9"/>
                    <a:pt x="61" y="15"/>
                  </a:cubicBezTo>
                  <a:cubicBezTo>
                    <a:pt x="60" y="17"/>
                    <a:pt x="60" y="19"/>
                    <a:pt x="61" y="21"/>
                  </a:cubicBezTo>
                  <a:cubicBezTo>
                    <a:pt x="63" y="25"/>
                    <a:pt x="60" y="29"/>
                    <a:pt x="60" y="33"/>
                  </a:cubicBezTo>
                  <a:cubicBezTo>
                    <a:pt x="60" y="37"/>
                    <a:pt x="63" y="40"/>
                    <a:pt x="61" y="44"/>
                  </a:cubicBezTo>
                  <a:cubicBezTo>
                    <a:pt x="61" y="45"/>
                    <a:pt x="60" y="46"/>
                    <a:pt x="59" y="47"/>
                  </a:cubicBezTo>
                  <a:cubicBezTo>
                    <a:pt x="45" y="65"/>
                    <a:pt x="31" y="82"/>
                    <a:pt x="16" y="100"/>
                  </a:cubicBezTo>
                  <a:cubicBezTo>
                    <a:pt x="14" y="103"/>
                    <a:pt x="10" y="105"/>
                    <a:pt x="7" y="103"/>
                  </a:cubicBezTo>
                  <a:cubicBezTo>
                    <a:pt x="3" y="102"/>
                    <a:pt x="0" y="100"/>
                    <a:pt x="1" y="96"/>
                  </a:cubicBezTo>
                  <a:cubicBezTo>
                    <a:pt x="1" y="90"/>
                    <a:pt x="1" y="84"/>
                    <a:pt x="1" y="78"/>
                  </a:cubicBezTo>
                  <a:cubicBezTo>
                    <a:pt x="1" y="74"/>
                    <a:pt x="2" y="70"/>
                    <a:pt x="1" y="66"/>
                  </a:cubicBezTo>
                  <a:cubicBezTo>
                    <a:pt x="0" y="64"/>
                    <a:pt x="1" y="60"/>
                    <a:pt x="3" y="58"/>
                  </a:cubicBezTo>
                  <a:cubicBezTo>
                    <a:pt x="17" y="40"/>
                    <a:pt x="32" y="22"/>
                    <a:pt x="46" y="4"/>
                  </a:cubicBezTo>
                  <a:cubicBezTo>
                    <a:pt x="48" y="3"/>
                    <a:pt x="51" y="2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0" name="Freeform 75"/>
            <p:cNvSpPr>
              <a:spLocks/>
            </p:cNvSpPr>
            <p:nvPr userDrawn="1"/>
          </p:nvSpPr>
          <p:spPr bwMode="auto">
            <a:xfrm>
              <a:off x="-9525" y="160338"/>
              <a:ext cx="280988" cy="441325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6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5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8 h 105"/>
                <a:gd name="T22" fmla="*/ 47 w 63"/>
                <a:gd name="T23" fmla="*/ 5 h 105"/>
                <a:gd name="T24" fmla="*/ 57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6"/>
                  </a:cubicBezTo>
                  <a:cubicBezTo>
                    <a:pt x="63" y="31"/>
                    <a:pt x="61" y="35"/>
                    <a:pt x="63" y="40"/>
                  </a:cubicBezTo>
                  <a:cubicBezTo>
                    <a:pt x="63" y="42"/>
                    <a:pt x="62" y="46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100"/>
                    <a:pt x="0" y="94"/>
                    <a:pt x="2" y="89"/>
                  </a:cubicBezTo>
                  <a:cubicBezTo>
                    <a:pt x="3" y="88"/>
                    <a:pt x="3" y="86"/>
                    <a:pt x="2" y="85"/>
                  </a:cubicBezTo>
                  <a:cubicBezTo>
                    <a:pt x="1" y="81"/>
                    <a:pt x="1" y="78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8"/>
                  </a:cubicBezTo>
                  <a:cubicBezTo>
                    <a:pt x="18" y="40"/>
                    <a:pt x="33" y="22"/>
                    <a:pt x="47" y="5"/>
                  </a:cubicBezTo>
                  <a:cubicBezTo>
                    <a:pt x="50" y="1"/>
                    <a:pt x="53" y="0"/>
                    <a:pt x="57" y="2"/>
                  </a:cubicBezTo>
                  <a:cubicBezTo>
                    <a:pt x="61" y="3"/>
                    <a:pt x="63" y="6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1" name="Freeform 76"/>
            <p:cNvSpPr>
              <a:spLocks/>
            </p:cNvSpPr>
            <p:nvPr userDrawn="1"/>
          </p:nvSpPr>
          <p:spPr bwMode="auto">
            <a:xfrm>
              <a:off x="-4763" y="4197350"/>
              <a:ext cx="288925" cy="442913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1 h 105"/>
                <a:gd name="T4" fmla="*/ 63 w 65"/>
                <a:gd name="T5" fmla="*/ 35 h 105"/>
                <a:gd name="T6" fmla="*/ 62 w 65"/>
                <a:gd name="T7" fmla="*/ 47 h 105"/>
                <a:gd name="T8" fmla="*/ 19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4 h 105"/>
                <a:gd name="T16" fmla="*/ 4 w 65"/>
                <a:gd name="T17" fmla="*/ 84 h 105"/>
                <a:gd name="T18" fmla="*/ 4 w 65"/>
                <a:gd name="T19" fmla="*/ 69 h 105"/>
                <a:gd name="T20" fmla="*/ 8 w 65"/>
                <a:gd name="T21" fmla="*/ 55 h 105"/>
                <a:gd name="T22" fmla="*/ 48 w 65"/>
                <a:gd name="T23" fmla="*/ 6 h 105"/>
                <a:gd name="T24" fmla="*/ 53 w 65"/>
                <a:gd name="T25" fmla="*/ 2 h 105"/>
                <a:gd name="T26" fmla="*/ 62 w 65"/>
                <a:gd name="T27" fmla="*/ 4 h 105"/>
                <a:gd name="T28" fmla="*/ 64 w 65"/>
                <a:gd name="T29" fmla="*/ 15 h 105"/>
                <a:gd name="T30" fmla="*/ 62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2"/>
                    <a:pt x="65" y="27"/>
                    <a:pt x="63" y="31"/>
                  </a:cubicBezTo>
                  <a:cubicBezTo>
                    <a:pt x="63" y="32"/>
                    <a:pt x="63" y="34"/>
                    <a:pt x="63" y="35"/>
                  </a:cubicBezTo>
                  <a:cubicBezTo>
                    <a:pt x="65" y="39"/>
                    <a:pt x="65" y="43"/>
                    <a:pt x="62" y="47"/>
                  </a:cubicBezTo>
                  <a:cubicBezTo>
                    <a:pt x="48" y="65"/>
                    <a:pt x="33" y="83"/>
                    <a:pt x="19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9"/>
                    <a:pt x="8" y="55"/>
                  </a:cubicBezTo>
                  <a:cubicBezTo>
                    <a:pt x="21" y="38"/>
                    <a:pt x="34" y="22"/>
                    <a:pt x="48" y="6"/>
                  </a:cubicBezTo>
                  <a:cubicBezTo>
                    <a:pt x="49" y="4"/>
                    <a:pt x="51" y="2"/>
                    <a:pt x="53" y="2"/>
                  </a:cubicBezTo>
                  <a:cubicBezTo>
                    <a:pt x="56" y="0"/>
                    <a:pt x="60" y="1"/>
                    <a:pt x="62" y="4"/>
                  </a:cubicBezTo>
                  <a:cubicBezTo>
                    <a:pt x="65" y="7"/>
                    <a:pt x="65" y="11"/>
                    <a:pt x="64" y="15"/>
                  </a:cubicBezTo>
                  <a:cubicBezTo>
                    <a:pt x="63" y="16"/>
                    <a:pt x="63" y="17"/>
                    <a:pt x="6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2" name="Freeform 77"/>
            <p:cNvSpPr>
              <a:spLocks/>
            </p:cNvSpPr>
            <p:nvPr userDrawn="1"/>
          </p:nvSpPr>
          <p:spPr bwMode="auto">
            <a:xfrm>
              <a:off x="279400" y="677863"/>
              <a:ext cx="298450" cy="438150"/>
            </a:xfrm>
            <a:custGeom>
              <a:avLst/>
              <a:gdLst>
                <a:gd name="T0" fmla="*/ 11 w 67"/>
                <a:gd name="T1" fmla="*/ 104 h 104"/>
                <a:gd name="T2" fmla="*/ 3 w 67"/>
                <a:gd name="T3" fmla="*/ 89 h 104"/>
                <a:gd name="T4" fmla="*/ 3 w 67"/>
                <a:gd name="T5" fmla="*/ 83 h 104"/>
                <a:gd name="T6" fmla="*/ 3 w 67"/>
                <a:gd name="T7" fmla="*/ 76 h 104"/>
                <a:gd name="T8" fmla="*/ 3 w 67"/>
                <a:gd name="T9" fmla="*/ 67 h 104"/>
                <a:gd name="T10" fmla="*/ 4 w 67"/>
                <a:gd name="T11" fmla="*/ 58 h 104"/>
                <a:gd name="T12" fmla="*/ 48 w 67"/>
                <a:gd name="T13" fmla="*/ 4 h 104"/>
                <a:gd name="T14" fmla="*/ 60 w 67"/>
                <a:gd name="T15" fmla="*/ 3 h 104"/>
                <a:gd name="T16" fmla="*/ 63 w 67"/>
                <a:gd name="T17" fmla="*/ 15 h 104"/>
                <a:gd name="T18" fmla="*/ 63 w 67"/>
                <a:gd name="T19" fmla="*/ 20 h 104"/>
                <a:gd name="T20" fmla="*/ 63 w 67"/>
                <a:gd name="T21" fmla="*/ 36 h 104"/>
                <a:gd name="T22" fmla="*/ 59 w 67"/>
                <a:gd name="T23" fmla="*/ 50 h 104"/>
                <a:gd name="T24" fmla="*/ 19 w 67"/>
                <a:gd name="T25" fmla="*/ 99 h 104"/>
                <a:gd name="T26" fmla="*/ 11 w 67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04">
                  <a:moveTo>
                    <a:pt x="11" y="104"/>
                  </a:moveTo>
                  <a:cubicBezTo>
                    <a:pt x="4" y="103"/>
                    <a:pt x="0" y="96"/>
                    <a:pt x="3" y="89"/>
                  </a:cubicBezTo>
                  <a:cubicBezTo>
                    <a:pt x="4" y="87"/>
                    <a:pt x="4" y="85"/>
                    <a:pt x="3" y="83"/>
                  </a:cubicBezTo>
                  <a:cubicBezTo>
                    <a:pt x="2" y="81"/>
                    <a:pt x="2" y="78"/>
                    <a:pt x="3" y="76"/>
                  </a:cubicBezTo>
                  <a:cubicBezTo>
                    <a:pt x="4" y="73"/>
                    <a:pt x="4" y="70"/>
                    <a:pt x="3" y="67"/>
                  </a:cubicBezTo>
                  <a:cubicBezTo>
                    <a:pt x="1" y="64"/>
                    <a:pt x="2" y="61"/>
                    <a:pt x="4" y="58"/>
                  </a:cubicBezTo>
                  <a:cubicBezTo>
                    <a:pt x="19" y="40"/>
                    <a:pt x="34" y="22"/>
                    <a:pt x="48" y="4"/>
                  </a:cubicBezTo>
                  <a:cubicBezTo>
                    <a:pt x="52" y="0"/>
                    <a:pt x="56" y="0"/>
                    <a:pt x="60" y="3"/>
                  </a:cubicBezTo>
                  <a:cubicBezTo>
                    <a:pt x="64" y="5"/>
                    <a:pt x="65" y="11"/>
                    <a:pt x="63" y="15"/>
                  </a:cubicBezTo>
                  <a:cubicBezTo>
                    <a:pt x="62" y="17"/>
                    <a:pt x="62" y="19"/>
                    <a:pt x="63" y="20"/>
                  </a:cubicBezTo>
                  <a:cubicBezTo>
                    <a:pt x="67" y="26"/>
                    <a:pt x="60" y="31"/>
                    <a:pt x="63" y="36"/>
                  </a:cubicBezTo>
                  <a:cubicBezTo>
                    <a:pt x="66" y="42"/>
                    <a:pt x="62" y="46"/>
                    <a:pt x="59" y="50"/>
                  </a:cubicBezTo>
                  <a:cubicBezTo>
                    <a:pt x="45" y="66"/>
                    <a:pt x="32" y="83"/>
                    <a:pt x="19" y="99"/>
                  </a:cubicBezTo>
                  <a:cubicBezTo>
                    <a:pt x="17" y="101"/>
                    <a:pt x="14" y="103"/>
                    <a:pt x="1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3" name="Freeform 78"/>
            <p:cNvSpPr>
              <a:spLocks/>
            </p:cNvSpPr>
            <p:nvPr userDrawn="1"/>
          </p:nvSpPr>
          <p:spPr bwMode="auto">
            <a:xfrm>
              <a:off x="288925" y="5578475"/>
              <a:ext cx="288925" cy="441325"/>
            </a:xfrm>
            <a:custGeom>
              <a:avLst/>
              <a:gdLst>
                <a:gd name="T0" fmla="*/ 64 w 65"/>
                <a:gd name="T1" fmla="*/ 12 h 105"/>
                <a:gd name="T2" fmla="*/ 64 w 65"/>
                <a:gd name="T3" fmla="*/ 26 h 105"/>
                <a:gd name="T4" fmla="*/ 64 w 65"/>
                <a:gd name="T5" fmla="*/ 40 h 105"/>
                <a:gd name="T6" fmla="*/ 62 w 65"/>
                <a:gd name="T7" fmla="*/ 47 h 105"/>
                <a:gd name="T8" fmla="*/ 18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5 h 105"/>
                <a:gd name="T16" fmla="*/ 4 w 65"/>
                <a:gd name="T17" fmla="*/ 84 h 105"/>
                <a:gd name="T18" fmla="*/ 4 w 65"/>
                <a:gd name="T19" fmla="*/ 69 h 105"/>
                <a:gd name="T20" fmla="*/ 7 w 65"/>
                <a:gd name="T21" fmla="*/ 55 h 105"/>
                <a:gd name="T22" fmla="*/ 48 w 65"/>
                <a:gd name="T23" fmla="*/ 5 h 105"/>
                <a:gd name="T24" fmla="*/ 59 w 65"/>
                <a:gd name="T25" fmla="*/ 2 h 105"/>
                <a:gd name="T26" fmla="*/ 64 w 65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5">
                  <a:moveTo>
                    <a:pt x="64" y="12"/>
                  </a:moveTo>
                  <a:cubicBezTo>
                    <a:pt x="61" y="16"/>
                    <a:pt x="64" y="21"/>
                    <a:pt x="64" y="26"/>
                  </a:cubicBezTo>
                  <a:cubicBezTo>
                    <a:pt x="64" y="31"/>
                    <a:pt x="63" y="35"/>
                    <a:pt x="64" y="40"/>
                  </a:cubicBezTo>
                  <a:cubicBezTo>
                    <a:pt x="65" y="42"/>
                    <a:pt x="63" y="45"/>
                    <a:pt x="62" y="47"/>
                  </a:cubicBezTo>
                  <a:cubicBezTo>
                    <a:pt x="47" y="65"/>
                    <a:pt x="33" y="83"/>
                    <a:pt x="18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5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9"/>
                    <a:pt x="7" y="55"/>
                  </a:cubicBezTo>
                  <a:cubicBezTo>
                    <a:pt x="21" y="38"/>
                    <a:pt x="35" y="22"/>
                    <a:pt x="48" y="5"/>
                  </a:cubicBezTo>
                  <a:cubicBezTo>
                    <a:pt x="51" y="1"/>
                    <a:pt x="55" y="0"/>
                    <a:pt x="59" y="2"/>
                  </a:cubicBezTo>
                  <a:cubicBezTo>
                    <a:pt x="62" y="3"/>
                    <a:pt x="64" y="7"/>
                    <a:pt x="6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4" name="Freeform 79"/>
            <p:cNvSpPr>
              <a:spLocks/>
            </p:cNvSpPr>
            <p:nvPr userDrawn="1"/>
          </p:nvSpPr>
          <p:spPr bwMode="auto">
            <a:xfrm>
              <a:off x="-4763" y="5351463"/>
              <a:ext cx="288925" cy="441325"/>
            </a:xfrm>
            <a:custGeom>
              <a:avLst/>
              <a:gdLst>
                <a:gd name="T0" fmla="*/ 64 w 65"/>
                <a:gd name="T1" fmla="*/ 12 h 105"/>
                <a:gd name="T2" fmla="*/ 64 w 65"/>
                <a:gd name="T3" fmla="*/ 25 h 105"/>
                <a:gd name="T4" fmla="*/ 64 w 65"/>
                <a:gd name="T5" fmla="*/ 40 h 105"/>
                <a:gd name="T6" fmla="*/ 62 w 65"/>
                <a:gd name="T7" fmla="*/ 48 h 105"/>
                <a:gd name="T8" fmla="*/ 19 w 65"/>
                <a:gd name="T9" fmla="*/ 99 h 105"/>
                <a:gd name="T10" fmla="*/ 7 w 65"/>
                <a:gd name="T11" fmla="*/ 102 h 105"/>
                <a:gd name="T12" fmla="*/ 4 w 65"/>
                <a:gd name="T13" fmla="*/ 88 h 105"/>
                <a:gd name="T14" fmla="*/ 4 w 65"/>
                <a:gd name="T15" fmla="*/ 85 h 105"/>
                <a:gd name="T16" fmla="*/ 4 w 65"/>
                <a:gd name="T17" fmla="*/ 84 h 105"/>
                <a:gd name="T18" fmla="*/ 3 w 65"/>
                <a:gd name="T19" fmla="*/ 78 h 105"/>
                <a:gd name="T20" fmla="*/ 7 w 65"/>
                <a:gd name="T21" fmla="*/ 54 h 105"/>
                <a:gd name="T22" fmla="*/ 48 w 65"/>
                <a:gd name="T23" fmla="*/ 6 h 105"/>
                <a:gd name="T24" fmla="*/ 58 w 65"/>
                <a:gd name="T25" fmla="*/ 1 h 105"/>
                <a:gd name="T26" fmla="*/ 64 w 65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5">
                  <a:moveTo>
                    <a:pt x="64" y="12"/>
                  </a:moveTo>
                  <a:cubicBezTo>
                    <a:pt x="62" y="16"/>
                    <a:pt x="64" y="20"/>
                    <a:pt x="64" y="25"/>
                  </a:cubicBezTo>
                  <a:cubicBezTo>
                    <a:pt x="64" y="30"/>
                    <a:pt x="63" y="35"/>
                    <a:pt x="64" y="40"/>
                  </a:cubicBezTo>
                  <a:cubicBezTo>
                    <a:pt x="65" y="42"/>
                    <a:pt x="63" y="46"/>
                    <a:pt x="62" y="48"/>
                  </a:cubicBezTo>
                  <a:cubicBezTo>
                    <a:pt x="48" y="65"/>
                    <a:pt x="33" y="82"/>
                    <a:pt x="19" y="99"/>
                  </a:cubicBezTo>
                  <a:cubicBezTo>
                    <a:pt x="15" y="104"/>
                    <a:pt x="11" y="105"/>
                    <a:pt x="7" y="102"/>
                  </a:cubicBezTo>
                  <a:cubicBezTo>
                    <a:pt x="3" y="99"/>
                    <a:pt x="2" y="94"/>
                    <a:pt x="4" y="88"/>
                  </a:cubicBezTo>
                  <a:cubicBezTo>
                    <a:pt x="5" y="87"/>
                    <a:pt x="4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ubicBezTo>
                    <a:pt x="3" y="82"/>
                    <a:pt x="2" y="79"/>
                    <a:pt x="3" y="78"/>
                  </a:cubicBezTo>
                  <a:cubicBezTo>
                    <a:pt x="7" y="70"/>
                    <a:pt x="0" y="62"/>
                    <a:pt x="7" y="54"/>
                  </a:cubicBezTo>
                  <a:cubicBezTo>
                    <a:pt x="22" y="39"/>
                    <a:pt x="34" y="22"/>
                    <a:pt x="48" y="6"/>
                  </a:cubicBezTo>
                  <a:cubicBezTo>
                    <a:pt x="50" y="2"/>
                    <a:pt x="53" y="0"/>
                    <a:pt x="58" y="1"/>
                  </a:cubicBezTo>
                  <a:cubicBezTo>
                    <a:pt x="62" y="2"/>
                    <a:pt x="65" y="6"/>
                    <a:pt x="6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5" name="Freeform 80"/>
            <p:cNvSpPr>
              <a:spLocks/>
            </p:cNvSpPr>
            <p:nvPr userDrawn="1"/>
          </p:nvSpPr>
          <p:spPr bwMode="auto">
            <a:xfrm>
              <a:off x="4763" y="5637213"/>
              <a:ext cx="284163" cy="446088"/>
            </a:xfrm>
            <a:custGeom>
              <a:avLst/>
              <a:gdLst>
                <a:gd name="T0" fmla="*/ 3 w 64"/>
                <a:gd name="T1" fmla="*/ 87 h 106"/>
                <a:gd name="T2" fmla="*/ 2 w 64"/>
                <a:gd name="T3" fmla="*/ 74 h 106"/>
                <a:gd name="T4" fmla="*/ 2 w 64"/>
                <a:gd name="T5" fmla="*/ 71 h 106"/>
                <a:gd name="T6" fmla="*/ 4 w 64"/>
                <a:gd name="T7" fmla="*/ 57 h 106"/>
                <a:gd name="T8" fmla="*/ 46 w 64"/>
                <a:gd name="T9" fmla="*/ 5 h 106"/>
                <a:gd name="T10" fmla="*/ 59 w 64"/>
                <a:gd name="T11" fmla="*/ 3 h 106"/>
                <a:gd name="T12" fmla="*/ 61 w 64"/>
                <a:gd name="T13" fmla="*/ 17 h 106"/>
                <a:gd name="T14" fmla="*/ 60 w 64"/>
                <a:gd name="T15" fmla="*/ 19 h 106"/>
                <a:gd name="T16" fmla="*/ 60 w 64"/>
                <a:gd name="T17" fmla="*/ 33 h 106"/>
                <a:gd name="T18" fmla="*/ 58 w 64"/>
                <a:gd name="T19" fmla="*/ 50 h 106"/>
                <a:gd name="T20" fmla="*/ 17 w 64"/>
                <a:gd name="T21" fmla="*/ 100 h 106"/>
                <a:gd name="T22" fmla="*/ 2 w 64"/>
                <a:gd name="T23" fmla="*/ 99 h 106"/>
                <a:gd name="T24" fmla="*/ 3 w 64"/>
                <a:gd name="T2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106">
                  <a:moveTo>
                    <a:pt x="3" y="87"/>
                  </a:moveTo>
                  <a:cubicBezTo>
                    <a:pt x="0" y="83"/>
                    <a:pt x="0" y="78"/>
                    <a:pt x="2" y="74"/>
                  </a:cubicBezTo>
                  <a:cubicBezTo>
                    <a:pt x="3" y="73"/>
                    <a:pt x="3" y="72"/>
                    <a:pt x="2" y="71"/>
                  </a:cubicBezTo>
                  <a:cubicBezTo>
                    <a:pt x="0" y="66"/>
                    <a:pt x="1" y="61"/>
                    <a:pt x="4" y="57"/>
                  </a:cubicBezTo>
                  <a:cubicBezTo>
                    <a:pt x="18" y="40"/>
                    <a:pt x="32" y="23"/>
                    <a:pt x="46" y="5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7"/>
                    <a:pt x="64" y="12"/>
                    <a:pt x="61" y="17"/>
                  </a:cubicBezTo>
                  <a:cubicBezTo>
                    <a:pt x="60" y="18"/>
                    <a:pt x="60" y="18"/>
                    <a:pt x="60" y="19"/>
                  </a:cubicBezTo>
                  <a:cubicBezTo>
                    <a:pt x="63" y="23"/>
                    <a:pt x="63" y="28"/>
                    <a:pt x="60" y="33"/>
                  </a:cubicBezTo>
                  <a:cubicBezTo>
                    <a:pt x="64" y="41"/>
                    <a:pt x="63" y="43"/>
                    <a:pt x="58" y="50"/>
                  </a:cubicBezTo>
                  <a:cubicBezTo>
                    <a:pt x="45" y="66"/>
                    <a:pt x="31" y="83"/>
                    <a:pt x="17" y="100"/>
                  </a:cubicBezTo>
                  <a:cubicBezTo>
                    <a:pt x="12" y="106"/>
                    <a:pt x="5" y="106"/>
                    <a:pt x="2" y="99"/>
                  </a:cubicBezTo>
                  <a:cubicBezTo>
                    <a:pt x="0" y="95"/>
                    <a:pt x="1" y="91"/>
                    <a:pt x="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6" name="Freeform 81"/>
            <p:cNvSpPr>
              <a:spLocks/>
            </p:cNvSpPr>
            <p:nvPr userDrawn="1"/>
          </p:nvSpPr>
          <p:spPr bwMode="auto">
            <a:xfrm>
              <a:off x="0" y="3906838"/>
              <a:ext cx="288925" cy="446088"/>
            </a:xfrm>
            <a:custGeom>
              <a:avLst/>
              <a:gdLst>
                <a:gd name="T0" fmla="*/ 4 w 65"/>
                <a:gd name="T1" fmla="*/ 73 h 106"/>
                <a:gd name="T2" fmla="*/ 6 w 65"/>
                <a:gd name="T3" fmla="*/ 56 h 106"/>
                <a:gd name="T4" fmla="*/ 37 w 65"/>
                <a:gd name="T5" fmla="*/ 18 h 106"/>
                <a:gd name="T6" fmla="*/ 47 w 65"/>
                <a:gd name="T7" fmla="*/ 6 h 106"/>
                <a:gd name="T8" fmla="*/ 59 w 65"/>
                <a:gd name="T9" fmla="*/ 3 h 106"/>
                <a:gd name="T10" fmla="*/ 62 w 65"/>
                <a:gd name="T11" fmla="*/ 16 h 106"/>
                <a:gd name="T12" fmla="*/ 62 w 65"/>
                <a:gd name="T13" fmla="*/ 20 h 106"/>
                <a:gd name="T14" fmla="*/ 61 w 65"/>
                <a:gd name="T15" fmla="*/ 33 h 106"/>
                <a:gd name="T16" fmla="*/ 59 w 65"/>
                <a:gd name="T17" fmla="*/ 50 h 106"/>
                <a:gd name="T18" fmla="*/ 19 w 65"/>
                <a:gd name="T19" fmla="*/ 99 h 106"/>
                <a:gd name="T20" fmla="*/ 5 w 65"/>
                <a:gd name="T21" fmla="*/ 103 h 106"/>
                <a:gd name="T22" fmla="*/ 3 w 65"/>
                <a:gd name="T23" fmla="*/ 89 h 106"/>
                <a:gd name="T24" fmla="*/ 3 w 65"/>
                <a:gd name="T25" fmla="*/ 86 h 106"/>
                <a:gd name="T26" fmla="*/ 4 w 65"/>
                <a:gd name="T27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6">
                  <a:moveTo>
                    <a:pt x="4" y="73"/>
                  </a:moveTo>
                  <a:cubicBezTo>
                    <a:pt x="0" y="65"/>
                    <a:pt x="1" y="62"/>
                    <a:pt x="6" y="56"/>
                  </a:cubicBezTo>
                  <a:cubicBezTo>
                    <a:pt x="16" y="44"/>
                    <a:pt x="27" y="31"/>
                    <a:pt x="37" y="18"/>
                  </a:cubicBezTo>
                  <a:cubicBezTo>
                    <a:pt x="41" y="14"/>
                    <a:pt x="44" y="10"/>
                    <a:pt x="47" y="6"/>
                  </a:cubicBezTo>
                  <a:cubicBezTo>
                    <a:pt x="51" y="1"/>
                    <a:pt x="55" y="0"/>
                    <a:pt x="59" y="3"/>
                  </a:cubicBezTo>
                  <a:cubicBezTo>
                    <a:pt x="64" y="6"/>
                    <a:pt x="64" y="10"/>
                    <a:pt x="62" y="16"/>
                  </a:cubicBezTo>
                  <a:cubicBezTo>
                    <a:pt x="62" y="18"/>
                    <a:pt x="62" y="19"/>
                    <a:pt x="62" y="20"/>
                  </a:cubicBezTo>
                  <a:cubicBezTo>
                    <a:pt x="64" y="25"/>
                    <a:pt x="64" y="29"/>
                    <a:pt x="61" y="33"/>
                  </a:cubicBezTo>
                  <a:cubicBezTo>
                    <a:pt x="65" y="41"/>
                    <a:pt x="65" y="43"/>
                    <a:pt x="59" y="50"/>
                  </a:cubicBezTo>
                  <a:cubicBezTo>
                    <a:pt x="46" y="66"/>
                    <a:pt x="32" y="83"/>
                    <a:pt x="19" y="99"/>
                  </a:cubicBezTo>
                  <a:cubicBezTo>
                    <a:pt x="14" y="105"/>
                    <a:pt x="10" y="106"/>
                    <a:pt x="5" y="103"/>
                  </a:cubicBezTo>
                  <a:cubicBezTo>
                    <a:pt x="2" y="100"/>
                    <a:pt x="1" y="95"/>
                    <a:pt x="3" y="89"/>
                  </a:cubicBezTo>
                  <a:cubicBezTo>
                    <a:pt x="4" y="88"/>
                    <a:pt x="4" y="87"/>
                    <a:pt x="3" y="86"/>
                  </a:cubicBezTo>
                  <a:cubicBezTo>
                    <a:pt x="1" y="79"/>
                    <a:pt x="1" y="78"/>
                    <a:pt x="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7" name="Freeform 82"/>
            <p:cNvSpPr>
              <a:spLocks/>
            </p:cNvSpPr>
            <p:nvPr userDrawn="1"/>
          </p:nvSpPr>
          <p:spPr bwMode="auto">
            <a:xfrm>
              <a:off x="288925" y="5292725"/>
              <a:ext cx="288925" cy="441325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1 h 105"/>
                <a:gd name="T4" fmla="*/ 63 w 65"/>
                <a:gd name="T5" fmla="*/ 34 h 105"/>
                <a:gd name="T6" fmla="*/ 61 w 65"/>
                <a:gd name="T7" fmla="*/ 48 h 105"/>
                <a:gd name="T8" fmla="*/ 19 w 65"/>
                <a:gd name="T9" fmla="*/ 99 h 105"/>
                <a:gd name="T10" fmla="*/ 7 w 65"/>
                <a:gd name="T11" fmla="*/ 102 h 105"/>
                <a:gd name="T12" fmla="*/ 4 w 65"/>
                <a:gd name="T13" fmla="*/ 88 h 105"/>
                <a:gd name="T14" fmla="*/ 4 w 65"/>
                <a:gd name="T15" fmla="*/ 84 h 105"/>
                <a:gd name="T16" fmla="*/ 4 w 65"/>
                <a:gd name="T17" fmla="*/ 84 h 105"/>
                <a:gd name="T18" fmla="*/ 3 w 65"/>
                <a:gd name="T19" fmla="*/ 68 h 105"/>
                <a:gd name="T20" fmla="*/ 8 w 65"/>
                <a:gd name="T21" fmla="*/ 54 h 105"/>
                <a:gd name="T22" fmla="*/ 48 w 65"/>
                <a:gd name="T23" fmla="*/ 5 h 105"/>
                <a:gd name="T24" fmla="*/ 59 w 65"/>
                <a:gd name="T25" fmla="*/ 1 h 105"/>
                <a:gd name="T26" fmla="*/ 64 w 65"/>
                <a:gd name="T27" fmla="*/ 12 h 105"/>
                <a:gd name="T28" fmla="*/ 62 w 65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2"/>
                    <a:pt x="65" y="27"/>
                    <a:pt x="63" y="31"/>
                  </a:cubicBezTo>
                  <a:cubicBezTo>
                    <a:pt x="62" y="32"/>
                    <a:pt x="63" y="33"/>
                    <a:pt x="63" y="34"/>
                  </a:cubicBezTo>
                  <a:cubicBezTo>
                    <a:pt x="65" y="39"/>
                    <a:pt x="64" y="44"/>
                    <a:pt x="61" y="48"/>
                  </a:cubicBezTo>
                  <a:cubicBezTo>
                    <a:pt x="47" y="65"/>
                    <a:pt x="33" y="82"/>
                    <a:pt x="19" y="99"/>
                  </a:cubicBezTo>
                  <a:cubicBezTo>
                    <a:pt x="16" y="103"/>
                    <a:pt x="10" y="105"/>
                    <a:pt x="7" y="102"/>
                  </a:cubicBezTo>
                  <a:cubicBezTo>
                    <a:pt x="3" y="99"/>
                    <a:pt x="2" y="94"/>
                    <a:pt x="4" y="88"/>
                  </a:cubicBezTo>
                  <a:cubicBezTo>
                    <a:pt x="4" y="87"/>
                    <a:pt x="4" y="86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3" y="68"/>
                  </a:cubicBezTo>
                  <a:cubicBezTo>
                    <a:pt x="1" y="62"/>
                    <a:pt x="4" y="58"/>
                    <a:pt x="8" y="54"/>
                  </a:cubicBezTo>
                  <a:cubicBezTo>
                    <a:pt x="21" y="38"/>
                    <a:pt x="35" y="21"/>
                    <a:pt x="48" y="5"/>
                  </a:cubicBezTo>
                  <a:cubicBezTo>
                    <a:pt x="52" y="1"/>
                    <a:pt x="55" y="0"/>
                    <a:pt x="59" y="1"/>
                  </a:cubicBezTo>
                  <a:cubicBezTo>
                    <a:pt x="62" y="3"/>
                    <a:pt x="65" y="8"/>
                    <a:pt x="64" y="12"/>
                  </a:cubicBezTo>
                  <a:cubicBezTo>
                    <a:pt x="64" y="14"/>
                    <a:pt x="63" y="16"/>
                    <a:pt x="6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8" name="Freeform 83"/>
            <p:cNvSpPr>
              <a:spLocks/>
            </p:cNvSpPr>
            <p:nvPr userDrawn="1"/>
          </p:nvSpPr>
          <p:spPr bwMode="auto">
            <a:xfrm>
              <a:off x="4763" y="4483100"/>
              <a:ext cx="284163" cy="442913"/>
            </a:xfrm>
            <a:custGeom>
              <a:avLst/>
              <a:gdLst>
                <a:gd name="T0" fmla="*/ 60 w 64"/>
                <a:gd name="T1" fmla="*/ 19 h 105"/>
                <a:gd name="T2" fmla="*/ 60 w 64"/>
                <a:gd name="T3" fmla="*/ 33 h 105"/>
                <a:gd name="T4" fmla="*/ 58 w 64"/>
                <a:gd name="T5" fmla="*/ 50 h 105"/>
                <a:gd name="T6" fmla="*/ 17 w 64"/>
                <a:gd name="T7" fmla="*/ 100 h 105"/>
                <a:gd name="T8" fmla="*/ 10 w 64"/>
                <a:gd name="T9" fmla="*/ 104 h 105"/>
                <a:gd name="T10" fmla="*/ 2 w 64"/>
                <a:gd name="T11" fmla="*/ 100 h 105"/>
                <a:gd name="T12" fmla="*/ 2 w 64"/>
                <a:gd name="T13" fmla="*/ 90 h 105"/>
                <a:gd name="T14" fmla="*/ 2 w 64"/>
                <a:gd name="T15" fmla="*/ 85 h 105"/>
                <a:gd name="T16" fmla="*/ 3 w 64"/>
                <a:gd name="T17" fmla="*/ 73 h 105"/>
                <a:gd name="T18" fmla="*/ 2 w 64"/>
                <a:gd name="T19" fmla="*/ 61 h 105"/>
                <a:gd name="T20" fmla="*/ 5 w 64"/>
                <a:gd name="T21" fmla="*/ 56 h 105"/>
                <a:gd name="T22" fmla="*/ 45 w 64"/>
                <a:gd name="T23" fmla="*/ 7 h 105"/>
                <a:gd name="T24" fmla="*/ 59 w 64"/>
                <a:gd name="T25" fmla="*/ 3 h 105"/>
                <a:gd name="T26" fmla="*/ 60 w 64"/>
                <a:gd name="T27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60" y="19"/>
                  </a:moveTo>
                  <a:cubicBezTo>
                    <a:pt x="63" y="24"/>
                    <a:pt x="63" y="28"/>
                    <a:pt x="60" y="33"/>
                  </a:cubicBezTo>
                  <a:cubicBezTo>
                    <a:pt x="64" y="40"/>
                    <a:pt x="63" y="43"/>
                    <a:pt x="58" y="50"/>
                  </a:cubicBezTo>
                  <a:cubicBezTo>
                    <a:pt x="45" y="66"/>
                    <a:pt x="31" y="83"/>
                    <a:pt x="17" y="100"/>
                  </a:cubicBezTo>
                  <a:cubicBezTo>
                    <a:pt x="16" y="102"/>
                    <a:pt x="13" y="103"/>
                    <a:pt x="10" y="104"/>
                  </a:cubicBezTo>
                  <a:cubicBezTo>
                    <a:pt x="7" y="105"/>
                    <a:pt x="4" y="103"/>
                    <a:pt x="2" y="100"/>
                  </a:cubicBezTo>
                  <a:cubicBezTo>
                    <a:pt x="0" y="97"/>
                    <a:pt x="0" y="93"/>
                    <a:pt x="2" y="90"/>
                  </a:cubicBezTo>
                  <a:cubicBezTo>
                    <a:pt x="2" y="88"/>
                    <a:pt x="2" y="86"/>
                    <a:pt x="2" y="85"/>
                  </a:cubicBezTo>
                  <a:cubicBezTo>
                    <a:pt x="0" y="80"/>
                    <a:pt x="2" y="77"/>
                    <a:pt x="3" y="73"/>
                  </a:cubicBezTo>
                  <a:cubicBezTo>
                    <a:pt x="3" y="69"/>
                    <a:pt x="0" y="65"/>
                    <a:pt x="2" y="61"/>
                  </a:cubicBezTo>
                  <a:cubicBezTo>
                    <a:pt x="3" y="59"/>
                    <a:pt x="4" y="57"/>
                    <a:pt x="5" y="56"/>
                  </a:cubicBezTo>
                  <a:cubicBezTo>
                    <a:pt x="18" y="40"/>
                    <a:pt x="32" y="23"/>
                    <a:pt x="45" y="7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7"/>
                    <a:pt x="64" y="12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9" name="Freeform 84"/>
            <p:cNvSpPr>
              <a:spLocks/>
            </p:cNvSpPr>
            <p:nvPr userDrawn="1"/>
          </p:nvSpPr>
          <p:spPr bwMode="auto">
            <a:xfrm>
              <a:off x="4763" y="4773613"/>
              <a:ext cx="284163" cy="442913"/>
            </a:xfrm>
            <a:custGeom>
              <a:avLst/>
              <a:gdLst>
                <a:gd name="T0" fmla="*/ 60 w 64"/>
                <a:gd name="T1" fmla="*/ 18 h 105"/>
                <a:gd name="T2" fmla="*/ 61 w 64"/>
                <a:gd name="T3" fmla="*/ 31 h 105"/>
                <a:gd name="T4" fmla="*/ 61 w 64"/>
                <a:gd name="T5" fmla="*/ 34 h 105"/>
                <a:gd name="T6" fmla="*/ 60 w 64"/>
                <a:gd name="T7" fmla="*/ 48 h 105"/>
                <a:gd name="T8" fmla="*/ 17 w 64"/>
                <a:gd name="T9" fmla="*/ 99 h 105"/>
                <a:gd name="T10" fmla="*/ 4 w 64"/>
                <a:gd name="T11" fmla="*/ 102 h 105"/>
                <a:gd name="T12" fmla="*/ 3 w 64"/>
                <a:gd name="T13" fmla="*/ 88 h 105"/>
                <a:gd name="T14" fmla="*/ 3 w 64"/>
                <a:gd name="T15" fmla="*/ 86 h 105"/>
                <a:gd name="T16" fmla="*/ 2 w 64"/>
                <a:gd name="T17" fmla="*/ 73 h 105"/>
                <a:gd name="T18" fmla="*/ 2 w 64"/>
                <a:gd name="T19" fmla="*/ 70 h 105"/>
                <a:gd name="T20" fmla="*/ 3 w 64"/>
                <a:gd name="T21" fmla="*/ 58 h 105"/>
                <a:gd name="T22" fmla="*/ 47 w 64"/>
                <a:gd name="T23" fmla="*/ 4 h 105"/>
                <a:gd name="T24" fmla="*/ 59 w 64"/>
                <a:gd name="T25" fmla="*/ 3 h 105"/>
                <a:gd name="T26" fmla="*/ 61 w 64"/>
                <a:gd name="T27" fmla="*/ 16 h 105"/>
                <a:gd name="T28" fmla="*/ 60 w 64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18"/>
                  </a:moveTo>
                  <a:cubicBezTo>
                    <a:pt x="63" y="23"/>
                    <a:pt x="63" y="27"/>
                    <a:pt x="61" y="31"/>
                  </a:cubicBezTo>
                  <a:cubicBezTo>
                    <a:pt x="60" y="32"/>
                    <a:pt x="61" y="34"/>
                    <a:pt x="61" y="34"/>
                  </a:cubicBezTo>
                  <a:cubicBezTo>
                    <a:pt x="63" y="40"/>
                    <a:pt x="63" y="43"/>
                    <a:pt x="60" y="48"/>
                  </a:cubicBezTo>
                  <a:cubicBezTo>
                    <a:pt x="45" y="65"/>
                    <a:pt x="31" y="82"/>
                    <a:pt x="17" y="99"/>
                  </a:cubicBezTo>
                  <a:cubicBezTo>
                    <a:pt x="13" y="104"/>
                    <a:pt x="8" y="105"/>
                    <a:pt x="4" y="102"/>
                  </a:cubicBezTo>
                  <a:cubicBezTo>
                    <a:pt x="0" y="99"/>
                    <a:pt x="0" y="93"/>
                    <a:pt x="3" y="88"/>
                  </a:cubicBezTo>
                  <a:cubicBezTo>
                    <a:pt x="3" y="87"/>
                    <a:pt x="3" y="87"/>
                    <a:pt x="3" y="86"/>
                  </a:cubicBezTo>
                  <a:cubicBezTo>
                    <a:pt x="0" y="82"/>
                    <a:pt x="0" y="78"/>
                    <a:pt x="2" y="73"/>
                  </a:cubicBezTo>
                  <a:cubicBezTo>
                    <a:pt x="3" y="73"/>
                    <a:pt x="2" y="71"/>
                    <a:pt x="2" y="70"/>
                  </a:cubicBezTo>
                  <a:cubicBezTo>
                    <a:pt x="0" y="66"/>
                    <a:pt x="0" y="61"/>
                    <a:pt x="3" y="58"/>
                  </a:cubicBezTo>
                  <a:cubicBezTo>
                    <a:pt x="18" y="40"/>
                    <a:pt x="32" y="22"/>
                    <a:pt x="47" y="4"/>
                  </a:cubicBezTo>
                  <a:cubicBezTo>
                    <a:pt x="50" y="0"/>
                    <a:pt x="55" y="0"/>
                    <a:pt x="59" y="3"/>
                  </a:cubicBezTo>
                  <a:cubicBezTo>
                    <a:pt x="63" y="6"/>
                    <a:pt x="64" y="11"/>
                    <a:pt x="61" y="16"/>
                  </a:cubicBezTo>
                  <a:cubicBezTo>
                    <a:pt x="61" y="17"/>
                    <a:pt x="60" y="17"/>
                    <a:pt x="6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0" name="Freeform 85"/>
            <p:cNvSpPr>
              <a:spLocks/>
            </p:cNvSpPr>
            <p:nvPr userDrawn="1"/>
          </p:nvSpPr>
          <p:spPr bwMode="auto">
            <a:xfrm>
              <a:off x="279400" y="392113"/>
              <a:ext cx="293688" cy="433388"/>
            </a:xfrm>
            <a:custGeom>
              <a:avLst/>
              <a:gdLst>
                <a:gd name="T0" fmla="*/ 55 w 66"/>
                <a:gd name="T1" fmla="*/ 0 h 103"/>
                <a:gd name="T2" fmla="*/ 63 w 66"/>
                <a:gd name="T3" fmla="*/ 14 h 103"/>
                <a:gd name="T4" fmla="*/ 63 w 66"/>
                <a:gd name="T5" fmla="*/ 21 h 103"/>
                <a:gd name="T6" fmla="*/ 62 w 66"/>
                <a:gd name="T7" fmla="*/ 32 h 103"/>
                <a:gd name="T8" fmla="*/ 63 w 66"/>
                <a:gd name="T9" fmla="*/ 44 h 103"/>
                <a:gd name="T10" fmla="*/ 61 w 66"/>
                <a:gd name="T11" fmla="*/ 47 h 103"/>
                <a:gd name="T12" fmla="*/ 19 w 66"/>
                <a:gd name="T13" fmla="*/ 99 h 103"/>
                <a:gd name="T14" fmla="*/ 11 w 66"/>
                <a:gd name="T15" fmla="*/ 103 h 103"/>
                <a:gd name="T16" fmla="*/ 3 w 66"/>
                <a:gd name="T17" fmla="*/ 88 h 103"/>
                <a:gd name="T18" fmla="*/ 3 w 66"/>
                <a:gd name="T19" fmla="*/ 84 h 103"/>
                <a:gd name="T20" fmla="*/ 3 w 66"/>
                <a:gd name="T21" fmla="*/ 76 h 103"/>
                <a:gd name="T22" fmla="*/ 3 w 66"/>
                <a:gd name="T23" fmla="*/ 67 h 103"/>
                <a:gd name="T24" fmla="*/ 6 w 66"/>
                <a:gd name="T25" fmla="*/ 55 h 103"/>
                <a:gd name="T26" fmla="*/ 47 w 66"/>
                <a:gd name="T27" fmla="*/ 5 h 103"/>
                <a:gd name="T28" fmla="*/ 49 w 66"/>
                <a:gd name="T29" fmla="*/ 3 h 103"/>
                <a:gd name="T30" fmla="*/ 55 w 66"/>
                <a:gd name="T3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03">
                  <a:moveTo>
                    <a:pt x="55" y="0"/>
                  </a:moveTo>
                  <a:cubicBezTo>
                    <a:pt x="62" y="0"/>
                    <a:pt x="66" y="8"/>
                    <a:pt x="63" y="14"/>
                  </a:cubicBezTo>
                  <a:cubicBezTo>
                    <a:pt x="62" y="17"/>
                    <a:pt x="62" y="18"/>
                    <a:pt x="63" y="21"/>
                  </a:cubicBezTo>
                  <a:cubicBezTo>
                    <a:pt x="65" y="25"/>
                    <a:pt x="62" y="28"/>
                    <a:pt x="62" y="32"/>
                  </a:cubicBezTo>
                  <a:cubicBezTo>
                    <a:pt x="62" y="36"/>
                    <a:pt x="65" y="39"/>
                    <a:pt x="63" y="44"/>
                  </a:cubicBezTo>
                  <a:cubicBezTo>
                    <a:pt x="62" y="45"/>
                    <a:pt x="62" y="46"/>
                    <a:pt x="61" y="47"/>
                  </a:cubicBezTo>
                  <a:cubicBezTo>
                    <a:pt x="47" y="64"/>
                    <a:pt x="33" y="81"/>
                    <a:pt x="19" y="99"/>
                  </a:cubicBezTo>
                  <a:cubicBezTo>
                    <a:pt x="17" y="101"/>
                    <a:pt x="14" y="103"/>
                    <a:pt x="11" y="103"/>
                  </a:cubicBezTo>
                  <a:cubicBezTo>
                    <a:pt x="4" y="102"/>
                    <a:pt x="0" y="95"/>
                    <a:pt x="3" y="88"/>
                  </a:cubicBezTo>
                  <a:cubicBezTo>
                    <a:pt x="4" y="87"/>
                    <a:pt x="3" y="85"/>
                    <a:pt x="3" y="84"/>
                  </a:cubicBezTo>
                  <a:cubicBezTo>
                    <a:pt x="3" y="81"/>
                    <a:pt x="2" y="78"/>
                    <a:pt x="3" y="76"/>
                  </a:cubicBezTo>
                  <a:cubicBezTo>
                    <a:pt x="4" y="72"/>
                    <a:pt x="5" y="70"/>
                    <a:pt x="3" y="67"/>
                  </a:cubicBezTo>
                  <a:cubicBezTo>
                    <a:pt x="1" y="63"/>
                    <a:pt x="3" y="59"/>
                    <a:pt x="6" y="55"/>
                  </a:cubicBezTo>
                  <a:cubicBezTo>
                    <a:pt x="20" y="39"/>
                    <a:pt x="33" y="22"/>
                    <a:pt x="47" y="5"/>
                  </a:cubicBezTo>
                  <a:cubicBezTo>
                    <a:pt x="48" y="4"/>
                    <a:pt x="48" y="3"/>
                    <a:pt x="49" y="3"/>
                  </a:cubicBezTo>
                  <a:cubicBezTo>
                    <a:pt x="51" y="2"/>
                    <a:pt x="53" y="1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1" name="Freeform 86"/>
            <p:cNvSpPr>
              <a:spLocks/>
            </p:cNvSpPr>
            <p:nvPr userDrawn="1"/>
          </p:nvSpPr>
          <p:spPr bwMode="auto">
            <a:xfrm>
              <a:off x="4763" y="5060950"/>
              <a:ext cx="284163" cy="441325"/>
            </a:xfrm>
            <a:custGeom>
              <a:avLst/>
              <a:gdLst>
                <a:gd name="T0" fmla="*/ 60 w 64"/>
                <a:gd name="T1" fmla="*/ 19 h 105"/>
                <a:gd name="T2" fmla="*/ 61 w 64"/>
                <a:gd name="T3" fmla="*/ 32 h 105"/>
                <a:gd name="T4" fmla="*/ 61 w 64"/>
                <a:gd name="T5" fmla="*/ 35 h 105"/>
                <a:gd name="T6" fmla="*/ 60 w 64"/>
                <a:gd name="T7" fmla="*/ 48 h 105"/>
                <a:gd name="T8" fmla="*/ 17 w 64"/>
                <a:gd name="T9" fmla="*/ 101 h 105"/>
                <a:gd name="T10" fmla="*/ 4 w 64"/>
                <a:gd name="T11" fmla="*/ 102 h 105"/>
                <a:gd name="T12" fmla="*/ 2 w 64"/>
                <a:gd name="T13" fmla="*/ 89 h 105"/>
                <a:gd name="T14" fmla="*/ 2 w 64"/>
                <a:gd name="T15" fmla="*/ 85 h 105"/>
                <a:gd name="T16" fmla="*/ 2 w 64"/>
                <a:gd name="T17" fmla="*/ 75 h 105"/>
                <a:gd name="T18" fmla="*/ 2 w 64"/>
                <a:gd name="T19" fmla="*/ 70 h 105"/>
                <a:gd name="T20" fmla="*/ 3 w 64"/>
                <a:gd name="T21" fmla="*/ 58 h 105"/>
                <a:gd name="T22" fmla="*/ 47 w 64"/>
                <a:gd name="T23" fmla="*/ 5 h 105"/>
                <a:gd name="T24" fmla="*/ 59 w 64"/>
                <a:gd name="T25" fmla="*/ 3 h 105"/>
                <a:gd name="T26" fmla="*/ 61 w 64"/>
                <a:gd name="T27" fmla="*/ 17 h 105"/>
                <a:gd name="T28" fmla="*/ 60 w 64"/>
                <a:gd name="T29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19"/>
                  </a:moveTo>
                  <a:cubicBezTo>
                    <a:pt x="63" y="23"/>
                    <a:pt x="64" y="27"/>
                    <a:pt x="61" y="32"/>
                  </a:cubicBezTo>
                  <a:cubicBezTo>
                    <a:pt x="60" y="33"/>
                    <a:pt x="61" y="34"/>
                    <a:pt x="61" y="35"/>
                  </a:cubicBezTo>
                  <a:cubicBezTo>
                    <a:pt x="63" y="40"/>
                    <a:pt x="63" y="44"/>
                    <a:pt x="60" y="48"/>
                  </a:cubicBezTo>
                  <a:cubicBezTo>
                    <a:pt x="46" y="65"/>
                    <a:pt x="31" y="83"/>
                    <a:pt x="17" y="101"/>
                  </a:cubicBezTo>
                  <a:cubicBezTo>
                    <a:pt x="13" y="105"/>
                    <a:pt x="8" y="105"/>
                    <a:pt x="4" y="102"/>
                  </a:cubicBezTo>
                  <a:cubicBezTo>
                    <a:pt x="1" y="100"/>
                    <a:pt x="0" y="94"/>
                    <a:pt x="2" y="89"/>
                  </a:cubicBezTo>
                  <a:cubicBezTo>
                    <a:pt x="2" y="88"/>
                    <a:pt x="2" y="86"/>
                    <a:pt x="2" y="85"/>
                  </a:cubicBezTo>
                  <a:cubicBezTo>
                    <a:pt x="2" y="81"/>
                    <a:pt x="2" y="78"/>
                    <a:pt x="2" y="75"/>
                  </a:cubicBezTo>
                  <a:cubicBezTo>
                    <a:pt x="2" y="73"/>
                    <a:pt x="2" y="71"/>
                    <a:pt x="2" y="70"/>
                  </a:cubicBezTo>
                  <a:cubicBezTo>
                    <a:pt x="0" y="66"/>
                    <a:pt x="0" y="62"/>
                    <a:pt x="3" y="58"/>
                  </a:cubicBezTo>
                  <a:cubicBezTo>
                    <a:pt x="18" y="40"/>
                    <a:pt x="32" y="23"/>
                    <a:pt x="47" y="5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6"/>
                    <a:pt x="64" y="12"/>
                    <a:pt x="61" y="17"/>
                  </a:cubicBezTo>
                  <a:cubicBezTo>
                    <a:pt x="61" y="17"/>
                    <a:pt x="60" y="18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2" name="Freeform 87"/>
            <p:cNvSpPr>
              <a:spLocks/>
            </p:cNvSpPr>
            <p:nvPr userDrawn="1"/>
          </p:nvSpPr>
          <p:spPr bwMode="auto">
            <a:xfrm>
              <a:off x="293688" y="5002213"/>
              <a:ext cx="284163" cy="441325"/>
            </a:xfrm>
            <a:custGeom>
              <a:avLst/>
              <a:gdLst>
                <a:gd name="T0" fmla="*/ 11 w 64"/>
                <a:gd name="T1" fmla="*/ 105 h 105"/>
                <a:gd name="T2" fmla="*/ 3 w 64"/>
                <a:gd name="T3" fmla="*/ 89 h 105"/>
                <a:gd name="T4" fmla="*/ 3 w 64"/>
                <a:gd name="T5" fmla="*/ 84 h 105"/>
                <a:gd name="T6" fmla="*/ 2 w 64"/>
                <a:gd name="T7" fmla="*/ 78 h 105"/>
                <a:gd name="T8" fmla="*/ 2 w 64"/>
                <a:gd name="T9" fmla="*/ 66 h 105"/>
                <a:gd name="T10" fmla="*/ 4 w 64"/>
                <a:gd name="T11" fmla="*/ 58 h 105"/>
                <a:gd name="T12" fmla="*/ 37 w 64"/>
                <a:gd name="T13" fmla="*/ 17 h 105"/>
                <a:gd name="T14" fmla="*/ 47 w 64"/>
                <a:gd name="T15" fmla="*/ 5 h 105"/>
                <a:gd name="T16" fmla="*/ 60 w 64"/>
                <a:gd name="T17" fmla="*/ 3 h 105"/>
                <a:gd name="T18" fmla="*/ 62 w 64"/>
                <a:gd name="T19" fmla="*/ 16 h 105"/>
                <a:gd name="T20" fmla="*/ 62 w 64"/>
                <a:gd name="T21" fmla="*/ 21 h 105"/>
                <a:gd name="T22" fmla="*/ 62 w 64"/>
                <a:gd name="T23" fmla="*/ 30 h 105"/>
                <a:gd name="T24" fmla="*/ 62 w 64"/>
                <a:gd name="T25" fmla="*/ 35 h 105"/>
                <a:gd name="T26" fmla="*/ 60 w 64"/>
                <a:gd name="T27" fmla="*/ 48 h 105"/>
                <a:gd name="T28" fmla="*/ 18 w 64"/>
                <a:gd name="T29" fmla="*/ 99 h 105"/>
                <a:gd name="T30" fmla="*/ 11 w 64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11" y="105"/>
                  </a:moveTo>
                  <a:cubicBezTo>
                    <a:pt x="4" y="104"/>
                    <a:pt x="0" y="96"/>
                    <a:pt x="3" y="89"/>
                  </a:cubicBezTo>
                  <a:cubicBezTo>
                    <a:pt x="4" y="87"/>
                    <a:pt x="4" y="86"/>
                    <a:pt x="3" y="84"/>
                  </a:cubicBezTo>
                  <a:cubicBezTo>
                    <a:pt x="2" y="82"/>
                    <a:pt x="1" y="80"/>
                    <a:pt x="2" y="78"/>
                  </a:cubicBezTo>
                  <a:cubicBezTo>
                    <a:pt x="3" y="74"/>
                    <a:pt x="3" y="70"/>
                    <a:pt x="2" y="66"/>
                  </a:cubicBezTo>
                  <a:cubicBezTo>
                    <a:pt x="1" y="64"/>
                    <a:pt x="3" y="60"/>
                    <a:pt x="4" y="58"/>
                  </a:cubicBezTo>
                  <a:cubicBezTo>
                    <a:pt x="15" y="44"/>
                    <a:pt x="26" y="31"/>
                    <a:pt x="37" y="17"/>
                  </a:cubicBezTo>
                  <a:cubicBezTo>
                    <a:pt x="41" y="13"/>
                    <a:pt x="44" y="9"/>
                    <a:pt x="47" y="5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3" y="6"/>
                    <a:pt x="64" y="11"/>
                    <a:pt x="62" y="16"/>
                  </a:cubicBezTo>
                  <a:cubicBezTo>
                    <a:pt x="62" y="18"/>
                    <a:pt x="62" y="20"/>
                    <a:pt x="62" y="21"/>
                  </a:cubicBezTo>
                  <a:cubicBezTo>
                    <a:pt x="62" y="24"/>
                    <a:pt x="62" y="27"/>
                    <a:pt x="62" y="30"/>
                  </a:cubicBezTo>
                  <a:cubicBezTo>
                    <a:pt x="62" y="32"/>
                    <a:pt x="62" y="34"/>
                    <a:pt x="62" y="35"/>
                  </a:cubicBezTo>
                  <a:cubicBezTo>
                    <a:pt x="64" y="40"/>
                    <a:pt x="64" y="44"/>
                    <a:pt x="60" y="48"/>
                  </a:cubicBezTo>
                  <a:cubicBezTo>
                    <a:pt x="46" y="65"/>
                    <a:pt x="33" y="82"/>
                    <a:pt x="18" y="99"/>
                  </a:cubicBezTo>
                  <a:cubicBezTo>
                    <a:pt x="16" y="102"/>
                    <a:pt x="13" y="103"/>
                    <a:pt x="1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3" name="Freeform 88"/>
            <p:cNvSpPr>
              <a:spLocks/>
            </p:cNvSpPr>
            <p:nvPr userDrawn="1"/>
          </p:nvSpPr>
          <p:spPr bwMode="auto">
            <a:xfrm>
              <a:off x="-12700" y="3330575"/>
              <a:ext cx="296863" cy="441325"/>
            </a:xfrm>
            <a:custGeom>
              <a:avLst/>
              <a:gdLst>
                <a:gd name="T0" fmla="*/ 11 w 67"/>
                <a:gd name="T1" fmla="*/ 105 h 105"/>
                <a:gd name="T2" fmla="*/ 4 w 67"/>
                <a:gd name="T3" fmla="*/ 90 h 105"/>
                <a:gd name="T4" fmla="*/ 4 w 67"/>
                <a:gd name="T5" fmla="*/ 84 h 105"/>
                <a:gd name="T6" fmla="*/ 3 w 67"/>
                <a:gd name="T7" fmla="*/ 74 h 105"/>
                <a:gd name="T8" fmla="*/ 3 w 67"/>
                <a:gd name="T9" fmla="*/ 70 h 105"/>
                <a:gd name="T10" fmla="*/ 5 w 67"/>
                <a:gd name="T11" fmla="*/ 58 h 105"/>
                <a:gd name="T12" fmla="*/ 48 w 67"/>
                <a:gd name="T13" fmla="*/ 5 h 105"/>
                <a:gd name="T14" fmla="*/ 60 w 67"/>
                <a:gd name="T15" fmla="*/ 3 h 105"/>
                <a:gd name="T16" fmla="*/ 63 w 67"/>
                <a:gd name="T17" fmla="*/ 17 h 105"/>
                <a:gd name="T18" fmla="*/ 63 w 67"/>
                <a:gd name="T19" fmla="*/ 21 h 105"/>
                <a:gd name="T20" fmla="*/ 63 w 67"/>
                <a:gd name="T21" fmla="*/ 22 h 105"/>
                <a:gd name="T22" fmla="*/ 63 w 67"/>
                <a:gd name="T23" fmla="*/ 36 h 105"/>
                <a:gd name="T24" fmla="*/ 59 w 67"/>
                <a:gd name="T25" fmla="*/ 50 h 105"/>
                <a:gd name="T26" fmla="*/ 27 w 67"/>
                <a:gd name="T27" fmla="*/ 90 h 105"/>
                <a:gd name="T28" fmla="*/ 18 w 67"/>
                <a:gd name="T29" fmla="*/ 101 h 105"/>
                <a:gd name="T30" fmla="*/ 11 w 67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05">
                  <a:moveTo>
                    <a:pt x="11" y="105"/>
                  </a:moveTo>
                  <a:cubicBezTo>
                    <a:pt x="4" y="104"/>
                    <a:pt x="0" y="97"/>
                    <a:pt x="4" y="90"/>
                  </a:cubicBezTo>
                  <a:cubicBezTo>
                    <a:pt x="5" y="88"/>
                    <a:pt x="5" y="86"/>
                    <a:pt x="4" y="84"/>
                  </a:cubicBezTo>
                  <a:cubicBezTo>
                    <a:pt x="2" y="81"/>
                    <a:pt x="2" y="78"/>
                    <a:pt x="3" y="74"/>
                  </a:cubicBezTo>
                  <a:cubicBezTo>
                    <a:pt x="4" y="73"/>
                    <a:pt x="4" y="71"/>
                    <a:pt x="3" y="70"/>
                  </a:cubicBezTo>
                  <a:cubicBezTo>
                    <a:pt x="1" y="66"/>
                    <a:pt x="2" y="62"/>
                    <a:pt x="5" y="58"/>
                  </a:cubicBezTo>
                  <a:cubicBezTo>
                    <a:pt x="19" y="40"/>
                    <a:pt x="34" y="23"/>
                    <a:pt x="48" y="5"/>
                  </a:cubicBezTo>
                  <a:cubicBezTo>
                    <a:pt x="52" y="1"/>
                    <a:pt x="56" y="0"/>
                    <a:pt x="60" y="3"/>
                  </a:cubicBezTo>
                  <a:cubicBezTo>
                    <a:pt x="64" y="6"/>
                    <a:pt x="65" y="11"/>
                    <a:pt x="63" y="17"/>
                  </a:cubicBezTo>
                  <a:cubicBezTo>
                    <a:pt x="62" y="18"/>
                    <a:pt x="63" y="19"/>
                    <a:pt x="63" y="21"/>
                  </a:cubicBezTo>
                  <a:cubicBezTo>
                    <a:pt x="63" y="21"/>
                    <a:pt x="63" y="21"/>
                    <a:pt x="63" y="22"/>
                  </a:cubicBezTo>
                  <a:cubicBezTo>
                    <a:pt x="67" y="26"/>
                    <a:pt x="60" y="31"/>
                    <a:pt x="63" y="36"/>
                  </a:cubicBezTo>
                  <a:cubicBezTo>
                    <a:pt x="66" y="42"/>
                    <a:pt x="63" y="46"/>
                    <a:pt x="59" y="50"/>
                  </a:cubicBezTo>
                  <a:cubicBezTo>
                    <a:pt x="48" y="63"/>
                    <a:pt x="38" y="77"/>
                    <a:pt x="27" y="90"/>
                  </a:cubicBezTo>
                  <a:cubicBezTo>
                    <a:pt x="24" y="94"/>
                    <a:pt x="21" y="97"/>
                    <a:pt x="18" y="101"/>
                  </a:cubicBezTo>
                  <a:cubicBezTo>
                    <a:pt x="16" y="103"/>
                    <a:pt x="14" y="104"/>
                    <a:pt x="11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4" name="Freeform 89"/>
            <p:cNvSpPr>
              <a:spLocks/>
            </p:cNvSpPr>
            <p:nvPr userDrawn="1"/>
          </p:nvSpPr>
          <p:spPr bwMode="auto">
            <a:xfrm>
              <a:off x="-9525" y="741363"/>
              <a:ext cx="288925" cy="438150"/>
            </a:xfrm>
            <a:custGeom>
              <a:avLst/>
              <a:gdLst>
                <a:gd name="T0" fmla="*/ 53 w 65"/>
                <a:gd name="T1" fmla="*/ 0 h 104"/>
                <a:gd name="T2" fmla="*/ 62 w 65"/>
                <a:gd name="T3" fmla="*/ 14 h 104"/>
                <a:gd name="T4" fmla="*/ 62 w 65"/>
                <a:gd name="T5" fmla="*/ 21 h 104"/>
                <a:gd name="T6" fmla="*/ 62 w 65"/>
                <a:gd name="T7" fmla="*/ 30 h 104"/>
                <a:gd name="T8" fmla="*/ 62 w 65"/>
                <a:gd name="T9" fmla="*/ 34 h 104"/>
                <a:gd name="T10" fmla="*/ 61 w 65"/>
                <a:gd name="T11" fmla="*/ 46 h 104"/>
                <a:gd name="T12" fmla="*/ 39 w 65"/>
                <a:gd name="T13" fmla="*/ 72 h 104"/>
                <a:gd name="T14" fmla="*/ 18 w 65"/>
                <a:gd name="T15" fmla="*/ 99 h 104"/>
                <a:gd name="T16" fmla="*/ 5 w 65"/>
                <a:gd name="T17" fmla="*/ 101 h 104"/>
                <a:gd name="T18" fmla="*/ 3 w 65"/>
                <a:gd name="T19" fmla="*/ 87 h 104"/>
                <a:gd name="T20" fmla="*/ 3 w 65"/>
                <a:gd name="T21" fmla="*/ 84 h 104"/>
                <a:gd name="T22" fmla="*/ 2 w 65"/>
                <a:gd name="T23" fmla="*/ 74 h 104"/>
                <a:gd name="T24" fmla="*/ 2 w 65"/>
                <a:gd name="T25" fmla="*/ 68 h 104"/>
                <a:gd name="T26" fmla="*/ 4 w 65"/>
                <a:gd name="T27" fmla="*/ 56 h 104"/>
                <a:gd name="T28" fmla="*/ 31 w 65"/>
                <a:gd name="T29" fmla="*/ 24 h 104"/>
                <a:gd name="T30" fmla="*/ 47 w 65"/>
                <a:gd name="T31" fmla="*/ 5 h 104"/>
                <a:gd name="T32" fmla="*/ 53 w 65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4">
                  <a:moveTo>
                    <a:pt x="53" y="0"/>
                  </a:moveTo>
                  <a:cubicBezTo>
                    <a:pt x="61" y="0"/>
                    <a:pt x="65" y="7"/>
                    <a:pt x="62" y="14"/>
                  </a:cubicBezTo>
                  <a:cubicBezTo>
                    <a:pt x="61" y="16"/>
                    <a:pt x="61" y="18"/>
                    <a:pt x="62" y="21"/>
                  </a:cubicBezTo>
                  <a:cubicBezTo>
                    <a:pt x="63" y="23"/>
                    <a:pt x="62" y="27"/>
                    <a:pt x="62" y="30"/>
                  </a:cubicBezTo>
                  <a:cubicBezTo>
                    <a:pt x="62" y="31"/>
                    <a:pt x="61" y="33"/>
                    <a:pt x="62" y="34"/>
                  </a:cubicBezTo>
                  <a:cubicBezTo>
                    <a:pt x="64" y="39"/>
                    <a:pt x="63" y="43"/>
                    <a:pt x="61" y="46"/>
                  </a:cubicBezTo>
                  <a:cubicBezTo>
                    <a:pt x="54" y="55"/>
                    <a:pt x="46" y="63"/>
                    <a:pt x="39" y="72"/>
                  </a:cubicBezTo>
                  <a:cubicBezTo>
                    <a:pt x="32" y="81"/>
                    <a:pt x="25" y="90"/>
                    <a:pt x="18" y="99"/>
                  </a:cubicBezTo>
                  <a:cubicBezTo>
                    <a:pt x="14" y="104"/>
                    <a:pt x="9" y="104"/>
                    <a:pt x="5" y="101"/>
                  </a:cubicBezTo>
                  <a:cubicBezTo>
                    <a:pt x="1" y="98"/>
                    <a:pt x="0" y="93"/>
                    <a:pt x="3" y="87"/>
                  </a:cubicBezTo>
                  <a:cubicBezTo>
                    <a:pt x="3" y="86"/>
                    <a:pt x="3" y="85"/>
                    <a:pt x="3" y="84"/>
                  </a:cubicBezTo>
                  <a:cubicBezTo>
                    <a:pt x="2" y="81"/>
                    <a:pt x="1" y="77"/>
                    <a:pt x="2" y="74"/>
                  </a:cubicBezTo>
                  <a:cubicBezTo>
                    <a:pt x="3" y="72"/>
                    <a:pt x="3" y="70"/>
                    <a:pt x="2" y="68"/>
                  </a:cubicBezTo>
                  <a:cubicBezTo>
                    <a:pt x="0" y="63"/>
                    <a:pt x="1" y="60"/>
                    <a:pt x="4" y="56"/>
                  </a:cubicBezTo>
                  <a:cubicBezTo>
                    <a:pt x="13" y="46"/>
                    <a:pt x="22" y="35"/>
                    <a:pt x="31" y="24"/>
                  </a:cubicBezTo>
                  <a:cubicBezTo>
                    <a:pt x="36" y="18"/>
                    <a:pt x="41" y="11"/>
                    <a:pt x="47" y="5"/>
                  </a:cubicBezTo>
                  <a:cubicBezTo>
                    <a:pt x="49" y="2"/>
                    <a:pt x="51" y="1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5" name="Freeform 90"/>
            <p:cNvSpPr>
              <a:spLocks/>
            </p:cNvSpPr>
            <p:nvPr userDrawn="1"/>
          </p:nvSpPr>
          <p:spPr bwMode="auto">
            <a:xfrm>
              <a:off x="-4763" y="450850"/>
              <a:ext cx="284163" cy="441325"/>
            </a:xfrm>
            <a:custGeom>
              <a:avLst/>
              <a:gdLst>
                <a:gd name="T0" fmla="*/ 53 w 64"/>
                <a:gd name="T1" fmla="*/ 0 h 105"/>
                <a:gd name="T2" fmla="*/ 61 w 64"/>
                <a:gd name="T3" fmla="*/ 15 h 105"/>
                <a:gd name="T4" fmla="*/ 61 w 64"/>
                <a:gd name="T5" fmla="*/ 21 h 105"/>
                <a:gd name="T6" fmla="*/ 60 w 64"/>
                <a:gd name="T7" fmla="*/ 32 h 105"/>
                <a:gd name="T8" fmla="*/ 61 w 64"/>
                <a:gd name="T9" fmla="*/ 44 h 105"/>
                <a:gd name="T10" fmla="*/ 52 w 64"/>
                <a:gd name="T11" fmla="*/ 56 h 105"/>
                <a:gd name="T12" fmla="*/ 29 w 64"/>
                <a:gd name="T13" fmla="*/ 84 h 105"/>
                <a:gd name="T14" fmla="*/ 16 w 64"/>
                <a:gd name="T15" fmla="*/ 100 h 105"/>
                <a:gd name="T16" fmla="*/ 4 w 64"/>
                <a:gd name="T17" fmla="*/ 102 h 105"/>
                <a:gd name="T18" fmla="*/ 2 w 64"/>
                <a:gd name="T19" fmla="*/ 88 h 105"/>
                <a:gd name="T20" fmla="*/ 2 w 64"/>
                <a:gd name="T21" fmla="*/ 84 h 105"/>
                <a:gd name="T22" fmla="*/ 1 w 64"/>
                <a:gd name="T23" fmla="*/ 76 h 105"/>
                <a:gd name="T24" fmla="*/ 1 w 64"/>
                <a:gd name="T25" fmla="*/ 67 h 105"/>
                <a:gd name="T26" fmla="*/ 3 w 64"/>
                <a:gd name="T27" fmla="*/ 58 h 105"/>
                <a:gd name="T28" fmla="*/ 46 w 64"/>
                <a:gd name="T29" fmla="*/ 4 h 105"/>
                <a:gd name="T30" fmla="*/ 53 w 64"/>
                <a:gd name="T3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53" y="0"/>
                  </a:moveTo>
                  <a:cubicBezTo>
                    <a:pt x="60" y="1"/>
                    <a:pt x="64" y="8"/>
                    <a:pt x="61" y="15"/>
                  </a:cubicBezTo>
                  <a:cubicBezTo>
                    <a:pt x="60" y="17"/>
                    <a:pt x="60" y="18"/>
                    <a:pt x="61" y="21"/>
                  </a:cubicBezTo>
                  <a:cubicBezTo>
                    <a:pt x="63" y="25"/>
                    <a:pt x="60" y="29"/>
                    <a:pt x="60" y="32"/>
                  </a:cubicBezTo>
                  <a:cubicBezTo>
                    <a:pt x="60" y="36"/>
                    <a:pt x="63" y="40"/>
                    <a:pt x="61" y="44"/>
                  </a:cubicBezTo>
                  <a:cubicBezTo>
                    <a:pt x="59" y="48"/>
                    <a:pt x="55" y="52"/>
                    <a:pt x="52" y="56"/>
                  </a:cubicBezTo>
                  <a:cubicBezTo>
                    <a:pt x="45" y="65"/>
                    <a:pt x="37" y="74"/>
                    <a:pt x="29" y="84"/>
                  </a:cubicBezTo>
                  <a:cubicBezTo>
                    <a:pt x="25" y="89"/>
                    <a:pt x="20" y="94"/>
                    <a:pt x="16" y="100"/>
                  </a:cubicBezTo>
                  <a:cubicBezTo>
                    <a:pt x="12" y="104"/>
                    <a:pt x="8" y="105"/>
                    <a:pt x="4" y="102"/>
                  </a:cubicBezTo>
                  <a:cubicBezTo>
                    <a:pt x="1" y="99"/>
                    <a:pt x="0" y="93"/>
                    <a:pt x="2" y="88"/>
                  </a:cubicBezTo>
                  <a:cubicBezTo>
                    <a:pt x="2" y="87"/>
                    <a:pt x="2" y="85"/>
                    <a:pt x="2" y="84"/>
                  </a:cubicBezTo>
                  <a:cubicBezTo>
                    <a:pt x="1" y="81"/>
                    <a:pt x="0" y="78"/>
                    <a:pt x="1" y="76"/>
                  </a:cubicBezTo>
                  <a:cubicBezTo>
                    <a:pt x="2" y="73"/>
                    <a:pt x="1" y="70"/>
                    <a:pt x="1" y="67"/>
                  </a:cubicBezTo>
                  <a:cubicBezTo>
                    <a:pt x="1" y="64"/>
                    <a:pt x="1" y="60"/>
                    <a:pt x="3" y="58"/>
                  </a:cubicBezTo>
                  <a:cubicBezTo>
                    <a:pt x="17" y="40"/>
                    <a:pt x="32" y="22"/>
                    <a:pt x="46" y="4"/>
                  </a:cubicBezTo>
                  <a:cubicBezTo>
                    <a:pt x="48" y="2"/>
                    <a:pt x="51" y="1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6" name="Freeform 91"/>
            <p:cNvSpPr>
              <a:spLocks/>
            </p:cNvSpPr>
            <p:nvPr userDrawn="1"/>
          </p:nvSpPr>
          <p:spPr bwMode="auto">
            <a:xfrm>
              <a:off x="604838" y="4763"/>
              <a:ext cx="57150" cy="6858000"/>
            </a:xfrm>
            <a:custGeom>
              <a:avLst/>
              <a:gdLst>
                <a:gd name="T0" fmla="*/ 12 w 13"/>
                <a:gd name="T1" fmla="*/ 1166 h 1629"/>
                <a:gd name="T2" fmla="*/ 12 w 13"/>
                <a:gd name="T3" fmla="*/ 1103 h 1629"/>
                <a:gd name="T4" fmla="*/ 12 w 13"/>
                <a:gd name="T5" fmla="*/ 734 h 1629"/>
                <a:gd name="T6" fmla="*/ 12 w 13"/>
                <a:gd name="T7" fmla="*/ 515 h 1629"/>
                <a:gd name="T8" fmla="*/ 12 w 13"/>
                <a:gd name="T9" fmla="*/ 446 h 1629"/>
                <a:gd name="T10" fmla="*/ 12 w 13"/>
                <a:gd name="T11" fmla="*/ 0 h 1629"/>
                <a:gd name="T12" fmla="*/ 0 w 13"/>
                <a:gd name="T13" fmla="*/ 0 h 1629"/>
                <a:gd name="T14" fmla="*/ 0 w 13"/>
                <a:gd name="T15" fmla="*/ 5 h 1629"/>
                <a:gd name="T16" fmla="*/ 0 w 13"/>
                <a:gd name="T17" fmla="*/ 461 h 1629"/>
                <a:gd name="T18" fmla="*/ 0 w 13"/>
                <a:gd name="T19" fmla="*/ 551 h 1629"/>
                <a:gd name="T20" fmla="*/ 0 w 13"/>
                <a:gd name="T21" fmla="*/ 1112 h 1629"/>
                <a:gd name="T22" fmla="*/ 0 w 13"/>
                <a:gd name="T23" fmla="*/ 1206 h 1629"/>
                <a:gd name="T24" fmla="*/ 0 w 13"/>
                <a:gd name="T25" fmla="*/ 1629 h 1629"/>
                <a:gd name="T26" fmla="*/ 12 w 13"/>
                <a:gd name="T27" fmla="*/ 1629 h 1629"/>
                <a:gd name="T28" fmla="*/ 12 w 13"/>
                <a:gd name="T29" fmla="*/ 1166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629">
                  <a:moveTo>
                    <a:pt x="12" y="1166"/>
                  </a:moveTo>
                  <a:cubicBezTo>
                    <a:pt x="12" y="1145"/>
                    <a:pt x="12" y="1124"/>
                    <a:pt x="12" y="1103"/>
                  </a:cubicBezTo>
                  <a:cubicBezTo>
                    <a:pt x="12" y="980"/>
                    <a:pt x="13" y="857"/>
                    <a:pt x="12" y="734"/>
                  </a:cubicBezTo>
                  <a:cubicBezTo>
                    <a:pt x="12" y="661"/>
                    <a:pt x="12" y="588"/>
                    <a:pt x="12" y="515"/>
                  </a:cubicBezTo>
                  <a:cubicBezTo>
                    <a:pt x="12" y="492"/>
                    <a:pt x="12" y="469"/>
                    <a:pt x="12" y="446"/>
                  </a:cubicBezTo>
                  <a:cubicBezTo>
                    <a:pt x="12" y="297"/>
                    <a:pt x="12" y="148"/>
                    <a:pt x="12" y="0"/>
                  </a:cubicBezTo>
                  <a:cubicBezTo>
                    <a:pt x="8" y="0"/>
                    <a:pt x="4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57"/>
                    <a:pt x="0" y="309"/>
                    <a:pt x="0" y="461"/>
                  </a:cubicBezTo>
                  <a:cubicBezTo>
                    <a:pt x="0" y="491"/>
                    <a:pt x="0" y="521"/>
                    <a:pt x="0" y="551"/>
                  </a:cubicBezTo>
                  <a:cubicBezTo>
                    <a:pt x="0" y="738"/>
                    <a:pt x="0" y="925"/>
                    <a:pt x="0" y="1112"/>
                  </a:cubicBezTo>
                  <a:cubicBezTo>
                    <a:pt x="0" y="1144"/>
                    <a:pt x="0" y="1175"/>
                    <a:pt x="0" y="1206"/>
                  </a:cubicBezTo>
                  <a:cubicBezTo>
                    <a:pt x="0" y="1347"/>
                    <a:pt x="0" y="1488"/>
                    <a:pt x="0" y="1629"/>
                  </a:cubicBezTo>
                  <a:cubicBezTo>
                    <a:pt x="12" y="1629"/>
                    <a:pt x="12" y="1629"/>
                    <a:pt x="12" y="1629"/>
                  </a:cubicBezTo>
                  <a:cubicBezTo>
                    <a:pt x="12" y="1475"/>
                    <a:pt x="12" y="1320"/>
                    <a:pt x="12" y="1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7" name="Freeform 92"/>
            <p:cNvSpPr>
              <a:spLocks/>
            </p:cNvSpPr>
            <p:nvPr userDrawn="1"/>
          </p:nvSpPr>
          <p:spPr bwMode="auto">
            <a:xfrm>
              <a:off x="693738" y="6154738"/>
              <a:ext cx="284163" cy="442913"/>
            </a:xfrm>
            <a:custGeom>
              <a:avLst/>
              <a:gdLst>
                <a:gd name="T0" fmla="*/ 60 w 64"/>
                <a:gd name="T1" fmla="*/ 58 h 105"/>
                <a:gd name="T2" fmla="*/ 17 w 64"/>
                <a:gd name="T3" fmla="*/ 5 h 105"/>
                <a:gd name="T4" fmla="*/ 11 w 64"/>
                <a:gd name="T5" fmla="*/ 0 h 105"/>
                <a:gd name="T6" fmla="*/ 2 w 64"/>
                <a:gd name="T7" fmla="*/ 7 h 105"/>
                <a:gd name="T8" fmla="*/ 3 w 64"/>
                <a:gd name="T9" fmla="*/ 18 h 105"/>
                <a:gd name="T10" fmla="*/ 2 w 64"/>
                <a:gd name="T11" fmla="*/ 30 h 105"/>
                <a:gd name="T12" fmla="*/ 2 w 64"/>
                <a:gd name="T13" fmla="*/ 35 h 105"/>
                <a:gd name="T14" fmla="*/ 4 w 64"/>
                <a:gd name="T15" fmla="*/ 47 h 105"/>
                <a:gd name="T16" fmla="*/ 47 w 64"/>
                <a:gd name="T17" fmla="*/ 100 h 105"/>
                <a:gd name="T18" fmla="*/ 59 w 64"/>
                <a:gd name="T19" fmla="*/ 102 h 105"/>
                <a:gd name="T20" fmla="*/ 62 w 64"/>
                <a:gd name="T21" fmla="*/ 89 h 105"/>
                <a:gd name="T22" fmla="*/ 62 w 64"/>
                <a:gd name="T23" fmla="*/ 84 h 105"/>
                <a:gd name="T24" fmla="*/ 62 w 64"/>
                <a:gd name="T25" fmla="*/ 74 h 105"/>
                <a:gd name="T26" fmla="*/ 62 w 64"/>
                <a:gd name="T27" fmla="*/ 70 h 105"/>
                <a:gd name="T28" fmla="*/ 60 w 64"/>
                <a:gd name="T29" fmla="*/ 5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58"/>
                  </a:moveTo>
                  <a:cubicBezTo>
                    <a:pt x="46" y="40"/>
                    <a:pt x="32" y="22"/>
                    <a:pt x="17" y="5"/>
                  </a:cubicBezTo>
                  <a:cubicBezTo>
                    <a:pt x="15" y="3"/>
                    <a:pt x="13" y="2"/>
                    <a:pt x="11" y="0"/>
                  </a:cubicBezTo>
                  <a:cubicBezTo>
                    <a:pt x="6" y="1"/>
                    <a:pt x="4" y="3"/>
                    <a:pt x="2" y="7"/>
                  </a:cubicBezTo>
                  <a:cubicBezTo>
                    <a:pt x="0" y="11"/>
                    <a:pt x="3" y="15"/>
                    <a:pt x="3" y="18"/>
                  </a:cubicBezTo>
                  <a:cubicBezTo>
                    <a:pt x="3" y="22"/>
                    <a:pt x="0" y="26"/>
                    <a:pt x="2" y="30"/>
                  </a:cubicBezTo>
                  <a:cubicBezTo>
                    <a:pt x="3" y="32"/>
                    <a:pt x="3" y="34"/>
                    <a:pt x="2" y="35"/>
                  </a:cubicBezTo>
                  <a:cubicBezTo>
                    <a:pt x="1" y="40"/>
                    <a:pt x="1" y="44"/>
                    <a:pt x="4" y="47"/>
                  </a:cubicBezTo>
                  <a:cubicBezTo>
                    <a:pt x="18" y="65"/>
                    <a:pt x="33" y="83"/>
                    <a:pt x="47" y="100"/>
                  </a:cubicBezTo>
                  <a:cubicBezTo>
                    <a:pt x="51" y="105"/>
                    <a:pt x="56" y="105"/>
                    <a:pt x="59" y="102"/>
                  </a:cubicBezTo>
                  <a:cubicBezTo>
                    <a:pt x="63" y="99"/>
                    <a:pt x="64" y="94"/>
                    <a:pt x="62" y="89"/>
                  </a:cubicBezTo>
                  <a:cubicBezTo>
                    <a:pt x="61" y="88"/>
                    <a:pt x="61" y="86"/>
                    <a:pt x="62" y="84"/>
                  </a:cubicBezTo>
                  <a:cubicBezTo>
                    <a:pt x="63" y="81"/>
                    <a:pt x="63" y="78"/>
                    <a:pt x="62" y="74"/>
                  </a:cubicBezTo>
                  <a:cubicBezTo>
                    <a:pt x="61" y="73"/>
                    <a:pt x="61" y="71"/>
                    <a:pt x="62" y="70"/>
                  </a:cubicBezTo>
                  <a:cubicBezTo>
                    <a:pt x="64" y="65"/>
                    <a:pt x="63" y="61"/>
                    <a:pt x="6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8" name="Freeform 93"/>
            <p:cNvSpPr>
              <a:spLocks/>
            </p:cNvSpPr>
            <p:nvPr userDrawn="1"/>
          </p:nvSpPr>
          <p:spPr bwMode="auto">
            <a:xfrm>
              <a:off x="693738" y="6445250"/>
              <a:ext cx="284163" cy="417513"/>
            </a:xfrm>
            <a:custGeom>
              <a:avLst/>
              <a:gdLst>
                <a:gd name="T0" fmla="*/ 62 w 64"/>
                <a:gd name="T1" fmla="*/ 98 h 99"/>
                <a:gd name="T2" fmla="*/ 61 w 64"/>
                <a:gd name="T3" fmla="*/ 86 h 99"/>
                <a:gd name="T4" fmla="*/ 62 w 64"/>
                <a:gd name="T5" fmla="*/ 75 h 99"/>
                <a:gd name="T6" fmla="*/ 62 w 64"/>
                <a:gd name="T7" fmla="*/ 73 h 99"/>
                <a:gd name="T8" fmla="*/ 62 w 64"/>
                <a:gd name="T9" fmla="*/ 70 h 99"/>
                <a:gd name="T10" fmla="*/ 60 w 64"/>
                <a:gd name="T11" fmla="*/ 56 h 99"/>
                <a:gd name="T12" fmla="*/ 38 w 64"/>
                <a:gd name="T13" fmla="*/ 30 h 99"/>
                <a:gd name="T14" fmla="*/ 17 w 64"/>
                <a:gd name="T15" fmla="*/ 4 h 99"/>
                <a:gd name="T16" fmla="*/ 5 w 64"/>
                <a:gd name="T17" fmla="*/ 2 h 99"/>
                <a:gd name="T18" fmla="*/ 2 w 64"/>
                <a:gd name="T19" fmla="*/ 15 h 99"/>
                <a:gd name="T20" fmla="*/ 4 w 64"/>
                <a:gd name="T21" fmla="*/ 18 h 99"/>
                <a:gd name="T22" fmla="*/ 3 w 64"/>
                <a:gd name="T23" fmla="*/ 31 h 99"/>
                <a:gd name="T24" fmla="*/ 3 w 64"/>
                <a:gd name="T25" fmla="*/ 34 h 99"/>
                <a:gd name="T26" fmla="*/ 4 w 64"/>
                <a:gd name="T27" fmla="*/ 47 h 99"/>
                <a:gd name="T28" fmla="*/ 21 w 64"/>
                <a:gd name="T29" fmla="*/ 68 h 99"/>
                <a:gd name="T30" fmla="*/ 47 w 64"/>
                <a:gd name="T31" fmla="*/ 99 h 99"/>
                <a:gd name="T32" fmla="*/ 61 w 64"/>
                <a:gd name="T33" fmla="*/ 99 h 99"/>
                <a:gd name="T34" fmla="*/ 62 w 64"/>
                <a:gd name="T35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99">
                  <a:moveTo>
                    <a:pt x="62" y="98"/>
                  </a:moveTo>
                  <a:cubicBezTo>
                    <a:pt x="64" y="93"/>
                    <a:pt x="61" y="90"/>
                    <a:pt x="61" y="86"/>
                  </a:cubicBezTo>
                  <a:cubicBezTo>
                    <a:pt x="61" y="83"/>
                    <a:pt x="64" y="79"/>
                    <a:pt x="62" y="75"/>
                  </a:cubicBezTo>
                  <a:cubicBezTo>
                    <a:pt x="62" y="74"/>
                    <a:pt x="62" y="74"/>
                    <a:pt x="62" y="73"/>
                  </a:cubicBezTo>
                  <a:cubicBezTo>
                    <a:pt x="61" y="72"/>
                    <a:pt x="61" y="71"/>
                    <a:pt x="62" y="70"/>
                  </a:cubicBezTo>
                  <a:cubicBezTo>
                    <a:pt x="64" y="65"/>
                    <a:pt x="63" y="60"/>
                    <a:pt x="60" y="56"/>
                  </a:cubicBezTo>
                  <a:cubicBezTo>
                    <a:pt x="53" y="48"/>
                    <a:pt x="45" y="39"/>
                    <a:pt x="38" y="30"/>
                  </a:cubicBezTo>
                  <a:cubicBezTo>
                    <a:pt x="31" y="21"/>
                    <a:pt x="24" y="13"/>
                    <a:pt x="17" y="4"/>
                  </a:cubicBezTo>
                  <a:cubicBezTo>
                    <a:pt x="14" y="0"/>
                    <a:pt x="8" y="0"/>
                    <a:pt x="5" y="2"/>
                  </a:cubicBezTo>
                  <a:cubicBezTo>
                    <a:pt x="1" y="5"/>
                    <a:pt x="0" y="11"/>
                    <a:pt x="2" y="15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1" y="24"/>
                    <a:pt x="1" y="24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0" y="40"/>
                    <a:pt x="1" y="43"/>
                    <a:pt x="4" y="47"/>
                  </a:cubicBezTo>
                  <a:cubicBezTo>
                    <a:pt x="10" y="54"/>
                    <a:pt x="15" y="61"/>
                    <a:pt x="21" y="68"/>
                  </a:cubicBezTo>
                  <a:cubicBezTo>
                    <a:pt x="29" y="78"/>
                    <a:pt x="38" y="89"/>
                    <a:pt x="47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2" y="99"/>
                    <a:pt x="62" y="98"/>
                    <a:pt x="6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9" name="Freeform 94"/>
            <p:cNvSpPr>
              <a:spLocks/>
            </p:cNvSpPr>
            <p:nvPr userDrawn="1"/>
          </p:nvSpPr>
          <p:spPr bwMode="auto">
            <a:xfrm>
              <a:off x="693738" y="6732588"/>
              <a:ext cx="173038" cy="130175"/>
            </a:xfrm>
            <a:custGeom>
              <a:avLst/>
              <a:gdLst>
                <a:gd name="T0" fmla="*/ 17 w 39"/>
                <a:gd name="T1" fmla="*/ 5 h 31"/>
                <a:gd name="T2" fmla="*/ 6 w 39"/>
                <a:gd name="T3" fmla="*/ 2 h 31"/>
                <a:gd name="T4" fmla="*/ 1 w 39"/>
                <a:gd name="T5" fmla="*/ 13 h 31"/>
                <a:gd name="T6" fmla="*/ 4 w 39"/>
                <a:gd name="T7" fmla="*/ 19 h 31"/>
                <a:gd name="T8" fmla="*/ 3 w 39"/>
                <a:gd name="T9" fmla="*/ 31 h 31"/>
                <a:gd name="T10" fmla="*/ 39 w 39"/>
                <a:gd name="T11" fmla="*/ 31 h 31"/>
                <a:gd name="T12" fmla="*/ 17 w 39"/>
                <a:gd name="T13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1">
                  <a:moveTo>
                    <a:pt x="17" y="5"/>
                  </a:moveTo>
                  <a:cubicBezTo>
                    <a:pt x="14" y="1"/>
                    <a:pt x="10" y="0"/>
                    <a:pt x="6" y="2"/>
                  </a:cubicBezTo>
                  <a:cubicBezTo>
                    <a:pt x="2" y="4"/>
                    <a:pt x="1" y="8"/>
                    <a:pt x="1" y="13"/>
                  </a:cubicBezTo>
                  <a:cubicBezTo>
                    <a:pt x="2" y="15"/>
                    <a:pt x="3" y="16"/>
                    <a:pt x="4" y="19"/>
                  </a:cubicBezTo>
                  <a:cubicBezTo>
                    <a:pt x="1" y="23"/>
                    <a:pt x="0" y="27"/>
                    <a:pt x="3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1" y="22"/>
                    <a:pt x="24" y="13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0" name="Freeform 95"/>
            <p:cNvSpPr>
              <a:spLocks/>
            </p:cNvSpPr>
            <p:nvPr userDrawn="1"/>
          </p:nvSpPr>
          <p:spPr bwMode="auto">
            <a:xfrm>
              <a:off x="693738" y="5868988"/>
              <a:ext cx="284163" cy="441325"/>
            </a:xfrm>
            <a:custGeom>
              <a:avLst/>
              <a:gdLst>
                <a:gd name="T0" fmla="*/ 5 w 64"/>
                <a:gd name="T1" fmla="*/ 48 h 105"/>
                <a:gd name="T2" fmla="*/ 25 w 64"/>
                <a:gd name="T3" fmla="*/ 72 h 105"/>
                <a:gd name="T4" fmla="*/ 47 w 64"/>
                <a:gd name="T5" fmla="*/ 100 h 105"/>
                <a:gd name="T6" fmla="*/ 62 w 64"/>
                <a:gd name="T7" fmla="*/ 98 h 105"/>
                <a:gd name="T8" fmla="*/ 61 w 64"/>
                <a:gd name="T9" fmla="*/ 86 h 105"/>
                <a:gd name="T10" fmla="*/ 62 w 64"/>
                <a:gd name="T11" fmla="*/ 74 h 105"/>
                <a:gd name="T12" fmla="*/ 62 w 64"/>
                <a:gd name="T13" fmla="*/ 74 h 105"/>
                <a:gd name="T14" fmla="*/ 62 w 64"/>
                <a:gd name="T15" fmla="*/ 70 h 105"/>
                <a:gd name="T16" fmla="*/ 60 w 64"/>
                <a:gd name="T17" fmla="*/ 57 h 105"/>
                <a:gd name="T18" fmla="*/ 39 w 64"/>
                <a:gd name="T19" fmla="*/ 31 h 105"/>
                <a:gd name="T20" fmla="*/ 17 w 64"/>
                <a:gd name="T21" fmla="*/ 4 h 105"/>
                <a:gd name="T22" fmla="*/ 7 w 64"/>
                <a:gd name="T23" fmla="*/ 1 h 105"/>
                <a:gd name="T24" fmla="*/ 1 w 64"/>
                <a:gd name="T25" fmla="*/ 10 h 105"/>
                <a:gd name="T26" fmla="*/ 2 w 64"/>
                <a:gd name="T27" fmla="*/ 25 h 105"/>
                <a:gd name="T28" fmla="*/ 0 w 64"/>
                <a:gd name="T29" fmla="*/ 40 h 105"/>
                <a:gd name="T30" fmla="*/ 5 w 64"/>
                <a:gd name="T31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5" y="48"/>
                  </a:moveTo>
                  <a:cubicBezTo>
                    <a:pt x="11" y="56"/>
                    <a:pt x="18" y="64"/>
                    <a:pt x="25" y="72"/>
                  </a:cubicBezTo>
                  <a:cubicBezTo>
                    <a:pt x="32" y="81"/>
                    <a:pt x="39" y="91"/>
                    <a:pt x="47" y="100"/>
                  </a:cubicBezTo>
                  <a:cubicBezTo>
                    <a:pt x="52" y="105"/>
                    <a:pt x="59" y="104"/>
                    <a:pt x="62" y="98"/>
                  </a:cubicBezTo>
                  <a:cubicBezTo>
                    <a:pt x="64" y="93"/>
                    <a:pt x="61" y="90"/>
                    <a:pt x="61" y="86"/>
                  </a:cubicBezTo>
                  <a:cubicBezTo>
                    <a:pt x="61" y="82"/>
                    <a:pt x="64" y="78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2"/>
                    <a:pt x="61" y="71"/>
                    <a:pt x="62" y="70"/>
                  </a:cubicBezTo>
                  <a:cubicBezTo>
                    <a:pt x="64" y="65"/>
                    <a:pt x="63" y="61"/>
                    <a:pt x="60" y="57"/>
                  </a:cubicBezTo>
                  <a:cubicBezTo>
                    <a:pt x="53" y="48"/>
                    <a:pt x="46" y="39"/>
                    <a:pt x="39" y="31"/>
                  </a:cubicBezTo>
                  <a:cubicBezTo>
                    <a:pt x="32" y="22"/>
                    <a:pt x="24" y="13"/>
                    <a:pt x="17" y="4"/>
                  </a:cubicBezTo>
                  <a:cubicBezTo>
                    <a:pt x="14" y="1"/>
                    <a:pt x="11" y="0"/>
                    <a:pt x="7" y="1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2" y="15"/>
                    <a:pt x="2" y="20"/>
                    <a:pt x="2" y="25"/>
                  </a:cubicBezTo>
                  <a:cubicBezTo>
                    <a:pt x="1" y="30"/>
                    <a:pt x="4" y="35"/>
                    <a:pt x="0" y="40"/>
                  </a:cubicBezTo>
                  <a:cubicBezTo>
                    <a:pt x="2" y="43"/>
                    <a:pt x="3" y="45"/>
                    <a:pt x="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1" name="Freeform 96"/>
            <p:cNvSpPr>
              <a:spLocks/>
            </p:cNvSpPr>
            <p:nvPr userDrawn="1"/>
          </p:nvSpPr>
          <p:spPr bwMode="auto">
            <a:xfrm>
              <a:off x="987425" y="6791325"/>
              <a:ext cx="119063" cy="71438"/>
            </a:xfrm>
            <a:custGeom>
              <a:avLst/>
              <a:gdLst>
                <a:gd name="T0" fmla="*/ 17 w 27"/>
                <a:gd name="T1" fmla="*/ 5 h 17"/>
                <a:gd name="T2" fmla="*/ 5 w 27"/>
                <a:gd name="T3" fmla="*/ 3 h 17"/>
                <a:gd name="T4" fmla="*/ 2 w 27"/>
                <a:gd name="T5" fmla="*/ 16 h 17"/>
                <a:gd name="T6" fmla="*/ 3 w 27"/>
                <a:gd name="T7" fmla="*/ 17 h 17"/>
                <a:gd name="T8" fmla="*/ 27 w 27"/>
                <a:gd name="T9" fmla="*/ 17 h 17"/>
                <a:gd name="T10" fmla="*/ 17 w 27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7">
                  <a:moveTo>
                    <a:pt x="17" y="5"/>
                  </a:moveTo>
                  <a:cubicBezTo>
                    <a:pt x="14" y="1"/>
                    <a:pt x="9" y="0"/>
                    <a:pt x="5" y="3"/>
                  </a:cubicBezTo>
                  <a:cubicBezTo>
                    <a:pt x="1" y="6"/>
                    <a:pt x="0" y="11"/>
                    <a:pt x="2" y="16"/>
                  </a:cubicBezTo>
                  <a:cubicBezTo>
                    <a:pt x="2" y="17"/>
                    <a:pt x="3" y="17"/>
                    <a:pt x="3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4" y="13"/>
                    <a:pt x="20" y="9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2" name="Freeform 97"/>
            <p:cNvSpPr>
              <a:spLocks/>
            </p:cNvSpPr>
            <p:nvPr userDrawn="1"/>
          </p:nvSpPr>
          <p:spPr bwMode="auto">
            <a:xfrm>
              <a:off x="987425" y="5922963"/>
              <a:ext cx="284163" cy="446088"/>
            </a:xfrm>
            <a:custGeom>
              <a:avLst/>
              <a:gdLst>
                <a:gd name="T0" fmla="*/ 4 w 64"/>
                <a:gd name="T1" fmla="*/ 49 h 106"/>
                <a:gd name="T2" fmla="*/ 18 w 64"/>
                <a:gd name="T3" fmla="*/ 66 h 106"/>
                <a:gd name="T4" fmla="*/ 47 w 64"/>
                <a:gd name="T5" fmla="*/ 101 h 106"/>
                <a:gd name="T6" fmla="*/ 57 w 64"/>
                <a:gd name="T7" fmla="*/ 104 h 106"/>
                <a:gd name="T8" fmla="*/ 63 w 64"/>
                <a:gd name="T9" fmla="*/ 96 h 106"/>
                <a:gd name="T10" fmla="*/ 61 w 64"/>
                <a:gd name="T11" fmla="*/ 87 h 106"/>
                <a:gd name="T12" fmla="*/ 60 w 64"/>
                <a:gd name="T13" fmla="*/ 73 h 106"/>
                <a:gd name="T14" fmla="*/ 59 w 64"/>
                <a:gd name="T15" fmla="*/ 57 h 106"/>
                <a:gd name="T16" fmla="*/ 44 w 64"/>
                <a:gd name="T17" fmla="*/ 38 h 106"/>
                <a:gd name="T18" fmla="*/ 17 w 64"/>
                <a:gd name="T19" fmla="*/ 6 h 106"/>
                <a:gd name="T20" fmla="*/ 2 w 64"/>
                <a:gd name="T21" fmla="*/ 7 h 106"/>
                <a:gd name="T22" fmla="*/ 3 w 64"/>
                <a:gd name="T23" fmla="*/ 19 h 106"/>
                <a:gd name="T24" fmla="*/ 2 w 64"/>
                <a:gd name="T25" fmla="*/ 31 h 106"/>
                <a:gd name="T26" fmla="*/ 3 w 64"/>
                <a:gd name="T27" fmla="*/ 32 h 106"/>
                <a:gd name="T28" fmla="*/ 3 w 64"/>
                <a:gd name="T29" fmla="*/ 35 h 106"/>
                <a:gd name="T30" fmla="*/ 4 w 64"/>
                <a:gd name="T31" fmla="*/ 4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6">
                  <a:moveTo>
                    <a:pt x="4" y="49"/>
                  </a:moveTo>
                  <a:cubicBezTo>
                    <a:pt x="9" y="55"/>
                    <a:pt x="14" y="60"/>
                    <a:pt x="18" y="66"/>
                  </a:cubicBezTo>
                  <a:cubicBezTo>
                    <a:pt x="28" y="78"/>
                    <a:pt x="37" y="89"/>
                    <a:pt x="47" y="101"/>
                  </a:cubicBezTo>
                  <a:cubicBezTo>
                    <a:pt x="50" y="104"/>
                    <a:pt x="53" y="106"/>
                    <a:pt x="57" y="104"/>
                  </a:cubicBezTo>
                  <a:cubicBezTo>
                    <a:pt x="60" y="103"/>
                    <a:pt x="63" y="100"/>
                    <a:pt x="63" y="96"/>
                  </a:cubicBezTo>
                  <a:cubicBezTo>
                    <a:pt x="63" y="93"/>
                    <a:pt x="62" y="90"/>
                    <a:pt x="61" y="87"/>
                  </a:cubicBezTo>
                  <a:cubicBezTo>
                    <a:pt x="64" y="83"/>
                    <a:pt x="64" y="78"/>
                    <a:pt x="60" y="73"/>
                  </a:cubicBezTo>
                  <a:cubicBezTo>
                    <a:pt x="64" y="66"/>
                    <a:pt x="64" y="63"/>
                    <a:pt x="59" y="57"/>
                  </a:cubicBezTo>
                  <a:cubicBezTo>
                    <a:pt x="54" y="51"/>
                    <a:pt x="49" y="45"/>
                    <a:pt x="44" y="38"/>
                  </a:cubicBezTo>
                  <a:cubicBezTo>
                    <a:pt x="35" y="28"/>
                    <a:pt x="26" y="17"/>
                    <a:pt x="17" y="6"/>
                  </a:cubicBezTo>
                  <a:cubicBezTo>
                    <a:pt x="12" y="0"/>
                    <a:pt x="5" y="1"/>
                    <a:pt x="2" y="7"/>
                  </a:cubicBezTo>
                  <a:cubicBezTo>
                    <a:pt x="0" y="12"/>
                    <a:pt x="3" y="16"/>
                    <a:pt x="3" y="19"/>
                  </a:cubicBezTo>
                  <a:cubicBezTo>
                    <a:pt x="3" y="23"/>
                    <a:pt x="0" y="27"/>
                    <a:pt x="2" y="31"/>
                  </a:cubicBezTo>
                  <a:cubicBezTo>
                    <a:pt x="2" y="31"/>
                    <a:pt x="3" y="32"/>
                    <a:pt x="3" y="32"/>
                  </a:cubicBezTo>
                  <a:cubicBezTo>
                    <a:pt x="3" y="33"/>
                    <a:pt x="3" y="34"/>
                    <a:pt x="3" y="35"/>
                  </a:cubicBezTo>
                  <a:cubicBezTo>
                    <a:pt x="0" y="40"/>
                    <a:pt x="1" y="45"/>
                    <a:pt x="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3" name="Freeform 98"/>
            <p:cNvSpPr>
              <a:spLocks/>
            </p:cNvSpPr>
            <p:nvPr userDrawn="1"/>
          </p:nvSpPr>
          <p:spPr bwMode="auto">
            <a:xfrm>
              <a:off x="987425" y="6213475"/>
              <a:ext cx="284163" cy="442913"/>
            </a:xfrm>
            <a:custGeom>
              <a:avLst/>
              <a:gdLst>
                <a:gd name="T0" fmla="*/ 47 w 64"/>
                <a:gd name="T1" fmla="*/ 101 h 105"/>
                <a:gd name="T2" fmla="*/ 59 w 64"/>
                <a:gd name="T3" fmla="*/ 102 h 105"/>
                <a:gd name="T4" fmla="*/ 62 w 64"/>
                <a:gd name="T5" fmla="*/ 90 h 105"/>
                <a:gd name="T6" fmla="*/ 60 w 64"/>
                <a:gd name="T7" fmla="*/ 87 h 105"/>
                <a:gd name="T8" fmla="*/ 60 w 64"/>
                <a:gd name="T9" fmla="*/ 73 h 105"/>
                <a:gd name="T10" fmla="*/ 59 w 64"/>
                <a:gd name="T11" fmla="*/ 56 h 105"/>
                <a:gd name="T12" fmla="*/ 44 w 64"/>
                <a:gd name="T13" fmla="*/ 38 h 105"/>
                <a:gd name="T14" fmla="*/ 17 w 64"/>
                <a:gd name="T15" fmla="*/ 5 h 105"/>
                <a:gd name="T16" fmla="*/ 5 w 64"/>
                <a:gd name="T17" fmla="*/ 3 h 105"/>
                <a:gd name="T18" fmla="*/ 2 w 64"/>
                <a:gd name="T19" fmla="*/ 15 h 105"/>
                <a:gd name="T20" fmla="*/ 4 w 64"/>
                <a:gd name="T21" fmla="*/ 19 h 105"/>
                <a:gd name="T22" fmla="*/ 3 w 64"/>
                <a:gd name="T23" fmla="*/ 32 h 105"/>
                <a:gd name="T24" fmla="*/ 2 w 64"/>
                <a:gd name="T25" fmla="*/ 35 h 105"/>
                <a:gd name="T26" fmla="*/ 3 w 64"/>
                <a:gd name="T27" fmla="*/ 47 h 105"/>
                <a:gd name="T28" fmla="*/ 47 w 64"/>
                <a:gd name="T29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7" y="101"/>
                  </a:moveTo>
                  <a:cubicBezTo>
                    <a:pt x="50" y="105"/>
                    <a:pt x="56" y="105"/>
                    <a:pt x="59" y="102"/>
                  </a:cubicBezTo>
                  <a:cubicBezTo>
                    <a:pt x="63" y="100"/>
                    <a:pt x="64" y="94"/>
                    <a:pt x="62" y="90"/>
                  </a:cubicBezTo>
                  <a:cubicBezTo>
                    <a:pt x="61" y="89"/>
                    <a:pt x="61" y="88"/>
                    <a:pt x="60" y="87"/>
                  </a:cubicBezTo>
                  <a:cubicBezTo>
                    <a:pt x="64" y="82"/>
                    <a:pt x="64" y="77"/>
                    <a:pt x="60" y="73"/>
                  </a:cubicBezTo>
                  <a:cubicBezTo>
                    <a:pt x="64" y="65"/>
                    <a:pt x="64" y="62"/>
                    <a:pt x="59" y="56"/>
                  </a:cubicBezTo>
                  <a:cubicBezTo>
                    <a:pt x="54" y="50"/>
                    <a:pt x="49" y="44"/>
                    <a:pt x="44" y="38"/>
                  </a:cubicBezTo>
                  <a:cubicBezTo>
                    <a:pt x="35" y="27"/>
                    <a:pt x="26" y="16"/>
                    <a:pt x="17" y="5"/>
                  </a:cubicBezTo>
                  <a:cubicBezTo>
                    <a:pt x="14" y="1"/>
                    <a:pt x="9" y="0"/>
                    <a:pt x="5" y="3"/>
                  </a:cubicBezTo>
                  <a:cubicBezTo>
                    <a:pt x="2" y="5"/>
                    <a:pt x="0" y="10"/>
                    <a:pt x="2" y="15"/>
                  </a:cubicBezTo>
                  <a:cubicBezTo>
                    <a:pt x="2" y="16"/>
                    <a:pt x="3" y="17"/>
                    <a:pt x="4" y="19"/>
                  </a:cubicBezTo>
                  <a:cubicBezTo>
                    <a:pt x="1" y="23"/>
                    <a:pt x="0" y="27"/>
                    <a:pt x="3" y="32"/>
                  </a:cubicBezTo>
                  <a:cubicBezTo>
                    <a:pt x="3" y="33"/>
                    <a:pt x="3" y="34"/>
                    <a:pt x="2" y="35"/>
                  </a:cubicBezTo>
                  <a:cubicBezTo>
                    <a:pt x="0" y="40"/>
                    <a:pt x="1" y="44"/>
                    <a:pt x="3" y="47"/>
                  </a:cubicBezTo>
                  <a:cubicBezTo>
                    <a:pt x="18" y="65"/>
                    <a:pt x="33" y="83"/>
                    <a:pt x="47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4" name="Freeform 99"/>
            <p:cNvSpPr>
              <a:spLocks/>
            </p:cNvSpPr>
            <p:nvPr userDrawn="1"/>
          </p:nvSpPr>
          <p:spPr bwMode="auto">
            <a:xfrm>
              <a:off x="987425" y="6503988"/>
              <a:ext cx="284163" cy="358775"/>
            </a:xfrm>
            <a:custGeom>
              <a:avLst/>
              <a:gdLst>
                <a:gd name="T0" fmla="*/ 60 w 64"/>
                <a:gd name="T1" fmla="*/ 72 h 85"/>
                <a:gd name="T2" fmla="*/ 60 w 64"/>
                <a:gd name="T3" fmla="*/ 58 h 85"/>
                <a:gd name="T4" fmla="*/ 17 w 64"/>
                <a:gd name="T5" fmla="*/ 4 h 85"/>
                <a:gd name="T6" fmla="*/ 5 w 64"/>
                <a:gd name="T7" fmla="*/ 3 h 85"/>
                <a:gd name="T8" fmla="*/ 2 w 64"/>
                <a:gd name="T9" fmla="*/ 16 h 85"/>
                <a:gd name="T10" fmla="*/ 4 w 64"/>
                <a:gd name="T11" fmla="*/ 18 h 85"/>
                <a:gd name="T12" fmla="*/ 3 w 64"/>
                <a:gd name="T13" fmla="*/ 31 h 85"/>
                <a:gd name="T14" fmla="*/ 3 w 64"/>
                <a:gd name="T15" fmla="*/ 34 h 85"/>
                <a:gd name="T16" fmla="*/ 4 w 64"/>
                <a:gd name="T17" fmla="*/ 48 h 85"/>
                <a:gd name="T18" fmla="*/ 35 w 64"/>
                <a:gd name="T19" fmla="*/ 85 h 85"/>
                <a:gd name="T20" fmla="*/ 61 w 64"/>
                <a:gd name="T21" fmla="*/ 85 h 85"/>
                <a:gd name="T22" fmla="*/ 60 w 64"/>
                <a:gd name="T23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85">
                  <a:moveTo>
                    <a:pt x="60" y="72"/>
                  </a:moveTo>
                  <a:cubicBezTo>
                    <a:pt x="64" y="67"/>
                    <a:pt x="64" y="62"/>
                    <a:pt x="60" y="58"/>
                  </a:cubicBezTo>
                  <a:cubicBezTo>
                    <a:pt x="46" y="40"/>
                    <a:pt x="31" y="22"/>
                    <a:pt x="17" y="4"/>
                  </a:cubicBezTo>
                  <a:cubicBezTo>
                    <a:pt x="13" y="0"/>
                    <a:pt x="9" y="0"/>
                    <a:pt x="5" y="3"/>
                  </a:cubicBezTo>
                  <a:cubicBezTo>
                    <a:pt x="1" y="5"/>
                    <a:pt x="0" y="11"/>
                    <a:pt x="2" y="16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1" y="23"/>
                    <a:pt x="0" y="27"/>
                    <a:pt x="3" y="31"/>
                  </a:cubicBezTo>
                  <a:cubicBezTo>
                    <a:pt x="3" y="32"/>
                    <a:pt x="3" y="34"/>
                    <a:pt x="3" y="34"/>
                  </a:cubicBezTo>
                  <a:cubicBezTo>
                    <a:pt x="0" y="39"/>
                    <a:pt x="1" y="44"/>
                    <a:pt x="4" y="48"/>
                  </a:cubicBezTo>
                  <a:cubicBezTo>
                    <a:pt x="14" y="60"/>
                    <a:pt x="25" y="73"/>
                    <a:pt x="35" y="8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4" y="81"/>
                    <a:pt x="63" y="76"/>
                    <a:pt x="6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5" name="Freeform 100"/>
            <p:cNvSpPr>
              <a:spLocks/>
            </p:cNvSpPr>
            <p:nvPr userDrawn="1"/>
          </p:nvSpPr>
          <p:spPr bwMode="auto">
            <a:xfrm>
              <a:off x="298450" y="6154738"/>
              <a:ext cx="279400" cy="442913"/>
            </a:xfrm>
            <a:custGeom>
              <a:avLst/>
              <a:gdLst>
                <a:gd name="T0" fmla="*/ 57 w 63"/>
                <a:gd name="T1" fmla="*/ 2 h 105"/>
                <a:gd name="T2" fmla="*/ 47 w 63"/>
                <a:gd name="T3" fmla="*/ 4 h 105"/>
                <a:gd name="T4" fmla="*/ 3 w 63"/>
                <a:gd name="T5" fmla="*/ 58 h 105"/>
                <a:gd name="T6" fmla="*/ 2 w 63"/>
                <a:gd name="T7" fmla="*/ 70 h 105"/>
                <a:gd name="T8" fmla="*/ 2 w 63"/>
                <a:gd name="T9" fmla="*/ 74 h 105"/>
                <a:gd name="T10" fmla="*/ 2 w 63"/>
                <a:gd name="T11" fmla="*/ 84 h 105"/>
                <a:gd name="T12" fmla="*/ 2 w 63"/>
                <a:gd name="T13" fmla="*/ 89 h 105"/>
                <a:gd name="T14" fmla="*/ 4 w 63"/>
                <a:gd name="T15" fmla="*/ 102 h 105"/>
                <a:gd name="T16" fmla="*/ 16 w 63"/>
                <a:gd name="T17" fmla="*/ 100 h 105"/>
                <a:gd name="T18" fmla="*/ 60 w 63"/>
                <a:gd name="T19" fmla="*/ 47 h 105"/>
                <a:gd name="T20" fmla="*/ 62 w 63"/>
                <a:gd name="T21" fmla="*/ 40 h 105"/>
                <a:gd name="T22" fmla="*/ 62 w 63"/>
                <a:gd name="T23" fmla="*/ 26 h 105"/>
                <a:gd name="T24" fmla="*/ 63 w 63"/>
                <a:gd name="T25" fmla="*/ 12 h 105"/>
                <a:gd name="T26" fmla="*/ 57 w 63"/>
                <a:gd name="T27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57" y="2"/>
                  </a:moveTo>
                  <a:cubicBezTo>
                    <a:pt x="53" y="0"/>
                    <a:pt x="50" y="1"/>
                    <a:pt x="47" y="4"/>
                  </a:cubicBezTo>
                  <a:cubicBezTo>
                    <a:pt x="32" y="22"/>
                    <a:pt x="18" y="40"/>
                    <a:pt x="3" y="58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2" y="71"/>
                    <a:pt x="2" y="73"/>
                    <a:pt x="2" y="74"/>
                  </a:cubicBezTo>
                  <a:cubicBezTo>
                    <a:pt x="0" y="78"/>
                    <a:pt x="0" y="81"/>
                    <a:pt x="2" y="84"/>
                  </a:cubicBezTo>
                  <a:cubicBezTo>
                    <a:pt x="2" y="86"/>
                    <a:pt x="2" y="88"/>
                    <a:pt x="2" y="89"/>
                  </a:cubicBezTo>
                  <a:cubicBezTo>
                    <a:pt x="0" y="94"/>
                    <a:pt x="1" y="99"/>
                    <a:pt x="4" y="102"/>
                  </a:cubicBezTo>
                  <a:cubicBezTo>
                    <a:pt x="8" y="105"/>
                    <a:pt x="13" y="105"/>
                    <a:pt x="16" y="100"/>
                  </a:cubicBezTo>
                  <a:cubicBezTo>
                    <a:pt x="31" y="83"/>
                    <a:pt x="45" y="65"/>
                    <a:pt x="60" y="47"/>
                  </a:cubicBezTo>
                  <a:cubicBezTo>
                    <a:pt x="61" y="45"/>
                    <a:pt x="63" y="42"/>
                    <a:pt x="62" y="40"/>
                  </a:cubicBezTo>
                  <a:cubicBezTo>
                    <a:pt x="61" y="35"/>
                    <a:pt x="62" y="31"/>
                    <a:pt x="62" y="26"/>
                  </a:cubicBezTo>
                  <a:cubicBezTo>
                    <a:pt x="62" y="21"/>
                    <a:pt x="60" y="16"/>
                    <a:pt x="63" y="12"/>
                  </a:cubicBezTo>
                  <a:cubicBezTo>
                    <a:pt x="62" y="7"/>
                    <a:pt x="61" y="3"/>
                    <a:pt x="5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6" name="Freeform 101"/>
            <p:cNvSpPr>
              <a:spLocks/>
            </p:cNvSpPr>
            <p:nvPr userDrawn="1"/>
          </p:nvSpPr>
          <p:spPr bwMode="auto">
            <a:xfrm>
              <a:off x="409575" y="6732588"/>
              <a:ext cx="168275" cy="130175"/>
            </a:xfrm>
            <a:custGeom>
              <a:avLst/>
              <a:gdLst>
                <a:gd name="T0" fmla="*/ 36 w 38"/>
                <a:gd name="T1" fmla="*/ 20 h 31"/>
                <a:gd name="T2" fmla="*/ 36 w 38"/>
                <a:gd name="T3" fmla="*/ 16 h 31"/>
                <a:gd name="T4" fmla="*/ 34 w 38"/>
                <a:gd name="T5" fmla="*/ 3 h 31"/>
                <a:gd name="T6" fmla="*/ 22 w 38"/>
                <a:gd name="T7" fmla="*/ 4 h 31"/>
                <a:gd name="T8" fmla="*/ 0 w 38"/>
                <a:gd name="T9" fmla="*/ 31 h 31"/>
                <a:gd name="T10" fmla="*/ 36 w 38"/>
                <a:gd name="T11" fmla="*/ 31 h 31"/>
                <a:gd name="T12" fmla="*/ 36 w 38"/>
                <a:gd name="T1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1">
                  <a:moveTo>
                    <a:pt x="36" y="20"/>
                  </a:moveTo>
                  <a:cubicBezTo>
                    <a:pt x="36" y="19"/>
                    <a:pt x="36" y="17"/>
                    <a:pt x="36" y="16"/>
                  </a:cubicBezTo>
                  <a:cubicBezTo>
                    <a:pt x="38" y="11"/>
                    <a:pt x="37" y="6"/>
                    <a:pt x="34" y="3"/>
                  </a:cubicBezTo>
                  <a:cubicBezTo>
                    <a:pt x="30" y="0"/>
                    <a:pt x="25" y="0"/>
                    <a:pt x="22" y="4"/>
                  </a:cubicBezTo>
                  <a:cubicBezTo>
                    <a:pt x="14" y="13"/>
                    <a:pt x="7" y="22"/>
                    <a:pt x="0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27"/>
                    <a:pt x="38" y="24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7" name="Freeform 102"/>
            <p:cNvSpPr>
              <a:spLocks/>
            </p:cNvSpPr>
            <p:nvPr userDrawn="1"/>
          </p:nvSpPr>
          <p:spPr bwMode="auto">
            <a:xfrm>
              <a:off x="298450" y="5868988"/>
              <a:ext cx="279400" cy="441325"/>
            </a:xfrm>
            <a:custGeom>
              <a:avLst/>
              <a:gdLst>
                <a:gd name="T0" fmla="*/ 2 w 63"/>
                <a:gd name="T1" fmla="*/ 74 h 105"/>
                <a:gd name="T2" fmla="*/ 2 w 63"/>
                <a:gd name="T3" fmla="*/ 84 h 105"/>
                <a:gd name="T4" fmla="*/ 2 w 63"/>
                <a:gd name="T5" fmla="*/ 88 h 105"/>
                <a:gd name="T6" fmla="*/ 4 w 63"/>
                <a:gd name="T7" fmla="*/ 102 h 105"/>
                <a:gd name="T8" fmla="*/ 17 w 63"/>
                <a:gd name="T9" fmla="*/ 100 h 105"/>
                <a:gd name="T10" fmla="*/ 60 w 63"/>
                <a:gd name="T11" fmla="*/ 47 h 105"/>
                <a:gd name="T12" fmla="*/ 62 w 63"/>
                <a:gd name="T13" fmla="*/ 39 h 105"/>
                <a:gd name="T14" fmla="*/ 62 w 63"/>
                <a:gd name="T15" fmla="*/ 25 h 105"/>
                <a:gd name="T16" fmla="*/ 63 w 63"/>
                <a:gd name="T17" fmla="*/ 11 h 105"/>
                <a:gd name="T18" fmla="*/ 57 w 63"/>
                <a:gd name="T19" fmla="*/ 1 h 105"/>
                <a:gd name="T20" fmla="*/ 47 w 63"/>
                <a:gd name="T21" fmla="*/ 4 h 105"/>
                <a:gd name="T22" fmla="*/ 3 w 63"/>
                <a:gd name="T23" fmla="*/ 57 h 105"/>
                <a:gd name="T24" fmla="*/ 2 w 63"/>
                <a:gd name="T25" fmla="*/ 69 h 105"/>
                <a:gd name="T26" fmla="*/ 2 w 63"/>
                <a:gd name="T27" fmla="*/ 7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2" y="74"/>
                  </a:moveTo>
                  <a:cubicBezTo>
                    <a:pt x="0" y="77"/>
                    <a:pt x="0" y="80"/>
                    <a:pt x="2" y="84"/>
                  </a:cubicBezTo>
                  <a:cubicBezTo>
                    <a:pt x="2" y="85"/>
                    <a:pt x="2" y="87"/>
                    <a:pt x="2" y="88"/>
                  </a:cubicBezTo>
                  <a:cubicBezTo>
                    <a:pt x="0" y="94"/>
                    <a:pt x="1" y="99"/>
                    <a:pt x="4" y="102"/>
                  </a:cubicBezTo>
                  <a:cubicBezTo>
                    <a:pt x="8" y="105"/>
                    <a:pt x="13" y="104"/>
                    <a:pt x="17" y="100"/>
                  </a:cubicBezTo>
                  <a:cubicBezTo>
                    <a:pt x="31" y="82"/>
                    <a:pt x="45" y="65"/>
                    <a:pt x="60" y="47"/>
                  </a:cubicBezTo>
                  <a:cubicBezTo>
                    <a:pt x="61" y="45"/>
                    <a:pt x="63" y="42"/>
                    <a:pt x="62" y="39"/>
                  </a:cubicBezTo>
                  <a:cubicBezTo>
                    <a:pt x="61" y="35"/>
                    <a:pt x="62" y="30"/>
                    <a:pt x="62" y="25"/>
                  </a:cubicBezTo>
                  <a:cubicBezTo>
                    <a:pt x="62" y="20"/>
                    <a:pt x="60" y="15"/>
                    <a:pt x="63" y="11"/>
                  </a:cubicBezTo>
                  <a:cubicBezTo>
                    <a:pt x="62" y="6"/>
                    <a:pt x="61" y="3"/>
                    <a:pt x="57" y="1"/>
                  </a:cubicBezTo>
                  <a:cubicBezTo>
                    <a:pt x="53" y="0"/>
                    <a:pt x="50" y="0"/>
                    <a:pt x="47" y="4"/>
                  </a:cubicBezTo>
                  <a:cubicBezTo>
                    <a:pt x="32" y="22"/>
                    <a:pt x="18" y="40"/>
                    <a:pt x="3" y="57"/>
                  </a:cubicBezTo>
                  <a:cubicBezTo>
                    <a:pt x="0" y="61"/>
                    <a:pt x="0" y="65"/>
                    <a:pt x="2" y="69"/>
                  </a:cubicBezTo>
                  <a:cubicBezTo>
                    <a:pt x="2" y="71"/>
                    <a:pt x="2" y="73"/>
                    <a:pt x="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8" name="Freeform 103"/>
            <p:cNvSpPr>
              <a:spLocks/>
            </p:cNvSpPr>
            <p:nvPr userDrawn="1"/>
          </p:nvSpPr>
          <p:spPr bwMode="auto">
            <a:xfrm>
              <a:off x="4763" y="5927725"/>
              <a:ext cx="279400" cy="441325"/>
            </a:xfrm>
            <a:custGeom>
              <a:avLst/>
              <a:gdLst>
                <a:gd name="T0" fmla="*/ 2 w 63"/>
                <a:gd name="T1" fmla="*/ 73 h 105"/>
                <a:gd name="T2" fmla="*/ 3 w 63"/>
                <a:gd name="T3" fmla="*/ 87 h 105"/>
                <a:gd name="T4" fmla="*/ 3 w 63"/>
                <a:gd name="T5" fmla="*/ 88 h 105"/>
                <a:gd name="T6" fmla="*/ 4 w 63"/>
                <a:gd name="T7" fmla="*/ 102 h 105"/>
                <a:gd name="T8" fmla="*/ 17 w 63"/>
                <a:gd name="T9" fmla="*/ 100 h 105"/>
                <a:gd name="T10" fmla="*/ 60 w 63"/>
                <a:gd name="T11" fmla="*/ 48 h 105"/>
                <a:gd name="T12" fmla="*/ 61 w 63"/>
                <a:gd name="T13" fmla="*/ 34 h 105"/>
                <a:gd name="T14" fmla="*/ 61 w 63"/>
                <a:gd name="T15" fmla="*/ 31 h 105"/>
                <a:gd name="T16" fmla="*/ 61 w 63"/>
                <a:gd name="T17" fmla="*/ 20 h 105"/>
                <a:gd name="T18" fmla="*/ 61 w 63"/>
                <a:gd name="T19" fmla="*/ 16 h 105"/>
                <a:gd name="T20" fmla="*/ 59 w 63"/>
                <a:gd name="T21" fmla="*/ 3 h 105"/>
                <a:gd name="T22" fmla="*/ 47 w 63"/>
                <a:gd name="T23" fmla="*/ 4 h 105"/>
                <a:gd name="T24" fmla="*/ 3 w 63"/>
                <a:gd name="T25" fmla="*/ 57 h 105"/>
                <a:gd name="T26" fmla="*/ 2 w 63"/>
                <a:gd name="T27" fmla="*/ 70 h 105"/>
                <a:gd name="T28" fmla="*/ 2 w 63"/>
                <a:gd name="T29" fmla="*/ 7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05">
                  <a:moveTo>
                    <a:pt x="2" y="73"/>
                  </a:moveTo>
                  <a:cubicBezTo>
                    <a:pt x="0" y="78"/>
                    <a:pt x="0" y="82"/>
                    <a:pt x="3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0" y="93"/>
                    <a:pt x="0" y="99"/>
                    <a:pt x="4" y="102"/>
                  </a:cubicBezTo>
                  <a:cubicBezTo>
                    <a:pt x="8" y="105"/>
                    <a:pt x="13" y="104"/>
                    <a:pt x="17" y="100"/>
                  </a:cubicBezTo>
                  <a:cubicBezTo>
                    <a:pt x="31" y="82"/>
                    <a:pt x="45" y="65"/>
                    <a:pt x="60" y="48"/>
                  </a:cubicBezTo>
                  <a:cubicBezTo>
                    <a:pt x="63" y="44"/>
                    <a:pt x="63" y="39"/>
                    <a:pt x="61" y="34"/>
                  </a:cubicBezTo>
                  <a:cubicBezTo>
                    <a:pt x="61" y="33"/>
                    <a:pt x="61" y="32"/>
                    <a:pt x="61" y="31"/>
                  </a:cubicBezTo>
                  <a:cubicBezTo>
                    <a:pt x="63" y="27"/>
                    <a:pt x="63" y="24"/>
                    <a:pt x="61" y="20"/>
                  </a:cubicBezTo>
                  <a:cubicBezTo>
                    <a:pt x="61" y="19"/>
                    <a:pt x="61" y="17"/>
                    <a:pt x="61" y="16"/>
                  </a:cubicBezTo>
                  <a:cubicBezTo>
                    <a:pt x="63" y="11"/>
                    <a:pt x="63" y="6"/>
                    <a:pt x="59" y="3"/>
                  </a:cubicBezTo>
                  <a:cubicBezTo>
                    <a:pt x="55" y="0"/>
                    <a:pt x="50" y="0"/>
                    <a:pt x="47" y="4"/>
                  </a:cubicBezTo>
                  <a:cubicBezTo>
                    <a:pt x="32" y="22"/>
                    <a:pt x="18" y="40"/>
                    <a:pt x="3" y="57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3" y="71"/>
                    <a:pt x="3" y="72"/>
                    <a:pt x="2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9" name="Freeform 104"/>
            <p:cNvSpPr>
              <a:spLocks/>
            </p:cNvSpPr>
            <p:nvPr userDrawn="1"/>
          </p:nvSpPr>
          <p:spPr bwMode="auto">
            <a:xfrm>
              <a:off x="-4763" y="6213475"/>
              <a:ext cx="293688" cy="442913"/>
            </a:xfrm>
            <a:custGeom>
              <a:avLst/>
              <a:gdLst>
                <a:gd name="T0" fmla="*/ 4 w 66"/>
                <a:gd name="T1" fmla="*/ 85 h 105"/>
                <a:gd name="T2" fmla="*/ 4 w 66"/>
                <a:gd name="T3" fmla="*/ 85 h 105"/>
                <a:gd name="T4" fmla="*/ 4 w 66"/>
                <a:gd name="T5" fmla="*/ 89 h 105"/>
                <a:gd name="T6" fmla="*/ 6 w 66"/>
                <a:gd name="T7" fmla="*/ 102 h 105"/>
                <a:gd name="T8" fmla="*/ 19 w 66"/>
                <a:gd name="T9" fmla="*/ 100 h 105"/>
                <a:gd name="T10" fmla="*/ 60 w 66"/>
                <a:gd name="T11" fmla="*/ 50 h 105"/>
                <a:gd name="T12" fmla="*/ 62 w 66"/>
                <a:gd name="T13" fmla="*/ 33 h 105"/>
                <a:gd name="T14" fmla="*/ 62 w 66"/>
                <a:gd name="T15" fmla="*/ 19 h 105"/>
                <a:gd name="T16" fmla="*/ 63 w 66"/>
                <a:gd name="T17" fmla="*/ 18 h 105"/>
                <a:gd name="T18" fmla="*/ 64 w 66"/>
                <a:gd name="T19" fmla="*/ 9 h 105"/>
                <a:gd name="T20" fmla="*/ 58 w 66"/>
                <a:gd name="T21" fmla="*/ 2 h 105"/>
                <a:gd name="T22" fmla="*/ 48 w 66"/>
                <a:gd name="T23" fmla="*/ 6 h 105"/>
                <a:gd name="T24" fmla="*/ 7 w 66"/>
                <a:gd name="T25" fmla="*/ 55 h 105"/>
                <a:gd name="T26" fmla="*/ 4 w 66"/>
                <a:gd name="T27" fmla="*/ 69 h 105"/>
                <a:gd name="T28" fmla="*/ 4 w 66"/>
                <a:gd name="T2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05">
                  <a:moveTo>
                    <a:pt x="4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4" y="86"/>
                    <a:pt x="5" y="88"/>
                    <a:pt x="4" y="89"/>
                  </a:cubicBezTo>
                  <a:cubicBezTo>
                    <a:pt x="2" y="94"/>
                    <a:pt x="3" y="100"/>
                    <a:pt x="6" y="102"/>
                  </a:cubicBezTo>
                  <a:cubicBezTo>
                    <a:pt x="10" y="105"/>
                    <a:pt x="16" y="104"/>
                    <a:pt x="19" y="100"/>
                  </a:cubicBezTo>
                  <a:cubicBezTo>
                    <a:pt x="33" y="83"/>
                    <a:pt x="46" y="67"/>
                    <a:pt x="60" y="50"/>
                  </a:cubicBezTo>
                  <a:cubicBezTo>
                    <a:pt x="64" y="45"/>
                    <a:pt x="66" y="40"/>
                    <a:pt x="62" y="33"/>
                  </a:cubicBezTo>
                  <a:cubicBezTo>
                    <a:pt x="65" y="28"/>
                    <a:pt x="65" y="23"/>
                    <a:pt x="62" y="19"/>
                  </a:cubicBezTo>
                  <a:cubicBezTo>
                    <a:pt x="62" y="19"/>
                    <a:pt x="63" y="19"/>
                    <a:pt x="63" y="18"/>
                  </a:cubicBezTo>
                  <a:cubicBezTo>
                    <a:pt x="64" y="15"/>
                    <a:pt x="65" y="11"/>
                    <a:pt x="64" y="9"/>
                  </a:cubicBezTo>
                  <a:cubicBezTo>
                    <a:pt x="63" y="6"/>
                    <a:pt x="60" y="3"/>
                    <a:pt x="58" y="2"/>
                  </a:cubicBezTo>
                  <a:cubicBezTo>
                    <a:pt x="54" y="0"/>
                    <a:pt x="51" y="2"/>
                    <a:pt x="48" y="6"/>
                  </a:cubicBezTo>
                  <a:cubicBezTo>
                    <a:pt x="35" y="22"/>
                    <a:pt x="21" y="39"/>
                    <a:pt x="7" y="55"/>
                  </a:cubicBezTo>
                  <a:cubicBezTo>
                    <a:pt x="4" y="60"/>
                    <a:pt x="1" y="64"/>
                    <a:pt x="4" y="69"/>
                  </a:cubicBezTo>
                  <a:cubicBezTo>
                    <a:pt x="6" y="75"/>
                    <a:pt x="0" y="80"/>
                    <a:pt x="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0" name="Freeform 105"/>
            <p:cNvSpPr>
              <a:spLocks/>
            </p:cNvSpPr>
            <p:nvPr userDrawn="1"/>
          </p:nvSpPr>
          <p:spPr bwMode="auto">
            <a:xfrm>
              <a:off x="168275" y="6791325"/>
              <a:ext cx="115888" cy="71438"/>
            </a:xfrm>
            <a:custGeom>
              <a:avLst/>
              <a:gdLst>
                <a:gd name="T0" fmla="*/ 25 w 26"/>
                <a:gd name="T1" fmla="*/ 15 h 17"/>
                <a:gd name="T2" fmla="*/ 21 w 26"/>
                <a:gd name="T3" fmla="*/ 3 h 17"/>
                <a:gd name="T4" fmla="*/ 11 w 26"/>
                <a:gd name="T5" fmla="*/ 4 h 17"/>
                <a:gd name="T6" fmla="*/ 0 w 26"/>
                <a:gd name="T7" fmla="*/ 17 h 17"/>
                <a:gd name="T8" fmla="*/ 24 w 26"/>
                <a:gd name="T9" fmla="*/ 17 h 17"/>
                <a:gd name="T10" fmla="*/ 25 w 26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7">
                  <a:moveTo>
                    <a:pt x="25" y="15"/>
                  </a:moveTo>
                  <a:cubicBezTo>
                    <a:pt x="26" y="11"/>
                    <a:pt x="25" y="6"/>
                    <a:pt x="21" y="3"/>
                  </a:cubicBezTo>
                  <a:cubicBezTo>
                    <a:pt x="18" y="1"/>
                    <a:pt x="14" y="0"/>
                    <a:pt x="11" y="4"/>
                  </a:cubicBezTo>
                  <a:cubicBezTo>
                    <a:pt x="7" y="8"/>
                    <a:pt x="4" y="13"/>
                    <a:pt x="0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1" name="Freeform 106"/>
            <p:cNvSpPr>
              <a:spLocks/>
            </p:cNvSpPr>
            <p:nvPr userDrawn="1"/>
          </p:nvSpPr>
          <p:spPr bwMode="auto">
            <a:xfrm>
              <a:off x="298450" y="6445250"/>
              <a:ext cx="288925" cy="417513"/>
            </a:xfrm>
            <a:custGeom>
              <a:avLst/>
              <a:gdLst>
                <a:gd name="T0" fmla="*/ 59 w 65"/>
                <a:gd name="T1" fmla="*/ 48 h 99"/>
                <a:gd name="T2" fmla="*/ 62 w 65"/>
                <a:gd name="T3" fmla="*/ 44 h 99"/>
                <a:gd name="T4" fmla="*/ 61 w 65"/>
                <a:gd name="T5" fmla="*/ 32 h 99"/>
                <a:gd name="T6" fmla="*/ 61 w 65"/>
                <a:gd name="T7" fmla="*/ 20 h 99"/>
                <a:gd name="T8" fmla="*/ 61 w 65"/>
                <a:gd name="T9" fmla="*/ 15 h 99"/>
                <a:gd name="T10" fmla="*/ 53 w 65"/>
                <a:gd name="T11" fmla="*/ 0 h 99"/>
                <a:gd name="T12" fmla="*/ 46 w 65"/>
                <a:gd name="T13" fmla="*/ 4 h 99"/>
                <a:gd name="T14" fmla="*/ 3 w 65"/>
                <a:gd name="T15" fmla="*/ 58 h 99"/>
                <a:gd name="T16" fmla="*/ 2 w 65"/>
                <a:gd name="T17" fmla="*/ 70 h 99"/>
                <a:gd name="T18" fmla="*/ 2 w 65"/>
                <a:gd name="T19" fmla="*/ 73 h 99"/>
                <a:gd name="T20" fmla="*/ 2 w 65"/>
                <a:gd name="T21" fmla="*/ 84 h 99"/>
                <a:gd name="T22" fmla="*/ 2 w 65"/>
                <a:gd name="T23" fmla="*/ 88 h 99"/>
                <a:gd name="T24" fmla="*/ 2 w 65"/>
                <a:gd name="T25" fmla="*/ 99 h 99"/>
                <a:gd name="T26" fmla="*/ 17 w 65"/>
                <a:gd name="T27" fmla="*/ 99 h 99"/>
                <a:gd name="T28" fmla="*/ 59 w 65"/>
                <a:gd name="T29" fmla="*/ 4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9">
                  <a:moveTo>
                    <a:pt x="59" y="48"/>
                  </a:moveTo>
                  <a:cubicBezTo>
                    <a:pt x="60" y="46"/>
                    <a:pt x="61" y="45"/>
                    <a:pt x="62" y="44"/>
                  </a:cubicBezTo>
                  <a:cubicBezTo>
                    <a:pt x="64" y="40"/>
                    <a:pt x="60" y="36"/>
                    <a:pt x="61" y="32"/>
                  </a:cubicBezTo>
                  <a:cubicBezTo>
                    <a:pt x="61" y="28"/>
                    <a:pt x="64" y="24"/>
                    <a:pt x="61" y="20"/>
                  </a:cubicBezTo>
                  <a:cubicBezTo>
                    <a:pt x="60" y="18"/>
                    <a:pt x="60" y="17"/>
                    <a:pt x="61" y="15"/>
                  </a:cubicBezTo>
                  <a:cubicBezTo>
                    <a:pt x="65" y="8"/>
                    <a:pt x="60" y="1"/>
                    <a:pt x="53" y="0"/>
                  </a:cubicBezTo>
                  <a:cubicBezTo>
                    <a:pt x="51" y="1"/>
                    <a:pt x="48" y="2"/>
                    <a:pt x="46" y="4"/>
                  </a:cubicBezTo>
                  <a:cubicBezTo>
                    <a:pt x="32" y="22"/>
                    <a:pt x="18" y="40"/>
                    <a:pt x="3" y="58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2" y="71"/>
                    <a:pt x="2" y="72"/>
                    <a:pt x="2" y="73"/>
                  </a:cubicBezTo>
                  <a:cubicBezTo>
                    <a:pt x="0" y="77"/>
                    <a:pt x="1" y="80"/>
                    <a:pt x="2" y="84"/>
                  </a:cubicBezTo>
                  <a:cubicBezTo>
                    <a:pt x="3" y="85"/>
                    <a:pt x="3" y="87"/>
                    <a:pt x="2" y="88"/>
                  </a:cubicBezTo>
                  <a:cubicBezTo>
                    <a:pt x="0" y="92"/>
                    <a:pt x="1" y="96"/>
                    <a:pt x="2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31" y="82"/>
                    <a:pt x="45" y="65"/>
                    <a:pt x="5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2" name="Freeform 107"/>
            <p:cNvSpPr>
              <a:spLocks/>
            </p:cNvSpPr>
            <p:nvPr userDrawn="1"/>
          </p:nvSpPr>
          <p:spPr bwMode="auto">
            <a:xfrm>
              <a:off x="4763" y="6500813"/>
              <a:ext cx="284163" cy="361950"/>
            </a:xfrm>
            <a:custGeom>
              <a:avLst/>
              <a:gdLst>
                <a:gd name="T0" fmla="*/ 59 w 64"/>
                <a:gd name="T1" fmla="*/ 49 h 86"/>
                <a:gd name="T2" fmla="*/ 60 w 64"/>
                <a:gd name="T3" fmla="*/ 33 h 86"/>
                <a:gd name="T4" fmla="*/ 60 w 64"/>
                <a:gd name="T5" fmla="*/ 19 h 86"/>
                <a:gd name="T6" fmla="*/ 59 w 64"/>
                <a:gd name="T7" fmla="*/ 4 h 86"/>
                <a:gd name="T8" fmla="*/ 45 w 64"/>
                <a:gd name="T9" fmla="*/ 7 h 86"/>
                <a:gd name="T10" fmla="*/ 32 w 64"/>
                <a:gd name="T11" fmla="*/ 23 h 86"/>
                <a:gd name="T12" fmla="*/ 15 w 64"/>
                <a:gd name="T13" fmla="*/ 45 h 86"/>
                <a:gd name="T14" fmla="*/ 3 w 64"/>
                <a:gd name="T15" fmla="*/ 59 h 86"/>
                <a:gd name="T16" fmla="*/ 2 w 64"/>
                <a:gd name="T17" fmla="*/ 71 h 86"/>
                <a:gd name="T18" fmla="*/ 2 w 64"/>
                <a:gd name="T19" fmla="*/ 75 h 86"/>
                <a:gd name="T20" fmla="*/ 2 w 64"/>
                <a:gd name="T21" fmla="*/ 86 h 86"/>
                <a:gd name="T22" fmla="*/ 29 w 64"/>
                <a:gd name="T23" fmla="*/ 86 h 86"/>
                <a:gd name="T24" fmla="*/ 59 w 64"/>
                <a:gd name="T25" fmla="*/ 4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6">
                  <a:moveTo>
                    <a:pt x="59" y="49"/>
                  </a:moveTo>
                  <a:cubicBezTo>
                    <a:pt x="63" y="44"/>
                    <a:pt x="63" y="40"/>
                    <a:pt x="60" y="33"/>
                  </a:cubicBezTo>
                  <a:cubicBezTo>
                    <a:pt x="63" y="29"/>
                    <a:pt x="63" y="24"/>
                    <a:pt x="60" y="19"/>
                  </a:cubicBezTo>
                  <a:cubicBezTo>
                    <a:pt x="64" y="12"/>
                    <a:pt x="63" y="7"/>
                    <a:pt x="59" y="4"/>
                  </a:cubicBezTo>
                  <a:cubicBezTo>
                    <a:pt x="55" y="0"/>
                    <a:pt x="50" y="1"/>
                    <a:pt x="45" y="7"/>
                  </a:cubicBezTo>
                  <a:cubicBezTo>
                    <a:pt x="41" y="13"/>
                    <a:pt x="36" y="18"/>
                    <a:pt x="32" y="23"/>
                  </a:cubicBezTo>
                  <a:cubicBezTo>
                    <a:pt x="26" y="30"/>
                    <a:pt x="21" y="38"/>
                    <a:pt x="15" y="45"/>
                  </a:cubicBezTo>
                  <a:cubicBezTo>
                    <a:pt x="11" y="49"/>
                    <a:pt x="7" y="54"/>
                    <a:pt x="3" y="59"/>
                  </a:cubicBezTo>
                  <a:cubicBezTo>
                    <a:pt x="0" y="63"/>
                    <a:pt x="0" y="66"/>
                    <a:pt x="2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1" y="79"/>
                    <a:pt x="1" y="82"/>
                    <a:pt x="2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39" y="74"/>
                    <a:pt x="49" y="62"/>
                    <a:pt x="5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704828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/>
          <p:cNvGrpSpPr/>
          <p:nvPr userDrawn="1"/>
        </p:nvGrpSpPr>
        <p:grpSpPr>
          <a:xfrm>
            <a:off x="170902" y="162378"/>
            <a:ext cx="1376796" cy="1147496"/>
            <a:chOff x="9852025" y="165100"/>
            <a:chExt cx="2201863" cy="1835151"/>
          </a:xfrm>
          <a:solidFill>
            <a:schemeClr val="tx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10352088" y="1020763"/>
              <a:ext cx="1338263" cy="673100"/>
            </a:xfrm>
            <a:custGeom>
              <a:avLst/>
              <a:gdLst>
                <a:gd name="T0" fmla="*/ 883 w 939"/>
                <a:gd name="T1" fmla="*/ 434 h 473"/>
                <a:gd name="T2" fmla="*/ 859 w 939"/>
                <a:gd name="T3" fmla="*/ 343 h 473"/>
                <a:gd name="T4" fmla="*/ 605 w 939"/>
                <a:gd name="T5" fmla="*/ 305 h 473"/>
                <a:gd name="T6" fmla="*/ 502 w 939"/>
                <a:gd name="T7" fmla="*/ 321 h 473"/>
                <a:gd name="T8" fmla="*/ 382 w 939"/>
                <a:gd name="T9" fmla="*/ 342 h 473"/>
                <a:gd name="T10" fmla="*/ 474 w 939"/>
                <a:gd name="T11" fmla="*/ 356 h 473"/>
                <a:gd name="T12" fmla="*/ 453 w 939"/>
                <a:gd name="T13" fmla="*/ 369 h 473"/>
                <a:gd name="T14" fmla="*/ 379 w 939"/>
                <a:gd name="T15" fmla="*/ 384 h 473"/>
                <a:gd name="T16" fmla="*/ 478 w 939"/>
                <a:gd name="T17" fmla="*/ 395 h 473"/>
                <a:gd name="T18" fmla="*/ 463 w 939"/>
                <a:gd name="T19" fmla="*/ 413 h 473"/>
                <a:gd name="T20" fmla="*/ 377 w 939"/>
                <a:gd name="T21" fmla="*/ 436 h 473"/>
                <a:gd name="T22" fmla="*/ 426 w 939"/>
                <a:gd name="T23" fmla="*/ 451 h 473"/>
                <a:gd name="T24" fmla="*/ 507 w 939"/>
                <a:gd name="T25" fmla="*/ 473 h 473"/>
                <a:gd name="T26" fmla="*/ 209 w 939"/>
                <a:gd name="T27" fmla="*/ 451 h 473"/>
                <a:gd name="T28" fmla="*/ 147 w 939"/>
                <a:gd name="T29" fmla="*/ 289 h 473"/>
                <a:gd name="T30" fmla="*/ 248 w 939"/>
                <a:gd name="T31" fmla="*/ 287 h 473"/>
                <a:gd name="T32" fmla="*/ 128 w 939"/>
                <a:gd name="T33" fmla="*/ 313 h 473"/>
                <a:gd name="T34" fmla="*/ 35 w 939"/>
                <a:gd name="T35" fmla="*/ 322 h 473"/>
                <a:gd name="T36" fmla="*/ 56 w 939"/>
                <a:gd name="T37" fmla="*/ 331 h 473"/>
                <a:gd name="T38" fmla="*/ 98 w 939"/>
                <a:gd name="T39" fmla="*/ 356 h 473"/>
                <a:gd name="T40" fmla="*/ 96 w 939"/>
                <a:gd name="T41" fmla="*/ 370 h 473"/>
                <a:gd name="T42" fmla="*/ 21 w 939"/>
                <a:gd name="T43" fmla="*/ 384 h 473"/>
                <a:gd name="T44" fmla="*/ 17 w 939"/>
                <a:gd name="T45" fmla="*/ 394 h 473"/>
                <a:gd name="T46" fmla="*/ 46 w 939"/>
                <a:gd name="T47" fmla="*/ 411 h 473"/>
                <a:gd name="T48" fmla="*/ 103 w 939"/>
                <a:gd name="T49" fmla="*/ 423 h 473"/>
                <a:gd name="T50" fmla="*/ 36 w 939"/>
                <a:gd name="T51" fmla="*/ 435 h 473"/>
                <a:gd name="T52" fmla="*/ 208 w 939"/>
                <a:gd name="T53" fmla="*/ 403 h 473"/>
                <a:gd name="T54" fmla="*/ 275 w 939"/>
                <a:gd name="T55" fmla="*/ 377 h 473"/>
                <a:gd name="T56" fmla="*/ 143 w 939"/>
                <a:gd name="T57" fmla="*/ 438 h 473"/>
                <a:gd name="T58" fmla="*/ 217 w 939"/>
                <a:gd name="T59" fmla="*/ 322 h 473"/>
                <a:gd name="T60" fmla="*/ 364 w 939"/>
                <a:gd name="T61" fmla="*/ 265 h 473"/>
                <a:gd name="T62" fmla="*/ 405 w 939"/>
                <a:gd name="T63" fmla="*/ 224 h 473"/>
                <a:gd name="T64" fmla="*/ 464 w 939"/>
                <a:gd name="T65" fmla="*/ 221 h 473"/>
                <a:gd name="T66" fmla="*/ 899 w 939"/>
                <a:gd name="T67" fmla="*/ 251 h 473"/>
                <a:gd name="T68" fmla="*/ 905 w 939"/>
                <a:gd name="T69" fmla="*/ 217 h 473"/>
                <a:gd name="T70" fmla="*/ 870 w 939"/>
                <a:gd name="T71" fmla="*/ 86 h 473"/>
                <a:gd name="T72" fmla="*/ 856 w 939"/>
                <a:gd name="T73" fmla="*/ 204 h 473"/>
                <a:gd name="T74" fmla="*/ 818 w 939"/>
                <a:gd name="T75" fmla="*/ 86 h 473"/>
                <a:gd name="T76" fmla="*/ 803 w 939"/>
                <a:gd name="T77" fmla="*/ 141 h 473"/>
                <a:gd name="T78" fmla="*/ 731 w 939"/>
                <a:gd name="T79" fmla="*/ 209 h 473"/>
                <a:gd name="T80" fmla="*/ 742 w 939"/>
                <a:gd name="T81" fmla="*/ 61 h 473"/>
                <a:gd name="T82" fmla="*/ 776 w 939"/>
                <a:gd name="T83" fmla="*/ 95 h 473"/>
                <a:gd name="T84" fmla="*/ 751 w 939"/>
                <a:gd name="T85" fmla="*/ 8 h 473"/>
                <a:gd name="T86" fmla="*/ 837 w 939"/>
                <a:gd name="T87" fmla="*/ 2 h 473"/>
                <a:gd name="T88" fmla="*/ 837 w 939"/>
                <a:gd name="T89" fmla="*/ 22 h 473"/>
                <a:gd name="T90" fmla="*/ 846 w 939"/>
                <a:gd name="T91" fmla="*/ 10 h 473"/>
                <a:gd name="T92" fmla="*/ 826 w 939"/>
                <a:gd name="T93" fmla="*/ 31 h 473"/>
                <a:gd name="T94" fmla="*/ 836 w 939"/>
                <a:gd name="T95" fmla="*/ 51 h 473"/>
                <a:gd name="T96" fmla="*/ 768 w 939"/>
                <a:gd name="T97" fmla="*/ 14 h 473"/>
                <a:gd name="T98" fmla="*/ 806 w 939"/>
                <a:gd name="T99" fmla="*/ 60 h 473"/>
                <a:gd name="T100" fmla="*/ 903 w 939"/>
                <a:gd name="T101" fmla="*/ 259 h 473"/>
                <a:gd name="T102" fmla="*/ 587 w 939"/>
                <a:gd name="T103" fmla="*/ 284 h 473"/>
                <a:gd name="T104" fmla="*/ 686 w 939"/>
                <a:gd name="T105" fmla="*/ 285 h 473"/>
                <a:gd name="T106" fmla="*/ 895 w 939"/>
                <a:gd name="T107" fmla="*/ 307 h 473"/>
                <a:gd name="T108" fmla="*/ 553 w 939"/>
                <a:gd name="T109" fmla="*/ 469 h 473"/>
                <a:gd name="T110" fmla="*/ 798 w 939"/>
                <a:gd name="T111" fmla="*/ 378 h 473"/>
                <a:gd name="T112" fmla="*/ 534 w 939"/>
                <a:gd name="T113" fmla="*/ 349 h 473"/>
                <a:gd name="T114" fmla="*/ 835 w 939"/>
                <a:gd name="T115" fmla="*/ 363 h 473"/>
                <a:gd name="T116" fmla="*/ 596 w 939"/>
                <a:gd name="T117" fmla="*/ 424 h 473"/>
                <a:gd name="T118" fmla="*/ 438 w 939"/>
                <a:gd name="T119" fmla="*/ 30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9" h="473">
                  <a:moveTo>
                    <a:pt x="543" y="452"/>
                  </a:moveTo>
                  <a:cubicBezTo>
                    <a:pt x="614" y="449"/>
                    <a:pt x="682" y="445"/>
                    <a:pt x="751" y="441"/>
                  </a:cubicBezTo>
                  <a:cubicBezTo>
                    <a:pt x="790" y="439"/>
                    <a:pt x="828" y="438"/>
                    <a:pt x="867" y="436"/>
                  </a:cubicBezTo>
                  <a:cubicBezTo>
                    <a:pt x="873" y="436"/>
                    <a:pt x="879" y="436"/>
                    <a:pt x="883" y="434"/>
                  </a:cubicBezTo>
                  <a:cubicBezTo>
                    <a:pt x="887" y="432"/>
                    <a:pt x="891" y="427"/>
                    <a:pt x="891" y="424"/>
                  </a:cubicBezTo>
                  <a:cubicBezTo>
                    <a:pt x="891" y="421"/>
                    <a:pt x="886" y="416"/>
                    <a:pt x="882" y="415"/>
                  </a:cubicBezTo>
                  <a:cubicBezTo>
                    <a:pt x="866" y="413"/>
                    <a:pt x="856" y="405"/>
                    <a:pt x="851" y="390"/>
                  </a:cubicBezTo>
                  <a:cubicBezTo>
                    <a:pt x="845" y="373"/>
                    <a:pt x="846" y="357"/>
                    <a:pt x="859" y="343"/>
                  </a:cubicBezTo>
                  <a:cubicBezTo>
                    <a:pt x="862" y="340"/>
                    <a:pt x="865" y="337"/>
                    <a:pt x="871" y="332"/>
                  </a:cubicBezTo>
                  <a:cubicBezTo>
                    <a:pt x="838" y="332"/>
                    <a:pt x="813" y="316"/>
                    <a:pt x="787" y="305"/>
                  </a:cubicBezTo>
                  <a:cubicBezTo>
                    <a:pt x="749" y="288"/>
                    <a:pt x="708" y="286"/>
                    <a:pt x="667" y="291"/>
                  </a:cubicBezTo>
                  <a:cubicBezTo>
                    <a:pt x="646" y="294"/>
                    <a:pt x="626" y="301"/>
                    <a:pt x="605" y="305"/>
                  </a:cubicBezTo>
                  <a:cubicBezTo>
                    <a:pt x="578" y="309"/>
                    <a:pt x="551" y="313"/>
                    <a:pt x="523" y="315"/>
                  </a:cubicBezTo>
                  <a:cubicBezTo>
                    <a:pt x="490" y="317"/>
                    <a:pt x="456" y="316"/>
                    <a:pt x="423" y="317"/>
                  </a:cubicBezTo>
                  <a:cubicBezTo>
                    <a:pt x="423" y="319"/>
                    <a:pt x="423" y="320"/>
                    <a:pt x="423" y="321"/>
                  </a:cubicBezTo>
                  <a:cubicBezTo>
                    <a:pt x="449" y="321"/>
                    <a:pt x="476" y="321"/>
                    <a:pt x="502" y="321"/>
                  </a:cubicBezTo>
                  <a:cubicBezTo>
                    <a:pt x="503" y="323"/>
                    <a:pt x="503" y="325"/>
                    <a:pt x="504" y="327"/>
                  </a:cubicBezTo>
                  <a:cubicBezTo>
                    <a:pt x="498" y="329"/>
                    <a:pt x="492" y="333"/>
                    <a:pt x="486" y="333"/>
                  </a:cubicBezTo>
                  <a:cubicBezTo>
                    <a:pt x="457" y="335"/>
                    <a:pt x="427" y="335"/>
                    <a:pt x="398" y="336"/>
                  </a:cubicBezTo>
                  <a:cubicBezTo>
                    <a:pt x="392" y="336"/>
                    <a:pt x="387" y="340"/>
                    <a:pt x="382" y="342"/>
                  </a:cubicBezTo>
                  <a:cubicBezTo>
                    <a:pt x="382" y="344"/>
                    <a:pt x="383" y="345"/>
                    <a:pt x="383" y="346"/>
                  </a:cubicBezTo>
                  <a:cubicBezTo>
                    <a:pt x="417" y="346"/>
                    <a:pt x="452" y="346"/>
                    <a:pt x="486" y="346"/>
                  </a:cubicBezTo>
                  <a:cubicBezTo>
                    <a:pt x="486" y="347"/>
                    <a:pt x="487" y="348"/>
                    <a:pt x="488" y="349"/>
                  </a:cubicBezTo>
                  <a:cubicBezTo>
                    <a:pt x="483" y="351"/>
                    <a:pt x="479" y="355"/>
                    <a:pt x="474" y="356"/>
                  </a:cubicBezTo>
                  <a:cubicBezTo>
                    <a:pt x="445" y="358"/>
                    <a:pt x="417" y="359"/>
                    <a:pt x="388" y="361"/>
                  </a:cubicBezTo>
                  <a:cubicBezTo>
                    <a:pt x="383" y="361"/>
                    <a:pt x="378" y="366"/>
                    <a:pt x="373" y="369"/>
                  </a:cubicBezTo>
                  <a:cubicBezTo>
                    <a:pt x="374" y="371"/>
                    <a:pt x="374" y="373"/>
                    <a:pt x="375" y="374"/>
                  </a:cubicBezTo>
                  <a:cubicBezTo>
                    <a:pt x="401" y="373"/>
                    <a:pt x="427" y="371"/>
                    <a:pt x="453" y="369"/>
                  </a:cubicBezTo>
                  <a:cubicBezTo>
                    <a:pt x="459" y="369"/>
                    <a:pt x="464" y="367"/>
                    <a:pt x="470" y="368"/>
                  </a:cubicBezTo>
                  <a:cubicBezTo>
                    <a:pt x="474" y="369"/>
                    <a:pt x="478" y="372"/>
                    <a:pt x="482" y="374"/>
                  </a:cubicBezTo>
                  <a:cubicBezTo>
                    <a:pt x="481" y="375"/>
                    <a:pt x="481" y="377"/>
                    <a:pt x="480" y="378"/>
                  </a:cubicBezTo>
                  <a:cubicBezTo>
                    <a:pt x="446" y="380"/>
                    <a:pt x="413" y="382"/>
                    <a:pt x="379" y="384"/>
                  </a:cubicBezTo>
                  <a:cubicBezTo>
                    <a:pt x="371" y="385"/>
                    <a:pt x="365" y="386"/>
                    <a:pt x="366" y="398"/>
                  </a:cubicBezTo>
                  <a:cubicBezTo>
                    <a:pt x="391" y="396"/>
                    <a:pt x="415" y="394"/>
                    <a:pt x="440" y="391"/>
                  </a:cubicBezTo>
                  <a:cubicBezTo>
                    <a:pt x="449" y="391"/>
                    <a:pt x="457" y="389"/>
                    <a:pt x="466" y="389"/>
                  </a:cubicBezTo>
                  <a:cubicBezTo>
                    <a:pt x="470" y="389"/>
                    <a:pt x="474" y="393"/>
                    <a:pt x="478" y="395"/>
                  </a:cubicBezTo>
                  <a:cubicBezTo>
                    <a:pt x="477" y="397"/>
                    <a:pt x="477" y="398"/>
                    <a:pt x="476" y="400"/>
                  </a:cubicBezTo>
                  <a:cubicBezTo>
                    <a:pt x="440" y="403"/>
                    <a:pt x="403" y="406"/>
                    <a:pt x="367" y="409"/>
                  </a:cubicBezTo>
                  <a:cubicBezTo>
                    <a:pt x="366" y="418"/>
                    <a:pt x="370" y="421"/>
                    <a:pt x="378" y="420"/>
                  </a:cubicBezTo>
                  <a:cubicBezTo>
                    <a:pt x="406" y="418"/>
                    <a:pt x="435" y="416"/>
                    <a:pt x="463" y="413"/>
                  </a:cubicBezTo>
                  <a:cubicBezTo>
                    <a:pt x="471" y="412"/>
                    <a:pt x="477" y="412"/>
                    <a:pt x="480" y="423"/>
                  </a:cubicBezTo>
                  <a:cubicBezTo>
                    <a:pt x="458" y="425"/>
                    <a:pt x="436" y="426"/>
                    <a:pt x="414" y="428"/>
                  </a:cubicBezTo>
                  <a:cubicBezTo>
                    <a:pt x="404" y="429"/>
                    <a:pt x="394" y="429"/>
                    <a:pt x="385" y="430"/>
                  </a:cubicBezTo>
                  <a:cubicBezTo>
                    <a:pt x="382" y="431"/>
                    <a:pt x="379" y="434"/>
                    <a:pt x="377" y="436"/>
                  </a:cubicBezTo>
                  <a:cubicBezTo>
                    <a:pt x="380" y="438"/>
                    <a:pt x="383" y="441"/>
                    <a:pt x="386" y="441"/>
                  </a:cubicBezTo>
                  <a:cubicBezTo>
                    <a:pt x="416" y="439"/>
                    <a:pt x="446" y="436"/>
                    <a:pt x="476" y="433"/>
                  </a:cubicBezTo>
                  <a:cubicBezTo>
                    <a:pt x="484" y="433"/>
                    <a:pt x="488" y="435"/>
                    <a:pt x="486" y="446"/>
                  </a:cubicBezTo>
                  <a:cubicBezTo>
                    <a:pt x="466" y="447"/>
                    <a:pt x="446" y="449"/>
                    <a:pt x="426" y="451"/>
                  </a:cubicBezTo>
                  <a:cubicBezTo>
                    <a:pt x="418" y="451"/>
                    <a:pt x="412" y="452"/>
                    <a:pt x="416" y="464"/>
                  </a:cubicBezTo>
                  <a:cubicBezTo>
                    <a:pt x="435" y="462"/>
                    <a:pt x="455" y="460"/>
                    <a:pt x="475" y="459"/>
                  </a:cubicBezTo>
                  <a:cubicBezTo>
                    <a:pt x="496" y="457"/>
                    <a:pt x="496" y="457"/>
                    <a:pt x="518" y="472"/>
                  </a:cubicBezTo>
                  <a:cubicBezTo>
                    <a:pt x="513" y="472"/>
                    <a:pt x="510" y="473"/>
                    <a:pt x="507" y="473"/>
                  </a:cubicBezTo>
                  <a:cubicBezTo>
                    <a:pt x="480" y="473"/>
                    <a:pt x="453" y="473"/>
                    <a:pt x="427" y="472"/>
                  </a:cubicBezTo>
                  <a:cubicBezTo>
                    <a:pt x="402" y="472"/>
                    <a:pt x="379" y="467"/>
                    <a:pt x="362" y="446"/>
                  </a:cubicBezTo>
                  <a:cubicBezTo>
                    <a:pt x="360" y="443"/>
                    <a:pt x="354" y="442"/>
                    <a:pt x="350" y="442"/>
                  </a:cubicBezTo>
                  <a:cubicBezTo>
                    <a:pt x="303" y="445"/>
                    <a:pt x="256" y="450"/>
                    <a:pt x="209" y="451"/>
                  </a:cubicBezTo>
                  <a:cubicBezTo>
                    <a:pt x="159" y="452"/>
                    <a:pt x="108" y="452"/>
                    <a:pt x="57" y="448"/>
                  </a:cubicBezTo>
                  <a:cubicBezTo>
                    <a:pt x="18" y="446"/>
                    <a:pt x="1" y="421"/>
                    <a:pt x="0" y="374"/>
                  </a:cubicBezTo>
                  <a:cubicBezTo>
                    <a:pt x="0" y="327"/>
                    <a:pt x="23" y="304"/>
                    <a:pt x="70" y="301"/>
                  </a:cubicBezTo>
                  <a:cubicBezTo>
                    <a:pt x="96" y="299"/>
                    <a:pt x="121" y="292"/>
                    <a:pt x="147" y="289"/>
                  </a:cubicBezTo>
                  <a:cubicBezTo>
                    <a:pt x="167" y="286"/>
                    <a:pt x="187" y="283"/>
                    <a:pt x="207" y="281"/>
                  </a:cubicBezTo>
                  <a:cubicBezTo>
                    <a:pt x="229" y="280"/>
                    <a:pt x="251" y="281"/>
                    <a:pt x="273" y="284"/>
                  </a:cubicBezTo>
                  <a:cubicBezTo>
                    <a:pt x="269" y="285"/>
                    <a:pt x="265" y="287"/>
                    <a:pt x="261" y="287"/>
                  </a:cubicBezTo>
                  <a:cubicBezTo>
                    <a:pt x="257" y="288"/>
                    <a:pt x="252" y="288"/>
                    <a:pt x="248" y="287"/>
                  </a:cubicBezTo>
                  <a:cubicBezTo>
                    <a:pt x="206" y="284"/>
                    <a:pt x="164" y="290"/>
                    <a:pt x="123" y="302"/>
                  </a:cubicBezTo>
                  <a:cubicBezTo>
                    <a:pt x="111" y="305"/>
                    <a:pt x="99" y="305"/>
                    <a:pt x="86" y="309"/>
                  </a:cubicBezTo>
                  <a:cubicBezTo>
                    <a:pt x="100" y="309"/>
                    <a:pt x="114" y="309"/>
                    <a:pt x="128" y="309"/>
                  </a:cubicBezTo>
                  <a:cubicBezTo>
                    <a:pt x="128" y="310"/>
                    <a:pt x="128" y="312"/>
                    <a:pt x="128" y="313"/>
                  </a:cubicBezTo>
                  <a:cubicBezTo>
                    <a:pt x="124" y="314"/>
                    <a:pt x="119" y="315"/>
                    <a:pt x="115" y="315"/>
                  </a:cubicBezTo>
                  <a:cubicBezTo>
                    <a:pt x="94" y="315"/>
                    <a:pt x="73" y="315"/>
                    <a:pt x="52" y="315"/>
                  </a:cubicBezTo>
                  <a:cubicBezTo>
                    <a:pt x="46" y="315"/>
                    <a:pt x="40" y="317"/>
                    <a:pt x="34" y="318"/>
                  </a:cubicBezTo>
                  <a:cubicBezTo>
                    <a:pt x="35" y="319"/>
                    <a:pt x="35" y="321"/>
                    <a:pt x="35" y="322"/>
                  </a:cubicBezTo>
                  <a:cubicBezTo>
                    <a:pt x="47" y="322"/>
                    <a:pt x="59" y="321"/>
                    <a:pt x="71" y="322"/>
                  </a:cubicBezTo>
                  <a:cubicBezTo>
                    <a:pt x="82" y="323"/>
                    <a:pt x="94" y="318"/>
                    <a:pt x="104" y="326"/>
                  </a:cubicBezTo>
                  <a:cubicBezTo>
                    <a:pt x="104" y="328"/>
                    <a:pt x="104" y="329"/>
                    <a:pt x="103" y="331"/>
                  </a:cubicBezTo>
                  <a:cubicBezTo>
                    <a:pt x="88" y="331"/>
                    <a:pt x="72" y="331"/>
                    <a:pt x="56" y="331"/>
                  </a:cubicBezTo>
                  <a:cubicBezTo>
                    <a:pt x="48" y="331"/>
                    <a:pt x="41" y="331"/>
                    <a:pt x="33" y="331"/>
                  </a:cubicBezTo>
                  <a:cubicBezTo>
                    <a:pt x="21" y="331"/>
                    <a:pt x="21" y="331"/>
                    <a:pt x="16" y="345"/>
                  </a:cubicBezTo>
                  <a:cubicBezTo>
                    <a:pt x="40" y="345"/>
                    <a:pt x="63" y="345"/>
                    <a:pt x="86" y="345"/>
                  </a:cubicBezTo>
                  <a:cubicBezTo>
                    <a:pt x="93" y="345"/>
                    <a:pt x="101" y="343"/>
                    <a:pt x="98" y="356"/>
                  </a:cubicBezTo>
                  <a:cubicBezTo>
                    <a:pt x="69" y="356"/>
                    <a:pt x="40" y="356"/>
                    <a:pt x="11" y="356"/>
                  </a:cubicBezTo>
                  <a:cubicBezTo>
                    <a:pt x="8" y="366"/>
                    <a:pt x="13" y="368"/>
                    <a:pt x="21" y="368"/>
                  </a:cubicBezTo>
                  <a:cubicBezTo>
                    <a:pt x="42" y="367"/>
                    <a:pt x="62" y="368"/>
                    <a:pt x="83" y="368"/>
                  </a:cubicBezTo>
                  <a:cubicBezTo>
                    <a:pt x="88" y="368"/>
                    <a:pt x="92" y="369"/>
                    <a:pt x="96" y="370"/>
                  </a:cubicBezTo>
                  <a:cubicBezTo>
                    <a:pt x="96" y="371"/>
                    <a:pt x="96" y="373"/>
                    <a:pt x="96" y="375"/>
                  </a:cubicBezTo>
                  <a:cubicBezTo>
                    <a:pt x="68" y="375"/>
                    <a:pt x="40" y="375"/>
                    <a:pt x="11" y="375"/>
                  </a:cubicBezTo>
                  <a:cubicBezTo>
                    <a:pt x="11" y="376"/>
                    <a:pt x="10" y="378"/>
                    <a:pt x="10" y="380"/>
                  </a:cubicBezTo>
                  <a:cubicBezTo>
                    <a:pt x="14" y="382"/>
                    <a:pt x="18" y="384"/>
                    <a:pt x="21" y="384"/>
                  </a:cubicBezTo>
                  <a:cubicBezTo>
                    <a:pt x="44" y="385"/>
                    <a:pt x="67" y="386"/>
                    <a:pt x="89" y="387"/>
                  </a:cubicBezTo>
                  <a:cubicBezTo>
                    <a:pt x="94" y="387"/>
                    <a:pt x="98" y="389"/>
                    <a:pt x="102" y="391"/>
                  </a:cubicBezTo>
                  <a:cubicBezTo>
                    <a:pt x="102" y="392"/>
                    <a:pt x="101" y="393"/>
                    <a:pt x="101" y="394"/>
                  </a:cubicBezTo>
                  <a:cubicBezTo>
                    <a:pt x="73" y="394"/>
                    <a:pt x="45" y="394"/>
                    <a:pt x="17" y="394"/>
                  </a:cubicBezTo>
                  <a:cubicBezTo>
                    <a:pt x="16" y="404"/>
                    <a:pt x="22" y="404"/>
                    <a:pt x="29" y="404"/>
                  </a:cubicBezTo>
                  <a:cubicBezTo>
                    <a:pt x="51" y="404"/>
                    <a:pt x="73" y="404"/>
                    <a:pt x="96" y="404"/>
                  </a:cubicBezTo>
                  <a:cubicBezTo>
                    <a:pt x="100" y="404"/>
                    <a:pt x="104" y="407"/>
                    <a:pt x="107" y="411"/>
                  </a:cubicBezTo>
                  <a:cubicBezTo>
                    <a:pt x="87" y="411"/>
                    <a:pt x="66" y="411"/>
                    <a:pt x="46" y="411"/>
                  </a:cubicBezTo>
                  <a:cubicBezTo>
                    <a:pt x="42" y="411"/>
                    <a:pt x="38" y="410"/>
                    <a:pt x="35" y="411"/>
                  </a:cubicBezTo>
                  <a:cubicBezTo>
                    <a:pt x="32" y="412"/>
                    <a:pt x="29" y="414"/>
                    <a:pt x="27" y="416"/>
                  </a:cubicBezTo>
                  <a:cubicBezTo>
                    <a:pt x="29" y="417"/>
                    <a:pt x="32" y="420"/>
                    <a:pt x="35" y="420"/>
                  </a:cubicBezTo>
                  <a:cubicBezTo>
                    <a:pt x="58" y="421"/>
                    <a:pt x="80" y="422"/>
                    <a:pt x="103" y="423"/>
                  </a:cubicBezTo>
                  <a:cubicBezTo>
                    <a:pt x="108" y="424"/>
                    <a:pt x="113" y="426"/>
                    <a:pt x="119" y="427"/>
                  </a:cubicBezTo>
                  <a:cubicBezTo>
                    <a:pt x="118" y="428"/>
                    <a:pt x="118" y="430"/>
                    <a:pt x="118" y="431"/>
                  </a:cubicBezTo>
                  <a:cubicBezTo>
                    <a:pt x="91" y="431"/>
                    <a:pt x="65" y="431"/>
                    <a:pt x="38" y="431"/>
                  </a:cubicBezTo>
                  <a:cubicBezTo>
                    <a:pt x="37" y="432"/>
                    <a:pt x="37" y="433"/>
                    <a:pt x="36" y="435"/>
                  </a:cubicBezTo>
                  <a:cubicBezTo>
                    <a:pt x="41" y="437"/>
                    <a:pt x="46" y="441"/>
                    <a:pt x="51" y="442"/>
                  </a:cubicBezTo>
                  <a:cubicBezTo>
                    <a:pt x="84" y="444"/>
                    <a:pt x="118" y="448"/>
                    <a:pt x="151" y="445"/>
                  </a:cubicBezTo>
                  <a:cubicBezTo>
                    <a:pt x="164" y="444"/>
                    <a:pt x="176" y="427"/>
                    <a:pt x="185" y="415"/>
                  </a:cubicBezTo>
                  <a:cubicBezTo>
                    <a:pt x="192" y="406"/>
                    <a:pt x="197" y="403"/>
                    <a:pt x="208" y="403"/>
                  </a:cubicBezTo>
                  <a:cubicBezTo>
                    <a:pt x="248" y="402"/>
                    <a:pt x="287" y="400"/>
                    <a:pt x="327" y="398"/>
                  </a:cubicBezTo>
                  <a:cubicBezTo>
                    <a:pt x="331" y="398"/>
                    <a:pt x="335" y="398"/>
                    <a:pt x="338" y="397"/>
                  </a:cubicBezTo>
                  <a:cubicBezTo>
                    <a:pt x="340" y="387"/>
                    <a:pt x="342" y="377"/>
                    <a:pt x="343" y="367"/>
                  </a:cubicBezTo>
                  <a:cubicBezTo>
                    <a:pt x="322" y="366"/>
                    <a:pt x="298" y="365"/>
                    <a:pt x="275" y="377"/>
                  </a:cubicBezTo>
                  <a:cubicBezTo>
                    <a:pt x="270" y="380"/>
                    <a:pt x="263" y="380"/>
                    <a:pt x="257" y="381"/>
                  </a:cubicBezTo>
                  <a:cubicBezTo>
                    <a:pt x="245" y="382"/>
                    <a:pt x="232" y="384"/>
                    <a:pt x="219" y="384"/>
                  </a:cubicBezTo>
                  <a:cubicBezTo>
                    <a:pt x="193" y="384"/>
                    <a:pt x="171" y="387"/>
                    <a:pt x="162" y="416"/>
                  </a:cubicBezTo>
                  <a:cubicBezTo>
                    <a:pt x="159" y="425"/>
                    <a:pt x="149" y="431"/>
                    <a:pt x="143" y="438"/>
                  </a:cubicBezTo>
                  <a:cubicBezTo>
                    <a:pt x="109" y="415"/>
                    <a:pt x="100" y="370"/>
                    <a:pt x="122" y="341"/>
                  </a:cubicBezTo>
                  <a:cubicBezTo>
                    <a:pt x="134" y="325"/>
                    <a:pt x="149" y="322"/>
                    <a:pt x="167" y="329"/>
                  </a:cubicBezTo>
                  <a:cubicBezTo>
                    <a:pt x="172" y="331"/>
                    <a:pt x="177" y="332"/>
                    <a:pt x="182" y="331"/>
                  </a:cubicBezTo>
                  <a:cubicBezTo>
                    <a:pt x="193" y="329"/>
                    <a:pt x="205" y="326"/>
                    <a:pt x="217" y="322"/>
                  </a:cubicBezTo>
                  <a:cubicBezTo>
                    <a:pt x="219" y="322"/>
                    <a:pt x="223" y="320"/>
                    <a:pt x="223" y="319"/>
                  </a:cubicBezTo>
                  <a:cubicBezTo>
                    <a:pt x="222" y="305"/>
                    <a:pt x="234" y="307"/>
                    <a:pt x="241" y="303"/>
                  </a:cubicBezTo>
                  <a:cubicBezTo>
                    <a:pt x="276" y="281"/>
                    <a:pt x="315" y="280"/>
                    <a:pt x="355" y="280"/>
                  </a:cubicBezTo>
                  <a:cubicBezTo>
                    <a:pt x="371" y="280"/>
                    <a:pt x="371" y="279"/>
                    <a:pt x="364" y="265"/>
                  </a:cubicBezTo>
                  <a:cubicBezTo>
                    <a:pt x="363" y="263"/>
                    <a:pt x="363" y="260"/>
                    <a:pt x="363" y="257"/>
                  </a:cubicBezTo>
                  <a:cubicBezTo>
                    <a:pt x="375" y="257"/>
                    <a:pt x="386" y="257"/>
                    <a:pt x="398" y="257"/>
                  </a:cubicBezTo>
                  <a:cubicBezTo>
                    <a:pt x="398" y="247"/>
                    <a:pt x="398" y="239"/>
                    <a:pt x="399" y="231"/>
                  </a:cubicBezTo>
                  <a:cubicBezTo>
                    <a:pt x="400" y="229"/>
                    <a:pt x="403" y="226"/>
                    <a:pt x="405" y="224"/>
                  </a:cubicBezTo>
                  <a:cubicBezTo>
                    <a:pt x="407" y="226"/>
                    <a:pt x="410" y="229"/>
                    <a:pt x="411" y="232"/>
                  </a:cubicBezTo>
                  <a:cubicBezTo>
                    <a:pt x="411" y="237"/>
                    <a:pt x="410" y="242"/>
                    <a:pt x="410" y="248"/>
                  </a:cubicBezTo>
                  <a:cubicBezTo>
                    <a:pt x="435" y="248"/>
                    <a:pt x="460" y="248"/>
                    <a:pt x="488" y="248"/>
                  </a:cubicBezTo>
                  <a:cubicBezTo>
                    <a:pt x="480" y="239"/>
                    <a:pt x="473" y="231"/>
                    <a:pt x="464" y="221"/>
                  </a:cubicBezTo>
                  <a:cubicBezTo>
                    <a:pt x="491" y="221"/>
                    <a:pt x="514" y="220"/>
                    <a:pt x="537" y="222"/>
                  </a:cubicBezTo>
                  <a:cubicBezTo>
                    <a:pt x="544" y="222"/>
                    <a:pt x="552" y="231"/>
                    <a:pt x="555" y="239"/>
                  </a:cubicBezTo>
                  <a:cubicBezTo>
                    <a:pt x="559" y="246"/>
                    <a:pt x="562" y="250"/>
                    <a:pt x="571" y="250"/>
                  </a:cubicBezTo>
                  <a:cubicBezTo>
                    <a:pt x="680" y="250"/>
                    <a:pt x="790" y="251"/>
                    <a:pt x="899" y="251"/>
                  </a:cubicBezTo>
                  <a:cubicBezTo>
                    <a:pt x="903" y="251"/>
                    <a:pt x="907" y="251"/>
                    <a:pt x="910" y="250"/>
                  </a:cubicBezTo>
                  <a:cubicBezTo>
                    <a:pt x="920" y="246"/>
                    <a:pt x="925" y="237"/>
                    <a:pt x="922" y="228"/>
                  </a:cubicBezTo>
                  <a:cubicBezTo>
                    <a:pt x="921" y="222"/>
                    <a:pt x="914" y="219"/>
                    <a:pt x="909" y="214"/>
                  </a:cubicBezTo>
                  <a:cubicBezTo>
                    <a:pt x="908" y="215"/>
                    <a:pt x="907" y="216"/>
                    <a:pt x="905" y="217"/>
                  </a:cubicBezTo>
                  <a:cubicBezTo>
                    <a:pt x="905" y="211"/>
                    <a:pt x="905" y="204"/>
                    <a:pt x="905" y="198"/>
                  </a:cubicBezTo>
                  <a:cubicBezTo>
                    <a:pt x="906" y="162"/>
                    <a:pt x="906" y="126"/>
                    <a:pt x="906" y="90"/>
                  </a:cubicBezTo>
                  <a:cubicBezTo>
                    <a:pt x="906" y="74"/>
                    <a:pt x="888" y="64"/>
                    <a:pt x="874" y="72"/>
                  </a:cubicBezTo>
                  <a:cubicBezTo>
                    <a:pt x="871" y="74"/>
                    <a:pt x="870" y="81"/>
                    <a:pt x="870" y="86"/>
                  </a:cubicBezTo>
                  <a:cubicBezTo>
                    <a:pt x="871" y="124"/>
                    <a:pt x="871" y="163"/>
                    <a:pt x="872" y="202"/>
                  </a:cubicBezTo>
                  <a:cubicBezTo>
                    <a:pt x="872" y="207"/>
                    <a:pt x="872" y="211"/>
                    <a:pt x="872" y="217"/>
                  </a:cubicBezTo>
                  <a:cubicBezTo>
                    <a:pt x="867" y="218"/>
                    <a:pt x="862" y="218"/>
                    <a:pt x="856" y="218"/>
                  </a:cubicBezTo>
                  <a:cubicBezTo>
                    <a:pt x="856" y="213"/>
                    <a:pt x="856" y="209"/>
                    <a:pt x="856" y="204"/>
                  </a:cubicBezTo>
                  <a:cubicBezTo>
                    <a:pt x="856" y="165"/>
                    <a:pt x="856" y="127"/>
                    <a:pt x="855" y="88"/>
                  </a:cubicBezTo>
                  <a:cubicBezTo>
                    <a:pt x="855" y="83"/>
                    <a:pt x="851" y="74"/>
                    <a:pt x="848" y="73"/>
                  </a:cubicBezTo>
                  <a:cubicBezTo>
                    <a:pt x="839" y="71"/>
                    <a:pt x="829" y="72"/>
                    <a:pt x="820" y="74"/>
                  </a:cubicBezTo>
                  <a:cubicBezTo>
                    <a:pt x="818" y="74"/>
                    <a:pt x="818" y="82"/>
                    <a:pt x="818" y="86"/>
                  </a:cubicBezTo>
                  <a:cubicBezTo>
                    <a:pt x="819" y="127"/>
                    <a:pt x="820" y="167"/>
                    <a:pt x="821" y="208"/>
                  </a:cubicBezTo>
                  <a:cubicBezTo>
                    <a:pt x="821" y="211"/>
                    <a:pt x="821" y="213"/>
                    <a:pt x="820" y="217"/>
                  </a:cubicBezTo>
                  <a:cubicBezTo>
                    <a:pt x="814" y="217"/>
                    <a:pt x="809" y="217"/>
                    <a:pt x="802" y="217"/>
                  </a:cubicBezTo>
                  <a:cubicBezTo>
                    <a:pt x="802" y="191"/>
                    <a:pt x="802" y="166"/>
                    <a:pt x="803" y="141"/>
                  </a:cubicBezTo>
                  <a:cubicBezTo>
                    <a:pt x="803" y="128"/>
                    <a:pt x="800" y="122"/>
                    <a:pt x="786" y="123"/>
                  </a:cubicBezTo>
                  <a:cubicBezTo>
                    <a:pt x="774" y="125"/>
                    <a:pt x="762" y="124"/>
                    <a:pt x="747" y="124"/>
                  </a:cubicBezTo>
                  <a:cubicBezTo>
                    <a:pt x="747" y="156"/>
                    <a:pt x="747" y="187"/>
                    <a:pt x="747" y="218"/>
                  </a:cubicBezTo>
                  <a:cubicBezTo>
                    <a:pt x="736" y="222"/>
                    <a:pt x="731" y="220"/>
                    <a:pt x="731" y="209"/>
                  </a:cubicBezTo>
                  <a:cubicBezTo>
                    <a:pt x="731" y="180"/>
                    <a:pt x="731" y="150"/>
                    <a:pt x="731" y="121"/>
                  </a:cubicBezTo>
                  <a:cubicBezTo>
                    <a:pt x="730" y="109"/>
                    <a:pt x="734" y="101"/>
                    <a:pt x="749" y="102"/>
                  </a:cubicBezTo>
                  <a:cubicBezTo>
                    <a:pt x="764" y="103"/>
                    <a:pt x="779" y="102"/>
                    <a:pt x="793" y="102"/>
                  </a:cubicBezTo>
                  <a:cubicBezTo>
                    <a:pt x="800" y="69"/>
                    <a:pt x="782" y="55"/>
                    <a:pt x="742" y="61"/>
                  </a:cubicBezTo>
                  <a:cubicBezTo>
                    <a:pt x="742" y="67"/>
                    <a:pt x="742" y="74"/>
                    <a:pt x="742" y="83"/>
                  </a:cubicBezTo>
                  <a:cubicBezTo>
                    <a:pt x="754" y="83"/>
                    <a:pt x="764" y="82"/>
                    <a:pt x="775" y="83"/>
                  </a:cubicBezTo>
                  <a:cubicBezTo>
                    <a:pt x="779" y="83"/>
                    <a:pt x="782" y="87"/>
                    <a:pt x="786" y="89"/>
                  </a:cubicBezTo>
                  <a:cubicBezTo>
                    <a:pt x="783" y="91"/>
                    <a:pt x="779" y="95"/>
                    <a:pt x="776" y="95"/>
                  </a:cubicBezTo>
                  <a:cubicBezTo>
                    <a:pt x="763" y="96"/>
                    <a:pt x="749" y="95"/>
                    <a:pt x="735" y="95"/>
                  </a:cubicBezTo>
                  <a:cubicBezTo>
                    <a:pt x="735" y="82"/>
                    <a:pt x="735" y="68"/>
                    <a:pt x="735" y="54"/>
                  </a:cubicBezTo>
                  <a:cubicBezTo>
                    <a:pt x="740" y="53"/>
                    <a:pt x="745" y="52"/>
                    <a:pt x="751" y="51"/>
                  </a:cubicBezTo>
                  <a:cubicBezTo>
                    <a:pt x="751" y="37"/>
                    <a:pt x="751" y="23"/>
                    <a:pt x="751" y="8"/>
                  </a:cubicBezTo>
                  <a:cubicBezTo>
                    <a:pt x="745" y="7"/>
                    <a:pt x="739" y="6"/>
                    <a:pt x="733" y="5"/>
                  </a:cubicBezTo>
                  <a:cubicBezTo>
                    <a:pt x="733" y="4"/>
                    <a:pt x="733" y="3"/>
                    <a:pt x="733" y="1"/>
                  </a:cubicBezTo>
                  <a:cubicBezTo>
                    <a:pt x="736" y="1"/>
                    <a:pt x="740" y="0"/>
                    <a:pt x="743" y="0"/>
                  </a:cubicBezTo>
                  <a:cubicBezTo>
                    <a:pt x="775" y="1"/>
                    <a:pt x="806" y="3"/>
                    <a:pt x="837" y="2"/>
                  </a:cubicBezTo>
                  <a:cubicBezTo>
                    <a:pt x="859" y="2"/>
                    <a:pt x="871" y="12"/>
                    <a:pt x="879" y="30"/>
                  </a:cubicBezTo>
                  <a:cubicBezTo>
                    <a:pt x="881" y="37"/>
                    <a:pt x="884" y="44"/>
                    <a:pt x="887" y="53"/>
                  </a:cubicBezTo>
                  <a:cubicBezTo>
                    <a:pt x="874" y="53"/>
                    <a:pt x="862" y="53"/>
                    <a:pt x="851" y="53"/>
                  </a:cubicBezTo>
                  <a:cubicBezTo>
                    <a:pt x="844" y="52"/>
                    <a:pt x="831" y="26"/>
                    <a:pt x="837" y="22"/>
                  </a:cubicBezTo>
                  <a:cubicBezTo>
                    <a:pt x="841" y="19"/>
                    <a:pt x="850" y="19"/>
                    <a:pt x="855" y="22"/>
                  </a:cubicBezTo>
                  <a:cubicBezTo>
                    <a:pt x="860" y="25"/>
                    <a:pt x="863" y="33"/>
                    <a:pt x="867" y="39"/>
                  </a:cubicBezTo>
                  <a:cubicBezTo>
                    <a:pt x="869" y="43"/>
                    <a:pt x="872" y="46"/>
                    <a:pt x="876" y="52"/>
                  </a:cubicBezTo>
                  <a:cubicBezTo>
                    <a:pt x="878" y="27"/>
                    <a:pt x="865" y="11"/>
                    <a:pt x="846" y="10"/>
                  </a:cubicBezTo>
                  <a:cubicBezTo>
                    <a:pt x="838" y="10"/>
                    <a:pt x="831" y="11"/>
                    <a:pt x="823" y="12"/>
                  </a:cubicBezTo>
                  <a:cubicBezTo>
                    <a:pt x="800" y="15"/>
                    <a:pt x="801" y="16"/>
                    <a:pt x="805" y="37"/>
                  </a:cubicBezTo>
                  <a:cubicBezTo>
                    <a:pt x="809" y="51"/>
                    <a:pt x="819" y="46"/>
                    <a:pt x="829" y="47"/>
                  </a:cubicBezTo>
                  <a:cubicBezTo>
                    <a:pt x="828" y="41"/>
                    <a:pt x="827" y="37"/>
                    <a:pt x="826" y="31"/>
                  </a:cubicBezTo>
                  <a:cubicBezTo>
                    <a:pt x="820" y="31"/>
                    <a:pt x="816" y="31"/>
                    <a:pt x="812" y="31"/>
                  </a:cubicBezTo>
                  <a:cubicBezTo>
                    <a:pt x="811" y="30"/>
                    <a:pt x="811" y="28"/>
                    <a:pt x="811" y="27"/>
                  </a:cubicBezTo>
                  <a:cubicBezTo>
                    <a:pt x="816" y="25"/>
                    <a:pt x="821" y="23"/>
                    <a:pt x="828" y="21"/>
                  </a:cubicBezTo>
                  <a:cubicBezTo>
                    <a:pt x="831" y="32"/>
                    <a:pt x="833" y="41"/>
                    <a:pt x="836" y="51"/>
                  </a:cubicBezTo>
                  <a:cubicBezTo>
                    <a:pt x="826" y="51"/>
                    <a:pt x="818" y="52"/>
                    <a:pt x="809" y="51"/>
                  </a:cubicBezTo>
                  <a:cubicBezTo>
                    <a:pt x="806" y="51"/>
                    <a:pt x="803" y="48"/>
                    <a:pt x="802" y="45"/>
                  </a:cubicBezTo>
                  <a:cubicBezTo>
                    <a:pt x="799" y="38"/>
                    <a:pt x="797" y="31"/>
                    <a:pt x="795" y="24"/>
                  </a:cubicBezTo>
                  <a:cubicBezTo>
                    <a:pt x="791" y="14"/>
                    <a:pt x="776" y="8"/>
                    <a:pt x="768" y="14"/>
                  </a:cubicBezTo>
                  <a:cubicBezTo>
                    <a:pt x="765" y="16"/>
                    <a:pt x="764" y="22"/>
                    <a:pt x="765" y="25"/>
                  </a:cubicBezTo>
                  <a:cubicBezTo>
                    <a:pt x="768" y="40"/>
                    <a:pt x="776" y="50"/>
                    <a:pt x="795" y="45"/>
                  </a:cubicBezTo>
                  <a:cubicBezTo>
                    <a:pt x="793" y="51"/>
                    <a:pt x="792" y="53"/>
                    <a:pt x="790" y="58"/>
                  </a:cubicBezTo>
                  <a:cubicBezTo>
                    <a:pt x="796" y="59"/>
                    <a:pt x="801" y="60"/>
                    <a:pt x="806" y="60"/>
                  </a:cubicBezTo>
                  <a:cubicBezTo>
                    <a:pt x="836" y="61"/>
                    <a:pt x="866" y="61"/>
                    <a:pt x="896" y="62"/>
                  </a:cubicBezTo>
                  <a:cubicBezTo>
                    <a:pt x="924" y="62"/>
                    <a:pt x="937" y="76"/>
                    <a:pt x="937" y="103"/>
                  </a:cubicBezTo>
                  <a:cubicBezTo>
                    <a:pt x="938" y="143"/>
                    <a:pt x="938" y="183"/>
                    <a:pt x="938" y="223"/>
                  </a:cubicBezTo>
                  <a:cubicBezTo>
                    <a:pt x="938" y="250"/>
                    <a:pt x="929" y="259"/>
                    <a:pt x="903" y="259"/>
                  </a:cubicBezTo>
                  <a:cubicBezTo>
                    <a:pt x="808" y="259"/>
                    <a:pt x="713" y="258"/>
                    <a:pt x="619" y="257"/>
                  </a:cubicBezTo>
                  <a:cubicBezTo>
                    <a:pt x="613" y="257"/>
                    <a:pt x="608" y="257"/>
                    <a:pt x="604" y="257"/>
                  </a:cubicBezTo>
                  <a:cubicBezTo>
                    <a:pt x="597" y="266"/>
                    <a:pt x="591" y="274"/>
                    <a:pt x="585" y="281"/>
                  </a:cubicBezTo>
                  <a:cubicBezTo>
                    <a:pt x="586" y="282"/>
                    <a:pt x="587" y="283"/>
                    <a:pt x="587" y="284"/>
                  </a:cubicBezTo>
                  <a:cubicBezTo>
                    <a:pt x="580" y="284"/>
                    <a:pt x="573" y="285"/>
                    <a:pt x="566" y="285"/>
                  </a:cubicBezTo>
                  <a:cubicBezTo>
                    <a:pt x="566" y="286"/>
                    <a:pt x="566" y="286"/>
                    <a:pt x="565" y="287"/>
                  </a:cubicBezTo>
                  <a:cubicBezTo>
                    <a:pt x="571" y="287"/>
                    <a:pt x="577" y="287"/>
                    <a:pt x="583" y="287"/>
                  </a:cubicBezTo>
                  <a:cubicBezTo>
                    <a:pt x="617" y="286"/>
                    <a:pt x="651" y="289"/>
                    <a:pt x="686" y="285"/>
                  </a:cubicBezTo>
                  <a:cubicBezTo>
                    <a:pt x="716" y="283"/>
                    <a:pt x="747" y="286"/>
                    <a:pt x="777" y="288"/>
                  </a:cubicBezTo>
                  <a:cubicBezTo>
                    <a:pt x="786" y="289"/>
                    <a:pt x="795" y="294"/>
                    <a:pt x="804" y="296"/>
                  </a:cubicBezTo>
                  <a:cubicBezTo>
                    <a:pt x="820" y="300"/>
                    <a:pt x="836" y="304"/>
                    <a:pt x="852" y="306"/>
                  </a:cubicBezTo>
                  <a:cubicBezTo>
                    <a:pt x="867" y="308"/>
                    <a:pt x="881" y="306"/>
                    <a:pt x="895" y="307"/>
                  </a:cubicBezTo>
                  <a:cubicBezTo>
                    <a:pt x="918" y="309"/>
                    <a:pt x="932" y="320"/>
                    <a:pt x="935" y="342"/>
                  </a:cubicBezTo>
                  <a:cubicBezTo>
                    <a:pt x="938" y="360"/>
                    <a:pt x="939" y="377"/>
                    <a:pt x="938" y="395"/>
                  </a:cubicBezTo>
                  <a:cubicBezTo>
                    <a:pt x="936" y="423"/>
                    <a:pt x="914" y="442"/>
                    <a:pt x="883" y="444"/>
                  </a:cubicBezTo>
                  <a:cubicBezTo>
                    <a:pt x="773" y="453"/>
                    <a:pt x="663" y="461"/>
                    <a:pt x="553" y="469"/>
                  </a:cubicBezTo>
                  <a:cubicBezTo>
                    <a:pt x="535" y="470"/>
                    <a:pt x="520" y="463"/>
                    <a:pt x="505" y="450"/>
                  </a:cubicBezTo>
                  <a:cubicBezTo>
                    <a:pt x="528" y="433"/>
                    <a:pt x="533" y="409"/>
                    <a:pt x="531" y="381"/>
                  </a:cubicBezTo>
                  <a:cubicBezTo>
                    <a:pt x="537" y="381"/>
                    <a:pt x="542" y="381"/>
                    <a:pt x="547" y="381"/>
                  </a:cubicBezTo>
                  <a:cubicBezTo>
                    <a:pt x="630" y="380"/>
                    <a:pt x="714" y="379"/>
                    <a:pt x="798" y="378"/>
                  </a:cubicBezTo>
                  <a:cubicBezTo>
                    <a:pt x="804" y="378"/>
                    <a:pt x="813" y="381"/>
                    <a:pt x="810" y="367"/>
                  </a:cubicBezTo>
                  <a:cubicBezTo>
                    <a:pt x="806" y="367"/>
                    <a:pt x="802" y="367"/>
                    <a:pt x="797" y="367"/>
                  </a:cubicBezTo>
                  <a:cubicBezTo>
                    <a:pt x="726" y="368"/>
                    <a:pt x="654" y="369"/>
                    <a:pt x="583" y="372"/>
                  </a:cubicBezTo>
                  <a:cubicBezTo>
                    <a:pt x="561" y="373"/>
                    <a:pt x="550" y="357"/>
                    <a:pt x="534" y="349"/>
                  </a:cubicBezTo>
                  <a:cubicBezTo>
                    <a:pt x="534" y="347"/>
                    <a:pt x="534" y="346"/>
                    <a:pt x="535" y="344"/>
                  </a:cubicBezTo>
                  <a:cubicBezTo>
                    <a:pt x="561" y="344"/>
                    <a:pt x="588" y="344"/>
                    <a:pt x="614" y="344"/>
                  </a:cubicBezTo>
                  <a:cubicBezTo>
                    <a:pt x="671" y="343"/>
                    <a:pt x="727" y="341"/>
                    <a:pt x="783" y="340"/>
                  </a:cubicBezTo>
                  <a:cubicBezTo>
                    <a:pt x="804" y="339"/>
                    <a:pt x="818" y="355"/>
                    <a:pt x="835" y="363"/>
                  </a:cubicBezTo>
                  <a:cubicBezTo>
                    <a:pt x="837" y="364"/>
                    <a:pt x="837" y="368"/>
                    <a:pt x="837" y="371"/>
                  </a:cubicBezTo>
                  <a:cubicBezTo>
                    <a:pt x="837" y="380"/>
                    <a:pt x="836" y="389"/>
                    <a:pt x="835" y="400"/>
                  </a:cubicBezTo>
                  <a:cubicBezTo>
                    <a:pt x="805" y="403"/>
                    <a:pt x="775" y="406"/>
                    <a:pt x="745" y="409"/>
                  </a:cubicBezTo>
                  <a:cubicBezTo>
                    <a:pt x="695" y="414"/>
                    <a:pt x="645" y="418"/>
                    <a:pt x="596" y="424"/>
                  </a:cubicBezTo>
                  <a:cubicBezTo>
                    <a:pt x="579" y="425"/>
                    <a:pt x="561" y="435"/>
                    <a:pt x="543" y="452"/>
                  </a:cubicBezTo>
                  <a:close/>
                  <a:moveTo>
                    <a:pt x="529" y="288"/>
                  </a:moveTo>
                  <a:cubicBezTo>
                    <a:pt x="513" y="293"/>
                    <a:pt x="498" y="298"/>
                    <a:pt x="482" y="301"/>
                  </a:cubicBezTo>
                  <a:cubicBezTo>
                    <a:pt x="466" y="305"/>
                    <a:pt x="450" y="306"/>
                    <a:pt x="438" y="308"/>
                  </a:cubicBezTo>
                  <a:cubicBezTo>
                    <a:pt x="469" y="317"/>
                    <a:pt x="498" y="299"/>
                    <a:pt x="529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0" name="Freeform 6"/>
            <p:cNvSpPr>
              <a:spLocks/>
            </p:cNvSpPr>
            <p:nvPr userDrawn="1"/>
          </p:nvSpPr>
          <p:spPr bwMode="auto">
            <a:xfrm>
              <a:off x="10058400" y="382588"/>
              <a:ext cx="908050" cy="771525"/>
            </a:xfrm>
            <a:custGeom>
              <a:avLst/>
              <a:gdLst>
                <a:gd name="T0" fmla="*/ 595 w 638"/>
                <a:gd name="T1" fmla="*/ 541 h 541"/>
                <a:gd name="T2" fmla="*/ 594 w 638"/>
                <a:gd name="T3" fmla="*/ 522 h 541"/>
                <a:gd name="T4" fmla="*/ 602 w 638"/>
                <a:gd name="T5" fmla="*/ 458 h 541"/>
                <a:gd name="T6" fmla="*/ 590 w 638"/>
                <a:gd name="T7" fmla="*/ 391 h 541"/>
                <a:gd name="T8" fmla="*/ 561 w 638"/>
                <a:gd name="T9" fmla="*/ 408 h 541"/>
                <a:gd name="T10" fmla="*/ 568 w 638"/>
                <a:gd name="T11" fmla="*/ 433 h 541"/>
                <a:gd name="T12" fmla="*/ 588 w 638"/>
                <a:gd name="T13" fmla="*/ 423 h 541"/>
                <a:gd name="T14" fmla="*/ 588 w 638"/>
                <a:gd name="T15" fmla="*/ 490 h 541"/>
                <a:gd name="T16" fmla="*/ 582 w 638"/>
                <a:gd name="T17" fmla="*/ 478 h 541"/>
                <a:gd name="T18" fmla="*/ 572 w 638"/>
                <a:gd name="T19" fmla="*/ 481 h 541"/>
                <a:gd name="T20" fmla="*/ 480 w 638"/>
                <a:gd name="T21" fmla="*/ 330 h 541"/>
                <a:gd name="T22" fmla="*/ 558 w 638"/>
                <a:gd name="T23" fmla="*/ 360 h 541"/>
                <a:gd name="T24" fmla="*/ 504 w 638"/>
                <a:gd name="T25" fmla="*/ 287 h 541"/>
                <a:gd name="T26" fmla="*/ 385 w 638"/>
                <a:gd name="T27" fmla="*/ 210 h 541"/>
                <a:gd name="T28" fmla="*/ 75 w 638"/>
                <a:gd name="T29" fmla="*/ 80 h 541"/>
                <a:gd name="T30" fmla="*/ 17 w 638"/>
                <a:gd name="T31" fmla="*/ 46 h 541"/>
                <a:gd name="T32" fmla="*/ 22 w 638"/>
                <a:gd name="T33" fmla="*/ 10 h 541"/>
                <a:gd name="T34" fmla="*/ 85 w 638"/>
                <a:gd name="T35" fmla="*/ 7 h 541"/>
                <a:gd name="T36" fmla="*/ 174 w 638"/>
                <a:gd name="T37" fmla="*/ 34 h 541"/>
                <a:gd name="T38" fmla="*/ 437 w 638"/>
                <a:gd name="T39" fmla="*/ 120 h 541"/>
                <a:gd name="T40" fmla="*/ 504 w 638"/>
                <a:gd name="T41" fmla="*/ 147 h 541"/>
                <a:gd name="T42" fmla="*/ 568 w 638"/>
                <a:gd name="T43" fmla="*/ 213 h 541"/>
                <a:gd name="T44" fmla="*/ 633 w 638"/>
                <a:gd name="T45" fmla="*/ 340 h 541"/>
                <a:gd name="T46" fmla="*/ 632 w 638"/>
                <a:gd name="T47" fmla="*/ 363 h 541"/>
                <a:gd name="T48" fmla="*/ 619 w 638"/>
                <a:gd name="T49" fmla="*/ 393 h 541"/>
                <a:gd name="T50" fmla="*/ 604 w 638"/>
                <a:gd name="T51" fmla="*/ 496 h 541"/>
                <a:gd name="T52" fmla="*/ 599 w 638"/>
                <a:gd name="T53" fmla="*/ 541 h 541"/>
                <a:gd name="T54" fmla="*/ 595 w 638"/>
                <a:gd name="T55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8" h="541">
                  <a:moveTo>
                    <a:pt x="595" y="541"/>
                  </a:moveTo>
                  <a:cubicBezTo>
                    <a:pt x="595" y="535"/>
                    <a:pt x="593" y="528"/>
                    <a:pt x="594" y="522"/>
                  </a:cubicBezTo>
                  <a:cubicBezTo>
                    <a:pt x="596" y="500"/>
                    <a:pt x="598" y="479"/>
                    <a:pt x="602" y="458"/>
                  </a:cubicBezTo>
                  <a:cubicBezTo>
                    <a:pt x="607" y="433"/>
                    <a:pt x="596" y="413"/>
                    <a:pt x="590" y="391"/>
                  </a:cubicBezTo>
                  <a:cubicBezTo>
                    <a:pt x="580" y="397"/>
                    <a:pt x="572" y="402"/>
                    <a:pt x="561" y="408"/>
                  </a:cubicBezTo>
                  <a:cubicBezTo>
                    <a:pt x="563" y="415"/>
                    <a:pt x="565" y="423"/>
                    <a:pt x="568" y="433"/>
                  </a:cubicBezTo>
                  <a:cubicBezTo>
                    <a:pt x="576" y="429"/>
                    <a:pt x="582" y="426"/>
                    <a:pt x="588" y="423"/>
                  </a:cubicBezTo>
                  <a:cubicBezTo>
                    <a:pt x="602" y="445"/>
                    <a:pt x="590" y="467"/>
                    <a:pt x="588" y="490"/>
                  </a:cubicBezTo>
                  <a:cubicBezTo>
                    <a:pt x="586" y="486"/>
                    <a:pt x="584" y="482"/>
                    <a:pt x="582" y="478"/>
                  </a:cubicBezTo>
                  <a:cubicBezTo>
                    <a:pt x="578" y="480"/>
                    <a:pt x="574" y="481"/>
                    <a:pt x="572" y="481"/>
                  </a:cubicBezTo>
                  <a:cubicBezTo>
                    <a:pt x="541" y="431"/>
                    <a:pt x="511" y="381"/>
                    <a:pt x="480" y="330"/>
                  </a:cubicBezTo>
                  <a:cubicBezTo>
                    <a:pt x="509" y="332"/>
                    <a:pt x="533" y="347"/>
                    <a:pt x="558" y="360"/>
                  </a:cubicBezTo>
                  <a:cubicBezTo>
                    <a:pt x="544" y="332"/>
                    <a:pt x="525" y="309"/>
                    <a:pt x="504" y="287"/>
                  </a:cubicBezTo>
                  <a:cubicBezTo>
                    <a:pt x="470" y="252"/>
                    <a:pt x="429" y="229"/>
                    <a:pt x="385" y="210"/>
                  </a:cubicBezTo>
                  <a:cubicBezTo>
                    <a:pt x="282" y="167"/>
                    <a:pt x="178" y="124"/>
                    <a:pt x="75" y="80"/>
                  </a:cubicBezTo>
                  <a:cubicBezTo>
                    <a:pt x="55" y="71"/>
                    <a:pt x="35" y="59"/>
                    <a:pt x="17" y="46"/>
                  </a:cubicBezTo>
                  <a:cubicBezTo>
                    <a:pt x="0" y="35"/>
                    <a:pt x="3" y="18"/>
                    <a:pt x="22" y="10"/>
                  </a:cubicBezTo>
                  <a:cubicBezTo>
                    <a:pt x="42" y="0"/>
                    <a:pt x="64" y="2"/>
                    <a:pt x="85" y="7"/>
                  </a:cubicBezTo>
                  <a:cubicBezTo>
                    <a:pt x="115" y="15"/>
                    <a:pt x="145" y="25"/>
                    <a:pt x="174" y="34"/>
                  </a:cubicBezTo>
                  <a:cubicBezTo>
                    <a:pt x="262" y="63"/>
                    <a:pt x="350" y="91"/>
                    <a:pt x="437" y="120"/>
                  </a:cubicBezTo>
                  <a:cubicBezTo>
                    <a:pt x="460" y="127"/>
                    <a:pt x="482" y="136"/>
                    <a:pt x="504" y="147"/>
                  </a:cubicBezTo>
                  <a:cubicBezTo>
                    <a:pt x="532" y="162"/>
                    <a:pt x="554" y="183"/>
                    <a:pt x="568" y="213"/>
                  </a:cubicBezTo>
                  <a:cubicBezTo>
                    <a:pt x="588" y="256"/>
                    <a:pt x="611" y="298"/>
                    <a:pt x="633" y="340"/>
                  </a:cubicBezTo>
                  <a:cubicBezTo>
                    <a:pt x="638" y="349"/>
                    <a:pt x="638" y="354"/>
                    <a:pt x="632" y="363"/>
                  </a:cubicBezTo>
                  <a:cubicBezTo>
                    <a:pt x="625" y="371"/>
                    <a:pt x="621" y="382"/>
                    <a:pt x="619" y="393"/>
                  </a:cubicBezTo>
                  <a:cubicBezTo>
                    <a:pt x="613" y="427"/>
                    <a:pt x="609" y="462"/>
                    <a:pt x="604" y="496"/>
                  </a:cubicBezTo>
                  <a:cubicBezTo>
                    <a:pt x="602" y="511"/>
                    <a:pt x="600" y="526"/>
                    <a:pt x="599" y="541"/>
                  </a:cubicBezTo>
                  <a:cubicBezTo>
                    <a:pt x="597" y="541"/>
                    <a:pt x="596" y="541"/>
                    <a:pt x="595" y="5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9874250" y="165100"/>
              <a:ext cx="271463" cy="1011238"/>
            </a:xfrm>
            <a:custGeom>
              <a:avLst/>
              <a:gdLst>
                <a:gd name="T0" fmla="*/ 90 w 191"/>
                <a:gd name="T1" fmla="*/ 454 h 710"/>
                <a:gd name="T2" fmla="*/ 75 w 191"/>
                <a:gd name="T3" fmla="*/ 409 h 710"/>
                <a:gd name="T4" fmla="*/ 56 w 191"/>
                <a:gd name="T5" fmla="*/ 338 h 710"/>
                <a:gd name="T6" fmla="*/ 51 w 191"/>
                <a:gd name="T7" fmla="*/ 327 h 710"/>
                <a:gd name="T8" fmla="*/ 56 w 191"/>
                <a:gd name="T9" fmla="*/ 410 h 710"/>
                <a:gd name="T10" fmla="*/ 64 w 191"/>
                <a:gd name="T11" fmla="*/ 517 h 710"/>
                <a:gd name="T12" fmla="*/ 66 w 191"/>
                <a:gd name="T13" fmla="*/ 529 h 710"/>
                <a:gd name="T14" fmla="*/ 58 w 191"/>
                <a:gd name="T15" fmla="*/ 597 h 710"/>
                <a:gd name="T16" fmla="*/ 57 w 191"/>
                <a:gd name="T17" fmla="*/ 608 h 710"/>
                <a:gd name="T18" fmla="*/ 63 w 191"/>
                <a:gd name="T19" fmla="*/ 671 h 710"/>
                <a:gd name="T20" fmla="*/ 62 w 191"/>
                <a:gd name="T21" fmla="*/ 676 h 710"/>
                <a:gd name="T22" fmla="*/ 61 w 191"/>
                <a:gd name="T23" fmla="*/ 653 h 710"/>
                <a:gd name="T24" fmla="*/ 58 w 191"/>
                <a:gd name="T25" fmla="*/ 652 h 710"/>
                <a:gd name="T26" fmla="*/ 58 w 191"/>
                <a:gd name="T27" fmla="*/ 710 h 710"/>
                <a:gd name="T28" fmla="*/ 54 w 191"/>
                <a:gd name="T29" fmla="*/ 710 h 710"/>
                <a:gd name="T30" fmla="*/ 51 w 191"/>
                <a:gd name="T31" fmla="*/ 704 h 710"/>
                <a:gd name="T32" fmla="*/ 51 w 191"/>
                <a:gd name="T33" fmla="*/ 686 h 710"/>
                <a:gd name="T34" fmla="*/ 42 w 191"/>
                <a:gd name="T35" fmla="*/ 570 h 710"/>
                <a:gd name="T36" fmla="*/ 35 w 191"/>
                <a:gd name="T37" fmla="*/ 502 h 710"/>
                <a:gd name="T38" fmla="*/ 28 w 191"/>
                <a:gd name="T39" fmla="*/ 311 h 710"/>
                <a:gd name="T40" fmla="*/ 22 w 191"/>
                <a:gd name="T41" fmla="*/ 293 h 710"/>
                <a:gd name="T42" fmla="*/ 15 w 191"/>
                <a:gd name="T43" fmla="*/ 245 h 710"/>
                <a:gd name="T44" fmla="*/ 2 w 191"/>
                <a:gd name="T45" fmla="*/ 95 h 710"/>
                <a:gd name="T46" fmla="*/ 0 w 191"/>
                <a:gd name="T47" fmla="*/ 85 h 710"/>
                <a:gd name="T48" fmla="*/ 14 w 191"/>
                <a:gd name="T49" fmla="*/ 67 h 710"/>
                <a:gd name="T50" fmla="*/ 44 w 191"/>
                <a:gd name="T51" fmla="*/ 15 h 710"/>
                <a:gd name="T52" fmla="*/ 71 w 191"/>
                <a:gd name="T53" fmla="*/ 6 h 710"/>
                <a:gd name="T54" fmla="*/ 24 w 191"/>
                <a:gd name="T55" fmla="*/ 78 h 710"/>
                <a:gd name="T56" fmla="*/ 27 w 191"/>
                <a:gd name="T57" fmla="*/ 82 h 710"/>
                <a:gd name="T58" fmla="*/ 38 w 191"/>
                <a:gd name="T59" fmla="*/ 72 h 710"/>
                <a:gd name="T60" fmla="*/ 84 w 191"/>
                <a:gd name="T61" fmla="*/ 0 h 710"/>
                <a:gd name="T62" fmla="*/ 109 w 191"/>
                <a:gd name="T63" fmla="*/ 24 h 710"/>
                <a:gd name="T64" fmla="*/ 151 w 191"/>
                <a:gd name="T65" fmla="*/ 129 h 710"/>
                <a:gd name="T66" fmla="*/ 161 w 191"/>
                <a:gd name="T67" fmla="*/ 145 h 710"/>
                <a:gd name="T68" fmla="*/ 125 w 191"/>
                <a:gd name="T69" fmla="*/ 167 h 710"/>
                <a:gd name="T70" fmla="*/ 138 w 191"/>
                <a:gd name="T71" fmla="*/ 213 h 710"/>
                <a:gd name="T72" fmla="*/ 166 w 191"/>
                <a:gd name="T73" fmla="*/ 269 h 710"/>
                <a:gd name="T74" fmla="*/ 170 w 191"/>
                <a:gd name="T75" fmla="*/ 363 h 710"/>
                <a:gd name="T76" fmla="*/ 186 w 191"/>
                <a:gd name="T77" fmla="*/ 621 h 710"/>
                <a:gd name="T78" fmla="*/ 186 w 191"/>
                <a:gd name="T79" fmla="*/ 628 h 710"/>
                <a:gd name="T80" fmla="*/ 186 w 191"/>
                <a:gd name="T81" fmla="*/ 661 h 710"/>
                <a:gd name="T82" fmla="*/ 144 w 191"/>
                <a:gd name="T83" fmla="*/ 682 h 710"/>
                <a:gd name="T84" fmla="*/ 134 w 191"/>
                <a:gd name="T85" fmla="*/ 616 h 710"/>
                <a:gd name="T86" fmla="*/ 76 w 191"/>
                <a:gd name="T87" fmla="*/ 238 h 710"/>
                <a:gd name="T88" fmla="*/ 61 w 191"/>
                <a:gd name="T89" fmla="*/ 133 h 710"/>
                <a:gd name="T90" fmla="*/ 66 w 191"/>
                <a:gd name="T91" fmla="*/ 118 h 710"/>
                <a:gd name="T92" fmla="*/ 107 w 191"/>
                <a:gd name="T93" fmla="*/ 74 h 710"/>
                <a:gd name="T94" fmla="*/ 107 w 191"/>
                <a:gd name="T95" fmla="*/ 73 h 710"/>
                <a:gd name="T96" fmla="*/ 85 w 191"/>
                <a:gd name="T97" fmla="*/ 57 h 710"/>
                <a:gd name="T98" fmla="*/ 47 w 191"/>
                <a:gd name="T99" fmla="*/ 89 h 710"/>
                <a:gd name="T100" fmla="*/ 46 w 191"/>
                <a:gd name="T101" fmla="*/ 173 h 710"/>
                <a:gd name="T102" fmla="*/ 88 w 191"/>
                <a:gd name="T103" fmla="*/ 443 h 710"/>
                <a:gd name="T104" fmla="*/ 89 w 191"/>
                <a:gd name="T105" fmla="*/ 454 h 710"/>
                <a:gd name="T106" fmla="*/ 90 w 191"/>
                <a:gd name="T107" fmla="*/ 454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710">
                  <a:moveTo>
                    <a:pt x="90" y="454"/>
                  </a:moveTo>
                  <a:cubicBezTo>
                    <a:pt x="85" y="439"/>
                    <a:pt x="80" y="424"/>
                    <a:pt x="75" y="409"/>
                  </a:cubicBezTo>
                  <a:cubicBezTo>
                    <a:pt x="69" y="385"/>
                    <a:pt x="63" y="361"/>
                    <a:pt x="56" y="338"/>
                  </a:cubicBezTo>
                  <a:cubicBezTo>
                    <a:pt x="55" y="334"/>
                    <a:pt x="54" y="330"/>
                    <a:pt x="51" y="327"/>
                  </a:cubicBezTo>
                  <a:cubicBezTo>
                    <a:pt x="53" y="355"/>
                    <a:pt x="54" y="382"/>
                    <a:pt x="56" y="410"/>
                  </a:cubicBezTo>
                  <a:cubicBezTo>
                    <a:pt x="59" y="446"/>
                    <a:pt x="61" y="481"/>
                    <a:pt x="64" y="517"/>
                  </a:cubicBezTo>
                  <a:cubicBezTo>
                    <a:pt x="64" y="521"/>
                    <a:pt x="64" y="525"/>
                    <a:pt x="66" y="529"/>
                  </a:cubicBezTo>
                  <a:cubicBezTo>
                    <a:pt x="79" y="554"/>
                    <a:pt x="68" y="575"/>
                    <a:pt x="58" y="597"/>
                  </a:cubicBezTo>
                  <a:cubicBezTo>
                    <a:pt x="56" y="600"/>
                    <a:pt x="55" y="606"/>
                    <a:pt x="57" y="608"/>
                  </a:cubicBezTo>
                  <a:cubicBezTo>
                    <a:pt x="71" y="628"/>
                    <a:pt x="61" y="650"/>
                    <a:pt x="63" y="671"/>
                  </a:cubicBezTo>
                  <a:cubicBezTo>
                    <a:pt x="64" y="673"/>
                    <a:pt x="63" y="674"/>
                    <a:pt x="62" y="676"/>
                  </a:cubicBezTo>
                  <a:cubicBezTo>
                    <a:pt x="62" y="668"/>
                    <a:pt x="61" y="660"/>
                    <a:pt x="61" y="653"/>
                  </a:cubicBezTo>
                  <a:cubicBezTo>
                    <a:pt x="60" y="652"/>
                    <a:pt x="59" y="652"/>
                    <a:pt x="58" y="652"/>
                  </a:cubicBezTo>
                  <a:cubicBezTo>
                    <a:pt x="58" y="672"/>
                    <a:pt x="58" y="691"/>
                    <a:pt x="58" y="710"/>
                  </a:cubicBezTo>
                  <a:cubicBezTo>
                    <a:pt x="56" y="710"/>
                    <a:pt x="55" y="710"/>
                    <a:pt x="54" y="710"/>
                  </a:cubicBezTo>
                  <a:cubicBezTo>
                    <a:pt x="53" y="708"/>
                    <a:pt x="51" y="706"/>
                    <a:pt x="51" y="704"/>
                  </a:cubicBezTo>
                  <a:cubicBezTo>
                    <a:pt x="51" y="698"/>
                    <a:pt x="51" y="692"/>
                    <a:pt x="51" y="686"/>
                  </a:cubicBezTo>
                  <a:cubicBezTo>
                    <a:pt x="49" y="648"/>
                    <a:pt x="56" y="609"/>
                    <a:pt x="42" y="570"/>
                  </a:cubicBezTo>
                  <a:cubicBezTo>
                    <a:pt x="35" y="549"/>
                    <a:pt x="36" y="525"/>
                    <a:pt x="35" y="502"/>
                  </a:cubicBezTo>
                  <a:cubicBezTo>
                    <a:pt x="32" y="438"/>
                    <a:pt x="30" y="375"/>
                    <a:pt x="28" y="311"/>
                  </a:cubicBezTo>
                  <a:cubicBezTo>
                    <a:pt x="28" y="305"/>
                    <a:pt x="26" y="298"/>
                    <a:pt x="22" y="293"/>
                  </a:cubicBezTo>
                  <a:cubicBezTo>
                    <a:pt x="13" y="278"/>
                    <a:pt x="12" y="261"/>
                    <a:pt x="15" y="245"/>
                  </a:cubicBezTo>
                  <a:cubicBezTo>
                    <a:pt x="25" y="194"/>
                    <a:pt x="14" y="144"/>
                    <a:pt x="2" y="95"/>
                  </a:cubicBezTo>
                  <a:cubicBezTo>
                    <a:pt x="1" y="91"/>
                    <a:pt x="0" y="88"/>
                    <a:pt x="0" y="85"/>
                  </a:cubicBezTo>
                  <a:cubicBezTo>
                    <a:pt x="5" y="79"/>
                    <a:pt x="10" y="73"/>
                    <a:pt x="14" y="67"/>
                  </a:cubicBezTo>
                  <a:cubicBezTo>
                    <a:pt x="24" y="50"/>
                    <a:pt x="34" y="32"/>
                    <a:pt x="44" y="15"/>
                  </a:cubicBezTo>
                  <a:cubicBezTo>
                    <a:pt x="51" y="4"/>
                    <a:pt x="56" y="3"/>
                    <a:pt x="71" y="6"/>
                  </a:cubicBezTo>
                  <a:cubicBezTo>
                    <a:pt x="55" y="31"/>
                    <a:pt x="39" y="54"/>
                    <a:pt x="24" y="78"/>
                  </a:cubicBezTo>
                  <a:cubicBezTo>
                    <a:pt x="25" y="79"/>
                    <a:pt x="26" y="81"/>
                    <a:pt x="27" y="82"/>
                  </a:cubicBezTo>
                  <a:cubicBezTo>
                    <a:pt x="30" y="79"/>
                    <a:pt x="35" y="76"/>
                    <a:pt x="38" y="72"/>
                  </a:cubicBezTo>
                  <a:cubicBezTo>
                    <a:pt x="53" y="48"/>
                    <a:pt x="69" y="24"/>
                    <a:pt x="84" y="0"/>
                  </a:cubicBezTo>
                  <a:cubicBezTo>
                    <a:pt x="97" y="4"/>
                    <a:pt x="110" y="10"/>
                    <a:pt x="109" y="24"/>
                  </a:cubicBezTo>
                  <a:cubicBezTo>
                    <a:pt x="107" y="66"/>
                    <a:pt x="130" y="97"/>
                    <a:pt x="151" y="129"/>
                  </a:cubicBezTo>
                  <a:cubicBezTo>
                    <a:pt x="154" y="133"/>
                    <a:pt x="157" y="138"/>
                    <a:pt x="161" y="145"/>
                  </a:cubicBezTo>
                  <a:cubicBezTo>
                    <a:pt x="143" y="145"/>
                    <a:pt x="132" y="153"/>
                    <a:pt x="125" y="167"/>
                  </a:cubicBezTo>
                  <a:cubicBezTo>
                    <a:pt x="116" y="185"/>
                    <a:pt x="121" y="204"/>
                    <a:pt x="138" y="213"/>
                  </a:cubicBezTo>
                  <a:cubicBezTo>
                    <a:pt x="162" y="225"/>
                    <a:pt x="169" y="241"/>
                    <a:pt x="166" y="269"/>
                  </a:cubicBezTo>
                  <a:cubicBezTo>
                    <a:pt x="163" y="300"/>
                    <a:pt x="168" y="331"/>
                    <a:pt x="170" y="363"/>
                  </a:cubicBezTo>
                  <a:cubicBezTo>
                    <a:pt x="175" y="449"/>
                    <a:pt x="181" y="535"/>
                    <a:pt x="186" y="621"/>
                  </a:cubicBezTo>
                  <a:cubicBezTo>
                    <a:pt x="186" y="624"/>
                    <a:pt x="186" y="626"/>
                    <a:pt x="186" y="628"/>
                  </a:cubicBezTo>
                  <a:cubicBezTo>
                    <a:pt x="186" y="640"/>
                    <a:pt x="191" y="656"/>
                    <a:pt x="186" y="661"/>
                  </a:cubicBezTo>
                  <a:cubicBezTo>
                    <a:pt x="176" y="671"/>
                    <a:pt x="159" y="675"/>
                    <a:pt x="144" y="682"/>
                  </a:cubicBezTo>
                  <a:cubicBezTo>
                    <a:pt x="140" y="658"/>
                    <a:pt x="137" y="637"/>
                    <a:pt x="134" y="616"/>
                  </a:cubicBezTo>
                  <a:cubicBezTo>
                    <a:pt x="114" y="490"/>
                    <a:pt x="95" y="364"/>
                    <a:pt x="76" y="238"/>
                  </a:cubicBezTo>
                  <a:cubicBezTo>
                    <a:pt x="71" y="203"/>
                    <a:pt x="65" y="168"/>
                    <a:pt x="61" y="133"/>
                  </a:cubicBezTo>
                  <a:cubicBezTo>
                    <a:pt x="60" y="128"/>
                    <a:pt x="63" y="121"/>
                    <a:pt x="66" y="118"/>
                  </a:cubicBezTo>
                  <a:cubicBezTo>
                    <a:pt x="79" y="103"/>
                    <a:pt x="93" y="89"/>
                    <a:pt x="107" y="74"/>
                  </a:cubicBezTo>
                  <a:cubicBezTo>
                    <a:pt x="108" y="74"/>
                    <a:pt x="108" y="73"/>
                    <a:pt x="107" y="73"/>
                  </a:cubicBezTo>
                  <a:cubicBezTo>
                    <a:pt x="99" y="67"/>
                    <a:pt x="88" y="55"/>
                    <a:pt x="85" y="57"/>
                  </a:cubicBezTo>
                  <a:cubicBezTo>
                    <a:pt x="71" y="65"/>
                    <a:pt x="57" y="76"/>
                    <a:pt x="47" y="89"/>
                  </a:cubicBezTo>
                  <a:cubicBezTo>
                    <a:pt x="30" y="116"/>
                    <a:pt x="41" y="145"/>
                    <a:pt x="46" y="173"/>
                  </a:cubicBezTo>
                  <a:cubicBezTo>
                    <a:pt x="60" y="263"/>
                    <a:pt x="74" y="353"/>
                    <a:pt x="88" y="443"/>
                  </a:cubicBezTo>
                  <a:cubicBezTo>
                    <a:pt x="89" y="447"/>
                    <a:pt x="89" y="450"/>
                    <a:pt x="89" y="454"/>
                  </a:cubicBezTo>
                  <a:lnTo>
                    <a:pt x="90" y="4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9852025" y="855663"/>
              <a:ext cx="493713" cy="874713"/>
            </a:xfrm>
            <a:custGeom>
              <a:avLst/>
              <a:gdLst>
                <a:gd name="T0" fmla="*/ 204 w 346"/>
                <a:gd name="T1" fmla="*/ 216 h 613"/>
                <a:gd name="T2" fmla="*/ 145 w 346"/>
                <a:gd name="T3" fmla="*/ 241 h 613"/>
                <a:gd name="T4" fmla="*/ 130 w 346"/>
                <a:gd name="T5" fmla="*/ 327 h 613"/>
                <a:gd name="T6" fmla="*/ 80 w 346"/>
                <a:gd name="T7" fmla="*/ 394 h 613"/>
                <a:gd name="T8" fmla="*/ 104 w 346"/>
                <a:gd name="T9" fmla="*/ 423 h 613"/>
                <a:gd name="T10" fmla="*/ 114 w 346"/>
                <a:gd name="T11" fmla="*/ 374 h 613"/>
                <a:gd name="T12" fmla="*/ 134 w 346"/>
                <a:gd name="T13" fmla="*/ 334 h 613"/>
                <a:gd name="T14" fmla="*/ 182 w 346"/>
                <a:gd name="T15" fmla="*/ 299 h 613"/>
                <a:gd name="T16" fmla="*/ 182 w 346"/>
                <a:gd name="T17" fmla="*/ 310 h 613"/>
                <a:gd name="T18" fmla="*/ 207 w 346"/>
                <a:gd name="T19" fmla="*/ 321 h 613"/>
                <a:gd name="T20" fmla="*/ 220 w 346"/>
                <a:gd name="T21" fmla="*/ 256 h 613"/>
                <a:gd name="T22" fmla="*/ 262 w 346"/>
                <a:gd name="T23" fmla="*/ 76 h 613"/>
                <a:gd name="T24" fmla="*/ 319 w 346"/>
                <a:gd name="T25" fmla="*/ 3 h 613"/>
                <a:gd name="T26" fmla="*/ 298 w 346"/>
                <a:gd name="T27" fmla="*/ 73 h 613"/>
                <a:gd name="T28" fmla="*/ 285 w 346"/>
                <a:gd name="T29" fmla="*/ 199 h 613"/>
                <a:gd name="T30" fmla="*/ 247 w 346"/>
                <a:gd name="T31" fmla="*/ 266 h 613"/>
                <a:gd name="T32" fmla="*/ 240 w 346"/>
                <a:gd name="T33" fmla="*/ 306 h 613"/>
                <a:gd name="T34" fmla="*/ 226 w 346"/>
                <a:gd name="T35" fmla="*/ 391 h 613"/>
                <a:gd name="T36" fmla="*/ 203 w 346"/>
                <a:gd name="T37" fmla="*/ 347 h 613"/>
                <a:gd name="T38" fmla="*/ 136 w 346"/>
                <a:gd name="T39" fmla="*/ 393 h 613"/>
                <a:gd name="T40" fmla="*/ 117 w 346"/>
                <a:gd name="T41" fmla="*/ 435 h 613"/>
                <a:gd name="T42" fmla="*/ 117 w 346"/>
                <a:gd name="T43" fmla="*/ 438 h 613"/>
                <a:gd name="T44" fmla="*/ 78 w 346"/>
                <a:gd name="T45" fmla="*/ 444 h 613"/>
                <a:gd name="T46" fmla="*/ 62 w 346"/>
                <a:gd name="T47" fmla="*/ 468 h 613"/>
                <a:gd name="T48" fmla="*/ 112 w 346"/>
                <a:gd name="T49" fmla="*/ 455 h 613"/>
                <a:gd name="T50" fmla="*/ 94 w 346"/>
                <a:gd name="T51" fmla="*/ 498 h 613"/>
                <a:gd name="T52" fmla="*/ 158 w 346"/>
                <a:gd name="T53" fmla="*/ 494 h 613"/>
                <a:gd name="T54" fmla="*/ 117 w 346"/>
                <a:gd name="T55" fmla="*/ 489 h 613"/>
                <a:gd name="T56" fmla="*/ 197 w 346"/>
                <a:gd name="T57" fmla="*/ 441 h 613"/>
                <a:gd name="T58" fmla="*/ 175 w 346"/>
                <a:gd name="T59" fmla="*/ 430 h 613"/>
                <a:gd name="T60" fmla="*/ 223 w 346"/>
                <a:gd name="T61" fmla="*/ 441 h 613"/>
                <a:gd name="T62" fmla="*/ 159 w 346"/>
                <a:gd name="T63" fmla="*/ 535 h 613"/>
                <a:gd name="T64" fmla="*/ 210 w 346"/>
                <a:gd name="T65" fmla="*/ 613 h 613"/>
                <a:gd name="T66" fmla="*/ 56 w 346"/>
                <a:gd name="T67" fmla="*/ 603 h 613"/>
                <a:gd name="T68" fmla="*/ 184 w 346"/>
                <a:gd name="T69" fmla="*/ 598 h 613"/>
                <a:gd name="T70" fmla="*/ 37 w 346"/>
                <a:gd name="T71" fmla="*/ 594 h 613"/>
                <a:gd name="T72" fmla="*/ 7 w 346"/>
                <a:gd name="T73" fmla="*/ 502 h 613"/>
                <a:gd name="T74" fmla="*/ 60 w 346"/>
                <a:gd name="T75" fmla="*/ 494 h 613"/>
                <a:gd name="T76" fmla="*/ 47 w 346"/>
                <a:gd name="T77" fmla="*/ 446 h 613"/>
                <a:gd name="T78" fmla="*/ 68 w 346"/>
                <a:gd name="T79" fmla="*/ 401 h 613"/>
                <a:gd name="T80" fmla="*/ 77 w 346"/>
                <a:gd name="T81" fmla="*/ 343 h 613"/>
                <a:gd name="T82" fmla="*/ 68 w 346"/>
                <a:gd name="T83" fmla="*/ 279 h 613"/>
                <a:gd name="T84" fmla="*/ 40 w 346"/>
                <a:gd name="T85" fmla="*/ 240 h 613"/>
                <a:gd name="T86" fmla="*/ 117 w 346"/>
                <a:gd name="T87" fmla="*/ 216 h 613"/>
                <a:gd name="T88" fmla="*/ 110 w 346"/>
                <a:gd name="T89" fmla="*/ 226 h 613"/>
                <a:gd name="T90" fmla="*/ 162 w 346"/>
                <a:gd name="T91" fmla="*/ 20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6" h="613">
                  <a:moveTo>
                    <a:pt x="213" y="184"/>
                  </a:moveTo>
                  <a:cubicBezTo>
                    <a:pt x="207" y="194"/>
                    <a:pt x="199" y="202"/>
                    <a:pt x="204" y="216"/>
                  </a:cubicBezTo>
                  <a:cubicBezTo>
                    <a:pt x="207" y="225"/>
                    <a:pt x="194" y="235"/>
                    <a:pt x="180" y="236"/>
                  </a:cubicBezTo>
                  <a:cubicBezTo>
                    <a:pt x="169" y="237"/>
                    <a:pt x="156" y="238"/>
                    <a:pt x="145" y="241"/>
                  </a:cubicBezTo>
                  <a:cubicBezTo>
                    <a:pt x="118" y="248"/>
                    <a:pt x="109" y="264"/>
                    <a:pt x="116" y="291"/>
                  </a:cubicBezTo>
                  <a:cubicBezTo>
                    <a:pt x="120" y="303"/>
                    <a:pt x="125" y="314"/>
                    <a:pt x="130" y="327"/>
                  </a:cubicBezTo>
                  <a:cubicBezTo>
                    <a:pt x="119" y="333"/>
                    <a:pt x="108" y="339"/>
                    <a:pt x="98" y="346"/>
                  </a:cubicBezTo>
                  <a:cubicBezTo>
                    <a:pt x="79" y="358"/>
                    <a:pt x="73" y="373"/>
                    <a:pt x="80" y="394"/>
                  </a:cubicBezTo>
                  <a:cubicBezTo>
                    <a:pt x="81" y="400"/>
                    <a:pt x="83" y="406"/>
                    <a:pt x="84" y="412"/>
                  </a:cubicBezTo>
                  <a:cubicBezTo>
                    <a:pt x="85" y="424"/>
                    <a:pt x="91" y="428"/>
                    <a:pt x="104" y="423"/>
                  </a:cubicBezTo>
                  <a:cubicBezTo>
                    <a:pt x="100" y="409"/>
                    <a:pt x="104" y="396"/>
                    <a:pt x="114" y="385"/>
                  </a:cubicBezTo>
                  <a:cubicBezTo>
                    <a:pt x="115" y="382"/>
                    <a:pt x="114" y="377"/>
                    <a:pt x="114" y="374"/>
                  </a:cubicBezTo>
                  <a:cubicBezTo>
                    <a:pt x="111" y="357"/>
                    <a:pt x="116" y="343"/>
                    <a:pt x="131" y="334"/>
                  </a:cubicBezTo>
                  <a:cubicBezTo>
                    <a:pt x="132" y="334"/>
                    <a:pt x="133" y="333"/>
                    <a:pt x="134" y="334"/>
                  </a:cubicBezTo>
                  <a:cubicBezTo>
                    <a:pt x="159" y="350"/>
                    <a:pt x="165" y="348"/>
                    <a:pt x="173" y="318"/>
                  </a:cubicBezTo>
                  <a:cubicBezTo>
                    <a:pt x="175" y="312"/>
                    <a:pt x="179" y="306"/>
                    <a:pt x="182" y="299"/>
                  </a:cubicBezTo>
                  <a:cubicBezTo>
                    <a:pt x="183" y="300"/>
                    <a:pt x="184" y="300"/>
                    <a:pt x="185" y="301"/>
                  </a:cubicBezTo>
                  <a:cubicBezTo>
                    <a:pt x="184" y="304"/>
                    <a:pt x="181" y="308"/>
                    <a:pt x="182" y="310"/>
                  </a:cubicBezTo>
                  <a:cubicBezTo>
                    <a:pt x="184" y="316"/>
                    <a:pt x="186" y="324"/>
                    <a:pt x="191" y="326"/>
                  </a:cubicBezTo>
                  <a:cubicBezTo>
                    <a:pt x="195" y="328"/>
                    <a:pt x="203" y="325"/>
                    <a:pt x="207" y="321"/>
                  </a:cubicBezTo>
                  <a:cubicBezTo>
                    <a:pt x="210" y="319"/>
                    <a:pt x="212" y="311"/>
                    <a:pt x="210" y="307"/>
                  </a:cubicBezTo>
                  <a:cubicBezTo>
                    <a:pt x="203" y="288"/>
                    <a:pt x="206" y="272"/>
                    <a:pt x="220" y="256"/>
                  </a:cubicBezTo>
                  <a:cubicBezTo>
                    <a:pt x="240" y="233"/>
                    <a:pt x="246" y="203"/>
                    <a:pt x="250" y="174"/>
                  </a:cubicBezTo>
                  <a:cubicBezTo>
                    <a:pt x="255" y="142"/>
                    <a:pt x="258" y="109"/>
                    <a:pt x="262" y="76"/>
                  </a:cubicBezTo>
                  <a:cubicBezTo>
                    <a:pt x="264" y="51"/>
                    <a:pt x="272" y="28"/>
                    <a:pt x="295" y="12"/>
                  </a:cubicBezTo>
                  <a:cubicBezTo>
                    <a:pt x="302" y="8"/>
                    <a:pt x="311" y="4"/>
                    <a:pt x="319" y="3"/>
                  </a:cubicBezTo>
                  <a:cubicBezTo>
                    <a:pt x="337" y="0"/>
                    <a:pt x="346" y="9"/>
                    <a:pt x="344" y="29"/>
                  </a:cubicBezTo>
                  <a:cubicBezTo>
                    <a:pt x="312" y="29"/>
                    <a:pt x="300" y="40"/>
                    <a:pt x="298" y="73"/>
                  </a:cubicBezTo>
                  <a:cubicBezTo>
                    <a:pt x="297" y="101"/>
                    <a:pt x="296" y="129"/>
                    <a:pt x="296" y="157"/>
                  </a:cubicBezTo>
                  <a:cubicBezTo>
                    <a:pt x="296" y="173"/>
                    <a:pt x="292" y="186"/>
                    <a:pt x="285" y="199"/>
                  </a:cubicBezTo>
                  <a:cubicBezTo>
                    <a:pt x="277" y="214"/>
                    <a:pt x="271" y="229"/>
                    <a:pt x="263" y="244"/>
                  </a:cubicBezTo>
                  <a:cubicBezTo>
                    <a:pt x="258" y="252"/>
                    <a:pt x="251" y="258"/>
                    <a:pt x="247" y="266"/>
                  </a:cubicBezTo>
                  <a:cubicBezTo>
                    <a:pt x="243" y="274"/>
                    <a:pt x="240" y="283"/>
                    <a:pt x="238" y="292"/>
                  </a:cubicBezTo>
                  <a:cubicBezTo>
                    <a:pt x="237" y="296"/>
                    <a:pt x="239" y="301"/>
                    <a:pt x="240" y="306"/>
                  </a:cubicBezTo>
                  <a:cubicBezTo>
                    <a:pt x="243" y="325"/>
                    <a:pt x="239" y="330"/>
                    <a:pt x="220" y="333"/>
                  </a:cubicBezTo>
                  <a:cubicBezTo>
                    <a:pt x="222" y="353"/>
                    <a:pt x="224" y="372"/>
                    <a:pt x="226" y="391"/>
                  </a:cubicBezTo>
                  <a:cubicBezTo>
                    <a:pt x="224" y="391"/>
                    <a:pt x="223" y="391"/>
                    <a:pt x="222" y="392"/>
                  </a:cubicBezTo>
                  <a:cubicBezTo>
                    <a:pt x="216" y="377"/>
                    <a:pt x="210" y="362"/>
                    <a:pt x="203" y="347"/>
                  </a:cubicBezTo>
                  <a:cubicBezTo>
                    <a:pt x="191" y="357"/>
                    <a:pt x="180" y="367"/>
                    <a:pt x="167" y="376"/>
                  </a:cubicBezTo>
                  <a:cubicBezTo>
                    <a:pt x="158" y="383"/>
                    <a:pt x="147" y="388"/>
                    <a:pt x="136" y="393"/>
                  </a:cubicBezTo>
                  <a:cubicBezTo>
                    <a:pt x="123" y="399"/>
                    <a:pt x="115" y="408"/>
                    <a:pt x="117" y="423"/>
                  </a:cubicBezTo>
                  <a:cubicBezTo>
                    <a:pt x="118" y="427"/>
                    <a:pt x="117" y="431"/>
                    <a:pt x="117" y="435"/>
                  </a:cubicBezTo>
                  <a:cubicBezTo>
                    <a:pt x="111" y="436"/>
                    <a:pt x="105" y="436"/>
                    <a:pt x="97" y="437"/>
                  </a:cubicBezTo>
                  <a:cubicBezTo>
                    <a:pt x="105" y="437"/>
                    <a:pt x="111" y="438"/>
                    <a:pt x="117" y="438"/>
                  </a:cubicBezTo>
                  <a:cubicBezTo>
                    <a:pt x="117" y="440"/>
                    <a:pt x="117" y="442"/>
                    <a:pt x="118" y="443"/>
                  </a:cubicBezTo>
                  <a:cubicBezTo>
                    <a:pt x="104" y="444"/>
                    <a:pt x="91" y="445"/>
                    <a:pt x="78" y="444"/>
                  </a:cubicBezTo>
                  <a:cubicBezTo>
                    <a:pt x="75" y="443"/>
                    <a:pt x="72" y="434"/>
                    <a:pt x="68" y="425"/>
                  </a:cubicBezTo>
                  <a:cubicBezTo>
                    <a:pt x="66" y="441"/>
                    <a:pt x="64" y="455"/>
                    <a:pt x="62" y="468"/>
                  </a:cubicBezTo>
                  <a:cubicBezTo>
                    <a:pt x="79" y="462"/>
                    <a:pt x="95" y="457"/>
                    <a:pt x="111" y="452"/>
                  </a:cubicBezTo>
                  <a:cubicBezTo>
                    <a:pt x="111" y="453"/>
                    <a:pt x="112" y="454"/>
                    <a:pt x="112" y="455"/>
                  </a:cubicBezTo>
                  <a:cubicBezTo>
                    <a:pt x="105" y="468"/>
                    <a:pt x="98" y="480"/>
                    <a:pt x="92" y="493"/>
                  </a:cubicBezTo>
                  <a:cubicBezTo>
                    <a:pt x="92" y="495"/>
                    <a:pt x="93" y="496"/>
                    <a:pt x="94" y="498"/>
                  </a:cubicBezTo>
                  <a:cubicBezTo>
                    <a:pt x="113" y="498"/>
                    <a:pt x="133" y="498"/>
                    <a:pt x="152" y="497"/>
                  </a:cubicBezTo>
                  <a:cubicBezTo>
                    <a:pt x="154" y="497"/>
                    <a:pt x="156" y="495"/>
                    <a:pt x="158" y="494"/>
                  </a:cubicBezTo>
                  <a:cubicBezTo>
                    <a:pt x="156" y="492"/>
                    <a:pt x="154" y="489"/>
                    <a:pt x="152" y="489"/>
                  </a:cubicBezTo>
                  <a:cubicBezTo>
                    <a:pt x="142" y="489"/>
                    <a:pt x="132" y="489"/>
                    <a:pt x="117" y="489"/>
                  </a:cubicBezTo>
                  <a:cubicBezTo>
                    <a:pt x="124" y="478"/>
                    <a:pt x="127" y="470"/>
                    <a:pt x="133" y="464"/>
                  </a:cubicBezTo>
                  <a:cubicBezTo>
                    <a:pt x="151" y="446"/>
                    <a:pt x="173" y="440"/>
                    <a:pt x="197" y="441"/>
                  </a:cubicBezTo>
                  <a:cubicBezTo>
                    <a:pt x="205" y="442"/>
                    <a:pt x="212" y="442"/>
                    <a:pt x="210" y="430"/>
                  </a:cubicBezTo>
                  <a:cubicBezTo>
                    <a:pt x="199" y="430"/>
                    <a:pt x="187" y="430"/>
                    <a:pt x="175" y="430"/>
                  </a:cubicBezTo>
                  <a:cubicBezTo>
                    <a:pt x="177" y="409"/>
                    <a:pt x="198" y="402"/>
                    <a:pt x="245" y="406"/>
                  </a:cubicBezTo>
                  <a:cubicBezTo>
                    <a:pt x="225" y="413"/>
                    <a:pt x="225" y="427"/>
                    <a:pt x="223" y="441"/>
                  </a:cubicBezTo>
                  <a:cubicBezTo>
                    <a:pt x="223" y="444"/>
                    <a:pt x="217" y="448"/>
                    <a:pt x="213" y="450"/>
                  </a:cubicBezTo>
                  <a:cubicBezTo>
                    <a:pt x="175" y="468"/>
                    <a:pt x="156" y="498"/>
                    <a:pt x="159" y="535"/>
                  </a:cubicBezTo>
                  <a:cubicBezTo>
                    <a:pt x="161" y="560"/>
                    <a:pt x="174" y="579"/>
                    <a:pt x="190" y="595"/>
                  </a:cubicBezTo>
                  <a:cubicBezTo>
                    <a:pt x="196" y="601"/>
                    <a:pt x="201" y="605"/>
                    <a:pt x="210" y="613"/>
                  </a:cubicBezTo>
                  <a:cubicBezTo>
                    <a:pt x="156" y="611"/>
                    <a:pt x="106" y="609"/>
                    <a:pt x="56" y="608"/>
                  </a:cubicBezTo>
                  <a:cubicBezTo>
                    <a:pt x="56" y="606"/>
                    <a:pt x="56" y="605"/>
                    <a:pt x="56" y="603"/>
                  </a:cubicBezTo>
                  <a:cubicBezTo>
                    <a:pt x="99" y="603"/>
                    <a:pt x="141" y="603"/>
                    <a:pt x="184" y="603"/>
                  </a:cubicBezTo>
                  <a:cubicBezTo>
                    <a:pt x="184" y="601"/>
                    <a:pt x="184" y="600"/>
                    <a:pt x="184" y="598"/>
                  </a:cubicBezTo>
                  <a:cubicBezTo>
                    <a:pt x="180" y="597"/>
                    <a:pt x="175" y="596"/>
                    <a:pt x="170" y="595"/>
                  </a:cubicBezTo>
                  <a:cubicBezTo>
                    <a:pt x="126" y="595"/>
                    <a:pt x="82" y="594"/>
                    <a:pt x="37" y="594"/>
                  </a:cubicBezTo>
                  <a:cubicBezTo>
                    <a:pt x="27" y="594"/>
                    <a:pt x="21" y="590"/>
                    <a:pt x="16" y="582"/>
                  </a:cubicBezTo>
                  <a:cubicBezTo>
                    <a:pt x="0" y="557"/>
                    <a:pt x="2" y="529"/>
                    <a:pt x="7" y="502"/>
                  </a:cubicBezTo>
                  <a:cubicBezTo>
                    <a:pt x="8" y="499"/>
                    <a:pt x="14" y="496"/>
                    <a:pt x="17" y="496"/>
                  </a:cubicBezTo>
                  <a:cubicBezTo>
                    <a:pt x="32" y="495"/>
                    <a:pt x="46" y="496"/>
                    <a:pt x="60" y="494"/>
                  </a:cubicBezTo>
                  <a:cubicBezTo>
                    <a:pt x="46" y="480"/>
                    <a:pt x="27" y="489"/>
                    <a:pt x="10" y="484"/>
                  </a:cubicBezTo>
                  <a:cubicBezTo>
                    <a:pt x="16" y="464"/>
                    <a:pt x="31" y="455"/>
                    <a:pt x="47" y="446"/>
                  </a:cubicBezTo>
                  <a:cubicBezTo>
                    <a:pt x="55" y="441"/>
                    <a:pt x="59" y="435"/>
                    <a:pt x="60" y="425"/>
                  </a:cubicBezTo>
                  <a:cubicBezTo>
                    <a:pt x="60" y="418"/>
                    <a:pt x="64" y="411"/>
                    <a:pt x="68" y="401"/>
                  </a:cubicBezTo>
                  <a:cubicBezTo>
                    <a:pt x="69" y="402"/>
                    <a:pt x="67" y="399"/>
                    <a:pt x="66" y="396"/>
                  </a:cubicBezTo>
                  <a:cubicBezTo>
                    <a:pt x="56" y="376"/>
                    <a:pt x="59" y="358"/>
                    <a:pt x="77" y="343"/>
                  </a:cubicBezTo>
                  <a:cubicBezTo>
                    <a:pt x="84" y="338"/>
                    <a:pt x="86" y="333"/>
                    <a:pt x="83" y="325"/>
                  </a:cubicBezTo>
                  <a:cubicBezTo>
                    <a:pt x="77" y="309"/>
                    <a:pt x="72" y="294"/>
                    <a:pt x="68" y="279"/>
                  </a:cubicBezTo>
                  <a:cubicBezTo>
                    <a:pt x="64" y="269"/>
                    <a:pt x="63" y="260"/>
                    <a:pt x="49" y="258"/>
                  </a:cubicBezTo>
                  <a:cubicBezTo>
                    <a:pt x="45" y="257"/>
                    <a:pt x="41" y="247"/>
                    <a:pt x="40" y="240"/>
                  </a:cubicBezTo>
                  <a:cubicBezTo>
                    <a:pt x="40" y="237"/>
                    <a:pt x="48" y="229"/>
                    <a:pt x="52" y="230"/>
                  </a:cubicBezTo>
                  <a:cubicBezTo>
                    <a:pt x="75" y="233"/>
                    <a:pt x="95" y="220"/>
                    <a:pt x="117" y="216"/>
                  </a:cubicBezTo>
                  <a:cubicBezTo>
                    <a:pt x="118" y="215"/>
                    <a:pt x="119" y="216"/>
                    <a:pt x="122" y="219"/>
                  </a:cubicBezTo>
                  <a:cubicBezTo>
                    <a:pt x="118" y="221"/>
                    <a:pt x="114" y="224"/>
                    <a:pt x="110" y="226"/>
                  </a:cubicBezTo>
                  <a:cubicBezTo>
                    <a:pt x="121" y="231"/>
                    <a:pt x="130" y="230"/>
                    <a:pt x="165" y="217"/>
                  </a:cubicBezTo>
                  <a:cubicBezTo>
                    <a:pt x="164" y="213"/>
                    <a:pt x="163" y="209"/>
                    <a:pt x="162" y="202"/>
                  </a:cubicBezTo>
                  <a:cubicBezTo>
                    <a:pt x="179" y="196"/>
                    <a:pt x="196" y="190"/>
                    <a:pt x="213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10944225" y="500063"/>
              <a:ext cx="1109663" cy="1500188"/>
            </a:xfrm>
            <a:custGeom>
              <a:avLst/>
              <a:gdLst>
                <a:gd name="T0" fmla="*/ 50 w 780"/>
                <a:gd name="T1" fmla="*/ 85 h 1053"/>
                <a:gd name="T2" fmla="*/ 631 w 780"/>
                <a:gd name="T3" fmla="*/ 228 h 1053"/>
                <a:gd name="T4" fmla="*/ 600 w 780"/>
                <a:gd name="T5" fmla="*/ 862 h 1053"/>
                <a:gd name="T6" fmla="*/ 0 w 780"/>
                <a:gd name="T7" fmla="*/ 944 h 1053"/>
                <a:gd name="T8" fmla="*/ 77 w 780"/>
                <a:gd name="T9" fmla="*/ 970 h 1053"/>
                <a:gd name="T10" fmla="*/ 383 w 780"/>
                <a:gd name="T11" fmla="*/ 971 h 1053"/>
                <a:gd name="T12" fmla="*/ 706 w 780"/>
                <a:gd name="T13" fmla="*/ 597 h 1053"/>
                <a:gd name="T14" fmla="*/ 396 w 780"/>
                <a:gd name="T15" fmla="*/ 87 h 1053"/>
                <a:gd name="T16" fmla="*/ 223 w 780"/>
                <a:gd name="T17" fmla="*/ 63 h 1053"/>
                <a:gd name="T18" fmla="*/ 89 w 780"/>
                <a:gd name="T19" fmla="*/ 75 h 1053"/>
                <a:gd name="T20" fmla="*/ 50 w 780"/>
                <a:gd name="T21" fmla="*/ 8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0" h="1053">
                  <a:moveTo>
                    <a:pt x="50" y="85"/>
                  </a:moveTo>
                  <a:cubicBezTo>
                    <a:pt x="228" y="0"/>
                    <a:pt x="479" y="34"/>
                    <a:pt x="631" y="228"/>
                  </a:cubicBezTo>
                  <a:cubicBezTo>
                    <a:pt x="780" y="417"/>
                    <a:pt x="767" y="684"/>
                    <a:pt x="600" y="862"/>
                  </a:cubicBezTo>
                  <a:cubicBezTo>
                    <a:pt x="435" y="1037"/>
                    <a:pt x="175" y="1053"/>
                    <a:pt x="0" y="944"/>
                  </a:cubicBezTo>
                  <a:cubicBezTo>
                    <a:pt x="25" y="953"/>
                    <a:pt x="51" y="964"/>
                    <a:pt x="77" y="970"/>
                  </a:cubicBezTo>
                  <a:cubicBezTo>
                    <a:pt x="179" y="993"/>
                    <a:pt x="282" y="1005"/>
                    <a:pt x="383" y="971"/>
                  </a:cubicBezTo>
                  <a:cubicBezTo>
                    <a:pt x="564" y="910"/>
                    <a:pt x="675" y="785"/>
                    <a:pt x="706" y="597"/>
                  </a:cubicBezTo>
                  <a:cubicBezTo>
                    <a:pt x="742" y="373"/>
                    <a:pt x="611" y="161"/>
                    <a:pt x="396" y="87"/>
                  </a:cubicBezTo>
                  <a:cubicBezTo>
                    <a:pt x="340" y="68"/>
                    <a:pt x="282" y="61"/>
                    <a:pt x="223" y="63"/>
                  </a:cubicBezTo>
                  <a:cubicBezTo>
                    <a:pt x="178" y="64"/>
                    <a:pt x="133" y="64"/>
                    <a:pt x="89" y="75"/>
                  </a:cubicBezTo>
                  <a:cubicBezTo>
                    <a:pt x="76" y="78"/>
                    <a:pt x="63" y="82"/>
                    <a:pt x="5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11115675" y="915988"/>
              <a:ext cx="273050" cy="419100"/>
            </a:xfrm>
            <a:custGeom>
              <a:avLst/>
              <a:gdLst>
                <a:gd name="T0" fmla="*/ 27 w 192"/>
                <a:gd name="T1" fmla="*/ 37 h 294"/>
                <a:gd name="T2" fmla="*/ 45 w 192"/>
                <a:gd name="T3" fmla="*/ 12 h 294"/>
                <a:gd name="T4" fmla="*/ 72 w 192"/>
                <a:gd name="T5" fmla="*/ 1 h 294"/>
                <a:gd name="T6" fmla="*/ 172 w 192"/>
                <a:gd name="T7" fmla="*/ 1 h 294"/>
                <a:gd name="T8" fmla="*/ 173 w 192"/>
                <a:gd name="T9" fmla="*/ 17 h 294"/>
                <a:gd name="T10" fmla="*/ 175 w 192"/>
                <a:gd name="T11" fmla="*/ 110 h 294"/>
                <a:gd name="T12" fmla="*/ 161 w 192"/>
                <a:gd name="T13" fmla="*/ 179 h 294"/>
                <a:gd name="T14" fmla="*/ 154 w 192"/>
                <a:gd name="T15" fmla="*/ 188 h 294"/>
                <a:gd name="T16" fmla="*/ 150 w 192"/>
                <a:gd name="T17" fmla="*/ 187 h 294"/>
                <a:gd name="T18" fmla="*/ 145 w 192"/>
                <a:gd name="T19" fmla="*/ 31 h 294"/>
                <a:gd name="T20" fmla="*/ 123 w 192"/>
                <a:gd name="T21" fmla="*/ 31 h 294"/>
                <a:gd name="T22" fmla="*/ 123 w 192"/>
                <a:gd name="T23" fmla="*/ 154 h 294"/>
                <a:gd name="T24" fmla="*/ 36 w 192"/>
                <a:gd name="T25" fmla="*/ 154 h 294"/>
                <a:gd name="T26" fmla="*/ 46 w 192"/>
                <a:gd name="T27" fmla="*/ 73 h 294"/>
                <a:gd name="T28" fmla="*/ 112 w 192"/>
                <a:gd name="T29" fmla="*/ 23 h 294"/>
                <a:gd name="T30" fmla="*/ 166 w 192"/>
                <a:gd name="T31" fmla="*/ 23 h 294"/>
                <a:gd name="T32" fmla="*/ 168 w 192"/>
                <a:gd name="T33" fmla="*/ 17 h 294"/>
                <a:gd name="T34" fmla="*/ 157 w 192"/>
                <a:gd name="T35" fmla="*/ 11 h 294"/>
                <a:gd name="T36" fmla="*/ 70 w 192"/>
                <a:gd name="T37" fmla="*/ 13 h 294"/>
                <a:gd name="T38" fmla="*/ 57 w 192"/>
                <a:gd name="T39" fmla="*/ 22 h 294"/>
                <a:gd name="T40" fmla="*/ 32 w 192"/>
                <a:gd name="T41" fmla="*/ 80 h 294"/>
                <a:gd name="T42" fmla="*/ 18 w 192"/>
                <a:gd name="T43" fmla="*/ 176 h 294"/>
                <a:gd name="T44" fmla="*/ 125 w 192"/>
                <a:gd name="T45" fmla="*/ 176 h 294"/>
                <a:gd name="T46" fmla="*/ 113 w 192"/>
                <a:gd name="T47" fmla="*/ 229 h 294"/>
                <a:gd name="T48" fmla="*/ 88 w 192"/>
                <a:gd name="T49" fmla="*/ 267 h 294"/>
                <a:gd name="T50" fmla="*/ 67 w 192"/>
                <a:gd name="T51" fmla="*/ 271 h 294"/>
                <a:gd name="T52" fmla="*/ 54 w 192"/>
                <a:gd name="T53" fmla="*/ 248 h 294"/>
                <a:gd name="T54" fmla="*/ 34 w 192"/>
                <a:gd name="T55" fmla="*/ 232 h 294"/>
                <a:gd name="T56" fmla="*/ 102 w 192"/>
                <a:gd name="T57" fmla="*/ 197 h 294"/>
                <a:gd name="T58" fmla="*/ 109 w 192"/>
                <a:gd name="T59" fmla="*/ 213 h 294"/>
                <a:gd name="T60" fmla="*/ 120 w 192"/>
                <a:gd name="T61" fmla="*/ 196 h 294"/>
                <a:gd name="T62" fmla="*/ 105 w 192"/>
                <a:gd name="T63" fmla="*/ 188 h 294"/>
                <a:gd name="T64" fmla="*/ 17 w 192"/>
                <a:gd name="T65" fmla="*/ 188 h 294"/>
                <a:gd name="T66" fmla="*/ 34 w 192"/>
                <a:gd name="T67" fmla="*/ 279 h 294"/>
                <a:gd name="T68" fmla="*/ 44 w 192"/>
                <a:gd name="T69" fmla="*/ 285 h 294"/>
                <a:gd name="T70" fmla="*/ 121 w 192"/>
                <a:gd name="T71" fmla="*/ 286 h 294"/>
                <a:gd name="T72" fmla="*/ 112 w 192"/>
                <a:gd name="T73" fmla="*/ 265 h 294"/>
                <a:gd name="T74" fmla="*/ 122 w 192"/>
                <a:gd name="T75" fmla="*/ 245 h 294"/>
                <a:gd name="T76" fmla="*/ 175 w 192"/>
                <a:gd name="T77" fmla="*/ 192 h 294"/>
                <a:gd name="T78" fmla="*/ 185 w 192"/>
                <a:gd name="T79" fmla="*/ 164 h 294"/>
                <a:gd name="T80" fmla="*/ 184 w 192"/>
                <a:gd name="T81" fmla="*/ 18 h 294"/>
                <a:gd name="T82" fmla="*/ 185 w 192"/>
                <a:gd name="T83" fmla="*/ 3 h 294"/>
                <a:gd name="T84" fmla="*/ 188 w 192"/>
                <a:gd name="T85" fmla="*/ 3 h 294"/>
                <a:gd name="T86" fmla="*/ 191 w 192"/>
                <a:gd name="T87" fmla="*/ 12 h 294"/>
                <a:gd name="T88" fmla="*/ 191 w 192"/>
                <a:gd name="T89" fmla="*/ 183 h 294"/>
                <a:gd name="T90" fmla="*/ 183 w 192"/>
                <a:gd name="T91" fmla="*/ 197 h 294"/>
                <a:gd name="T92" fmla="*/ 129 w 192"/>
                <a:gd name="T93" fmla="*/ 253 h 294"/>
                <a:gd name="T94" fmla="*/ 123 w 192"/>
                <a:gd name="T95" fmla="*/ 268 h 294"/>
                <a:gd name="T96" fmla="*/ 138 w 192"/>
                <a:gd name="T97" fmla="*/ 277 h 294"/>
                <a:gd name="T98" fmla="*/ 170 w 192"/>
                <a:gd name="T99" fmla="*/ 278 h 294"/>
                <a:gd name="T100" fmla="*/ 187 w 192"/>
                <a:gd name="T101" fmla="*/ 293 h 294"/>
                <a:gd name="T102" fmla="*/ 176 w 192"/>
                <a:gd name="T103" fmla="*/ 294 h 294"/>
                <a:gd name="T104" fmla="*/ 33 w 192"/>
                <a:gd name="T105" fmla="*/ 294 h 294"/>
                <a:gd name="T106" fmla="*/ 17 w 192"/>
                <a:gd name="T107" fmla="*/ 281 h 294"/>
                <a:gd name="T108" fmla="*/ 24 w 192"/>
                <a:gd name="T109" fmla="*/ 51 h 294"/>
                <a:gd name="T110" fmla="*/ 27 w 192"/>
                <a:gd name="T111" fmla="*/ 3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2" h="294">
                  <a:moveTo>
                    <a:pt x="27" y="37"/>
                  </a:moveTo>
                  <a:cubicBezTo>
                    <a:pt x="33" y="29"/>
                    <a:pt x="37" y="19"/>
                    <a:pt x="45" y="12"/>
                  </a:cubicBezTo>
                  <a:cubicBezTo>
                    <a:pt x="52" y="6"/>
                    <a:pt x="63" y="1"/>
                    <a:pt x="72" y="1"/>
                  </a:cubicBezTo>
                  <a:cubicBezTo>
                    <a:pt x="105" y="0"/>
                    <a:pt x="138" y="1"/>
                    <a:pt x="172" y="1"/>
                  </a:cubicBezTo>
                  <a:cubicBezTo>
                    <a:pt x="172" y="8"/>
                    <a:pt x="173" y="13"/>
                    <a:pt x="173" y="17"/>
                  </a:cubicBezTo>
                  <a:cubicBezTo>
                    <a:pt x="173" y="48"/>
                    <a:pt x="172" y="79"/>
                    <a:pt x="175" y="110"/>
                  </a:cubicBezTo>
                  <a:cubicBezTo>
                    <a:pt x="178" y="135"/>
                    <a:pt x="166" y="156"/>
                    <a:pt x="161" y="179"/>
                  </a:cubicBezTo>
                  <a:cubicBezTo>
                    <a:pt x="160" y="182"/>
                    <a:pt x="157" y="185"/>
                    <a:pt x="154" y="188"/>
                  </a:cubicBezTo>
                  <a:cubicBezTo>
                    <a:pt x="153" y="188"/>
                    <a:pt x="151" y="187"/>
                    <a:pt x="150" y="187"/>
                  </a:cubicBezTo>
                  <a:cubicBezTo>
                    <a:pt x="148" y="135"/>
                    <a:pt x="147" y="83"/>
                    <a:pt x="145" y="31"/>
                  </a:cubicBezTo>
                  <a:cubicBezTo>
                    <a:pt x="138" y="31"/>
                    <a:pt x="131" y="31"/>
                    <a:pt x="123" y="31"/>
                  </a:cubicBezTo>
                  <a:cubicBezTo>
                    <a:pt x="123" y="71"/>
                    <a:pt x="123" y="112"/>
                    <a:pt x="123" y="154"/>
                  </a:cubicBezTo>
                  <a:cubicBezTo>
                    <a:pt x="94" y="154"/>
                    <a:pt x="66" y="154"/>
                    <a:pt x="36" y="154"/>
                  </a:cubicBezTo>
                  <a:cubicBezTo>
                    <a:pt x="35" y="127"/>
                    <a:pt x="38" y="100"/>
                    <a:pt x="46" y="73"/>
                  </a:cubicBezTo>
                  <a:cubicBezTo>
                    <a:pt x="57" y="39"/>
                    <a:pt x="77" y="24"/>
                    <a:pt x="112" y="23"/>
                  </a:cubicBezTo>
                  <a:cubicBezTo>
                    <a:pt x="130" y="23"/>
                    <a:pt x="148" y="23"/>
                    <a:pt x="166" y="23"/>
                  </a:cubicBezTo>
                  <a:cubicBezTo>
                    <a:pt x="167" y="21"/>
                    <a:pt x="167" y="19"/>
                    <a:pt x="168" y="17"/>
                  </a:cubicBezTo>
                  <a:cubicBezTo>
                    <a:pt x="164" y="15"/>
                    <a:pt x="161" y="11"/>
                    <a:pt x="157" y="11"/>
                  </a:cubicBezTo>
                  <a:cubicBezTo>
                    <a:pt x="128" y="12"/>
                    <a:pt x="99" y="12"/>
                    <a:pt x="70" y="13"/>
                  </a:cubicBezTo>
                  <a:cubicBezTo>
                    <a:pt x="65" y="14"/>
                    <a:pt x="59" y="18"/>
                    <a:pt x="57" y="22"/>
                  </a:cubicBezTo>
                  <a:cubicBezTo>
                    <a:pt x="48" y="41"/>
                    <a:pt x="37" y="59"/>
                    <a:pt x="32" y="80"/>
                  </a:cubicBezTo>
                  <a:cubicBezTo>
                    <a:pt x="25" y="111"/>
                    <a:pt x="22" y="143"/>
                    <a:pt x="18" y="176"/>
                  </a:cubicBezTo>
                  <a:cubicBezTo>
                    <a:pt x="56" y="176"/>
                    <a:pt x="90" y="176"/>
                    <a:pt x="125" y="176"/>
                  </a:cubicBezTo>
                  <a:cubicBezTo>
                    <a:pt x="128" y="195"/>
                    <a:pt x="130" y="213"/>
                    <a:pt x="113" y="229"/>
                  </a:cubicBezTo>
                  <a:cubicBezTo>
                    <a:pt x="102" y="238"/>
                    <a:pt x="95" y="253"/>
                    <a:pt x="88" y="267"/>
                  </a:cubicBezTo>
                  <a:cubicBezTo>
                    <a:pt x="82" y="278"/>
                    <a:pt x="76" y="280"/>
                    <a:pt x="67" y="271"/>
                  </a:cubicBezTo>
                  <a:cubicBezTo>
                    <a:pt x="62" y="264"/>
                    <a:pt x="57" y="256"/>
                    <a:pt x="54" y="248"/>
                  </a:cubicBezTo>
                  <a:cubicBezTo>
                    <a:pt x="49" y="233"/>
                    <a:pt x="50" y="233"/>
                    <a:pt x="34" y="232"/>
                  </a:cubicBezTo>
                  <a:cubicBezTo>
                    <a:pt x="29" y="208"/>
                    <a:pt x="56" y="195"/>
                    <a:pt x="102" y="197"/>
                  </a:cubicBezTo>
                  <a:cubicBezTo>
                    <a:pt x="104" y="202"/>
                    <a:pt x="106" y="208"/>
                    <a:pt x="109" y="213"/>
                  </a:cubicBezTo>
                  <a:cubicBezTo>
                    <a:pt x="119" y="211"/>
                    <a:pt x="121" y="205"/>
                    <a:pt x="120" y="196"/>
                  </a:cubicBezTo>
                  <a:cubicBezTo>
                    <a:pt x="118" y="186"/>
                    <a:pt x="111" y="188"/>
                    <a:pt x="105" y="188"/>
                  </a:cubicBezTo>
                  <a:cubicBezTo>
                    <a:pt x="77" y="188"/>
                    <a:pt x="50" y="188"/>
                    <a:pt x="17" y="188"/>
                  </a:cubicBezTo>
                  <a:cubicBezTo>
                    <a:pt x="23" y="221"/>
                    <a:pt x="28" y="250"/>
                    <a:pt x="34" y="279"/>
                  </a:cubicBezTo>
                  <a:cubicBezTo>
                    <a:pt x="35" y="282"/>
                    <a:pt x="41" y="285"/>
                    <a:pt x="44" y="285"/>
                  </a:cubicBezTo>
                  <a:cubicBezTo>
                    <a:pt x="70" y="286"/>
                    <a:pt x="96" y="286"/>
                    <a:pt x="121" y="286"/>
                  </a:cubicBezTo>
                  <a:cubicBezTo>
                    <a:pt x="117" y="278"/>
                    <a:pt x="112" y="271"/>
                    <a:pt x="112" y="265"/>
                  </a:cubicBezTo>
                  <a:cubicBezTo>
                    <a:pt x="112" y="258"/>
                    <a:pt x="117" y="250"/>
                    <a:pt x="122" y="245"/>
                  </a:cubicBezTo>
                  <a:cubicBezTo>
                    <a:pt x="139" y="226"/>
                    <a:pt x="157" y="209"/>
                    <a:pt x="175" y="192"/>
                  </a:cubicBezTo>
                  <a:cubicBezTo>
                    <a:pt x="183" y="184"/>
                    <a:pt x="185" y="175"/>
                    <a:pt x="185" y="164"/>
                  </a:cubicBezTo>
                  <a:cubicBezTo>
                    <a:pt x="184" y="116"/>
                    <a:pt x="184" y="67"/>
                    <a:pt x="184" y="18"/>
                  </a:cubicBezTo>
                  <a:cubicBezTo>
                    <a:pt x="184" y="13"/>
                    <a:pt x="184" y="8"/>
                    <a:pt x="185" y="3"/>
                  </a:cubicBezTo>
                  <a:cubicBezTo>
                    <a:pt x="186" y="3"/>
                    <a:pt x="187" y="3"/>
                    <a:pt x="188" y="3"/>
                  </a:cubicBezTo>
                  <a:cubicBezTo>
                    <a:pt x="189" y="6"/>
                    <a:pt x="191" y="9"/>
                    <a:pt x="191" y="12"/>
                  </a:cubicBezTo>
                  <a:cubicBezTo>
                    <a:pt x="191" y="69"/>
                    <a:pt x="192" y="126"/>
                    <a:pt x="191" y="183"/>
                  </a:cubicBezTo>
                  <a:cubicBezTo>
                    <a:pt x="191" y="188"/>
                    <a:pt x="187" y="193"/>
                    <a:pt x="183" y="197"/>
                  </a:cubicBezTo>
                  <a:cubicBezTo>
                    <a:pt x="165" y="216"/>
                    <a:pt x="147" y="234"/>
                    <a:pt x="129" y="253"/>
                  </a:cubicBezTo>
                  <a:cubicBezTo>
                    <a:pt x="125" y="257"/>
                    <a:pt x="121" y="266"/>
                    <a:pt x="123" y="268"/>
                  </a:cubicBezTo>
                  <a:cubicBezTo>
                    <a:pt x="125" y="273"/>
                    <a:pt x="133" y="276"/>
                    <a:pt x="138" y="277"/>
                  </a:cubicBezTo>
                  <a:cubicBezTo>
                    <a:pt x="149" y="279"/>
                    <a:pt x="160" y="279"/>
                    <a:pt x="170" y="278"/>
                  </a:cubicBezTo>
                  <a:cubicBezTo>
                    <a:pt x="182" y="276"/>
                    <a:pt x="187" y="281"/>
                    <a:pt x="187" y="293"/>
                  </a:cubicBezTo>
                  <a:cubicBezTo>
                    <a:pt x="183" y="294"/>
                    <a:pt x="179" y="294"/>
                    <a:pt x="176" y="294"/>
                  </a:cubicBezTo>
                  <a:cubicBezTo>
                    <a:pt x="128" y="294"/>
                    <a:pt x="81" y="294"/>
                    <a:pt x="33" y="294"/>
                  </a:cubicBezTo>
                  <a:cubicBezTo>
                    <a:pt x="23" y="294"/>
                    <a:pt x="19" y="291"/>
                    <a:pt x="17" y="281"/>
                  </a:cubicBezTo>
                  <a:cubicBezTo>
                    <a:pt x="0" y="203"/>
                    <a:pt x="6" y="127"/>
                    <a:pt x="24" y="51"/>
                  </a:cubicBezTo>
                  <a:cubicBezTo>
                    <a:pt x="25" y="46"/>
                    <a:pt x="26" y="42"/>
                    <a:pt x="2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0083800" y="1423988"/>
              <a:ext cx="334963" cy="322263"/>
            </a:xfrm>
            <a:custGeom>
              <a:avLst/>
              <a:gdLst>
                <a:gd name="T0" fmla="*/ 235 w 235"/>
                <a:gd name="T1" fmla="*/ 207 h 227"/>
                <a:gd name="T2" fmla="*/ 124 w 235"/>
                <a:gd name="T3" fmla="*/ 217 h 227"/>
                <a:gd name="T4" fmla="*/ 117 w 235"/>
                <a:gd name="T5" fmla="*/ 163 h 227"/>
                <a:gd name="T6" fmla="*/ 104 w 235"/>
                <a:gd name="T7" fmla="*/ 112 h 227"/>
                <a:gd name="T8" fmla="*/ 80 w 235"/>
                <a:gd name="T9" fmla="*/ 62 h 227"/>
                <a:gd name="T10" fmla="*/ 78 w 235"/>
                <a:gd name="T11" fmla="*/ 98 h 227"/>
                <a:gd name="T12" fmla="*/ 110 w 235"/>
                <a:gd name="T13" fmla="*/ 196 h 227"/>
                <a:gd name="T14" fmla="*/ 114 w 235"/>
                <a:gd name="T15" fmla="*/ 216 h 227"/>
                <a:gd name="T16" fmla="*/ 18 w 235"/>
                <a:gd name="T17" fmla="*/ 171 h 227"/>
                <a:gd name="T18" fmla="*/ 37 w 235"/>
                <a:gd name="T19" fmla="*/ 77 h 227"/>
                <a:gd name="T20" fmla="*/ 52 w 235"/>
                <a:gd name="T21" fmla="*/ 65 h 227"/>
                <a:gd name="T22" fmla="*/ 72 w 235"/>
                <a:gd name="T23" fmla="*/ 33 h 227"/>
                <a:gd name="T24" fmla="*/ 81 w 235"/>
                <a:gd name="T25" fmla="*/ 18 h 227"/>
                <a:gd name="T26" fmla="*/ 122 w 235"/>
                <a:gd name="T27" fmla="*/ 136 h 227"/>
                <a:gd name="T28" fmla="*/ 131 w 235"/>
                <a:gd name="T29" fmla="*/ 121 h 227"/>
                <a:gd name="T30" fmla="*/ 108 w 235"/>
                <a:gd name="T31" fmla="*/ 32 h 227"/>
                <a:gd name="T32" fmla="*/ 88 w 235"/>
                <a:gd name="T33" fmla="*/ 6 h 227"/>
                <a:gd name="T34" fmla="*/ 114 w 235"/>
                <a:gd name="T35" fmla="*/ 21 h 227"/>
                <a:gd name="T36" fmla="*/ 136 w 235"/>
                <a:gd name="T37" fmla="*/ 102 h 227"/>
                <a:gd name="T38" fmla="*/ 165 w 235"/>
                <a:gd name="T39" fmla="*/ 158 h 227"/>
                <a:gd name="T40" fmla="*/ 225 w 235"/>
                <a:gd name="T41" fmla="*/ 201 h 227"/>
                <a:gd name="T42" fmla="*/ 235 w 235"/>
                <a:gd name="T43" fmla="*/ 205 h 227"/>
                <a:gd name="T44" fmla="*/ 235 w 235"/>
                <a:gd name="T45" fmla="*/ 20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5" h="227">
                  <a:moveTo>
                    <a:pt x="235" y="207"/>
                  </a:moveTo>
                  <a:cubicBezTo>
                    <a:pt x="198" y="210"/>
                    <a:pt x="161" y="213"/>
                    <a:pt x="124" y="217"/>
                  </a:cubicBezTo>
                  <a:cubicBezTo>
                    <a:pt x="122" y="198"/>
                    <a:pt x="120" y="180"/>
                    <a:pt x="117" y="163"/>
                  </a:cubicBezTo>
                  <a:cubicBezTo>
                    <a:pt x="113" y="145"/>
                    <a:pt x="110" y="128"/>
                    <a:pt x="104" y="112"/>
                  </a:cubicBezTo>
                  <a:cubicBezTo>
                    <a:pt x="98" y="95"/>
                    <a:pt x="89" y="80"/>
                    <a:pt x="80" y="62"/>
                  </a:cubicBezTo>
                  <a:cubicBezTo>
                    <a:pt x="68" y="82"/>
                    <a:pt x="68" y="82"/>
                    <a:pt x="78" y="98"/>
                  </a:cubicBezTo>
                  <a:cubicBezTo>
                    <a:pt x="97" y="127"/>
                    <a:pt x="104" y="162"/>
                    <a:pt x="110" y="196"/>
                  </a:cubicBezTo>
                  <a:cubicBezTo>
                    <a:pt x="112" y="202"/>
                    <a:pt x="113" y="209"/>
                    <a:pt x="114" y="216"/>
                  </a:cubicBezTo>
                  <a:cubicBezTo>
                    <a:pt x="72" y="227"/>
                    <a:pt x="39" y="206"/>
                    <a:pt x="18" y="171"/>
                  </a:cubicBezTo>
                  <a:cubicBezTo>
                    <a:pt x="0" y="140"/>
                    <a:pt x="8" y="103"/>
                    <a:pt x="37" y="77"/>
                  </a:cubicBezTo>
                  <a:cubicBezTo>
                    <a:pt x="41" y="73"/>
                    <a:pt x="46" y="68"/>
                    <a:pt x="52" y="65"/>
                  </a:cubicBezTo>
                  <a:cubicBezTo>
                    <a:pt x="66" y="58"/>
                    <a:pt x="75" y="50"/>
                    <a:pt x="72" y="33"/>
                  </a:cubicBezTo>
                  <a:cubicBezTo>
                    <a:pt x="72" y="29"/>
                    <a:pt x="77" y="25"/>
                    <a:pt x="81" y="18"/>
                  </a:cubicBezTo>
                  <a:cubicBezTo>
                    <a:pt x="95" y="60"/>
                    <a:pt x="109" y="97"/>
                    <a:pt x="122" y="136"/>
                  </a:cubicBezTo>
                  <a:cubicBezTo>
                    <a:pt x="131" y="134"/>
                    <a:pt x="134" y="130"/>
                    <a:pt x="131" y="121"/>
                  </a:cubicBezTo>
                  <a:cubicBezTo>
                    <a:pt x="123" y="91"/>
                    <a:pt x="117" y="61"/>
                    <a:pt x="108" y="32"/>
                  </a:cubicBezTo>
                  <a:cubicBezTo>
                    <a:pt x="105" y="22"/>
                    <a:pt x="95" y="15"/>
                    <a:pt x="88" y="6"/>
                  </a:cubicBezTo>
                  <a:cubicBezTo>
                    <a:pt x="96" y="0"/>
                    <a:pt x="110" y="6"/>
                    <a:pt x="114" y="21"/>
                  </a:cubicBezTo>
                  <a:cubicBezTo>
                    <a:pt x="122" y="48"/>
                    <a:pt x="130" y="75"/>
                    <a:pt x="136" y="102"/>
                  </a:cubicBezTo>
                  <a:cubicBezTo>
                    <a:pt x="141" y="124"/>
                    <a:pt x="155" y="140"/>
                    <a:pt x="165" y="158"/>
                  </a:cubicBezTo>
                  <a:cubicBezTo>
                    <a:pt x="179" y="182"/>
                    <a:pt x="197" y="198"/>
                    <a:pt x="225" y="201"/>
                  </a:cubicBezTo>
                  <a:cubicBezTo>
                    <a:pt x="228" y="202"/>
                    <a:pt x="231" y="204"/>
                    <a:pt x="235" y="205"/>
                  </a:cubicBezTo>
                  <a:cubicBezTo>
                    <a:pt x="235" y="206"/>
                    <a:pt x="235" y="206"/>
                    <a:pt x="235" y="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666413" y="1085850"/>
              <a:ext cx="246063" cy="298450"/>
            </a:xfrm>
            <a:custGeom>
              <a:avLst/>
              <a:gdLst>
                <a:gd name="T0" fmla="*/ 147 w 173"/>
                <a:gd name="T1" fmla="*/ 0 h 210"/>
                <a:gd name="T2" fmla="*/ 153 w 173"/>
                <a:gd name="T3" fmla="*/ 17 h 210"/>
                <a:gd name="T4" fmla="*/ 132 w 173"/>
                <a:gd name="T5" fmla="*/ 19 h 210"/>
                <a:gd name="T6" fmla="*/ 107 w 173"/>
                <a:gd name="T7" fmla="*/ 19 h 210"/>
                <a:gd name="T8" fmla="*/ 88 w 173"/>
                <a:gd name="T9" fmla="*/ 50 h 210"/>
                <a:gd name="T10" fmla="*/ 100 w 173"/>
                <a:gd name="T11" fmla="*/ 89 h 210"/>
                <a:gd name="T12" fmla="*/ 109 w 173"/>
                <a:gd name="T13" fmla="*/ 97 h 210"/>
                <a:gd name="T14" fmla="*/ 148 w 173"/>
                <a:gd name="T15" fmla="*/ 97 h 210"/>
                <a:gd name="T16" fmla="*/ 123 w 173"/>
                <a:gd name="T17" fmla="*/ 45 h 210"/>
                <a:gd name="T18" fmla="*/ 152 w 173"/>
                <a:gd name="T19" fmla="*/ 25 h 210"/>
                <a:gd name="T20" fmla="*/ 171 w 173"/>
                <a:gd name="T21" fmla="*/ 98 h 210"/>
                <a:gd name="T22" fmla="*/ 171 w 173"/>
                <a:gd name="T23" fmla="*/ 207 h 210"/>
                <a:gd name="T24" fmla="*/ 143 w 173"/>
                <a:gd name="T25" fmla="*/ 207 h 210"/>
                <a:gd name="T26" fmla="*/ 142 w 173"/>
                <a:gd name="T27" fmla="*/ 192 h 210"/>
                <a:gd name="T28" fmla="*/ 137 w 173"/>
                <a:gd name="T29" fmla="*/ 186 h 210"/>
                <a:gd name="T30" fmla="*/ 132 w 173"/>
                <a:gd name="T31" fmla="*/ 192 h 210"/>
                <a:gd name="T32" fmla="*/ 131 w 173"/>
                <a:gd name="T33" fmla="*/ 210 h 210"/>
                <a:gd name="T34" fmla="*/ 121 w 173"/>
                <a:gd name="T35" fmla="*/ 204 h 210"/>
                <a:gd name="T36" fmla="*/ 107 w 173"/>
                <a:gd name="T37" fmla="*/ 145 h 210"/>
                <a:gd name="T38" fmla="*/ 115 w 173"/>
                <a:gd name="T39" fmla="*/ 135 h 210"/>
                <a:gd name="T40" fmla="*/ 149 w 173"/>
                <a:gd name="T41" fmla="*/ 110 h 210"/>
                <a:gd name="T42" fmla="*/ 41 w 173"/>
                <a:gd name="T43" fmla="*/ 117 h 210"/>
                <a:gd name="T44" fmla="*/ 41 w 173"/>
                <a:gd name="T45" fmla="*/ 122 h 210"/>
                <a:gd name="T46" fmla="*/ 102 w 173"/>
                <a:gd name="T47" fmla="*/ 122 h 210"/>
                <a:gd name="T48" fmla="*/ 103 w 173"/>
                <a:gd name="T49" fmla="*/ 126 h 210"/>
                <a:gd name="T50" fmla="*/ 90 w 173"/>
                <a:gd name="T51" fmla="*/ 129 h 210"/>
                <a:gd name="T52" fmla="*/ 43 w 173"/>
                <a:gd name="T53" fmla="*/ 128 h 210"/>
                <a:gd name="T54" fmla="*/ 31 w 173"/>
                <a:gd name="T55" fmla="*/ 131 h 210"/>
                <a:gd name="T56" fmla="*/ 32 w 173"/>
                <a:gd name="T57" fmla="*/ 137 h 210"/>
                <a:gd name="T58" fmla="*/ 95 w 173"/>
                <a:gd name="T59" fmla="*/ 137 h 210"/>
                <a:gd name="T60" fmla="*/ 95 w 173"/>
                <a:gd name="T61" fmla="*/ 170 h 210"/>
                <a:gd name="T62" fmla="*/ 27 w 173"/>
                <a:gd name="T63" fmla="*/ 172 h 210"/>
                <a:gd name="T64" fmla="*/ 27 w 173"/>
                <a:gd name="T65" fmla="*/ 180 h 210"/>
                <a:gd name="T66" fmla="*/ 75 w 173"/>
                <a:gd name="T67" fmla="*/ 180 h 210"/>
                <a:gd name="T68" fmla="*/ 104 w 173"/>
                <a:gd name="T69" fmla="*/ 205 h 210"/>
                <a:gd name="T70" fmla="*/ 26 w 173"/>
                <a:gd name="T71" fmla="*/ 205 h 210"/>
                <a:gd name="T72" fmla="*/ 1 w 173"/>
                <a:gd name="T73" fmla="*/ 174 h 210"/>
                <a:gd name="T74" fmla="*/ 1 w 173"/>
                <a:gd name="T75" fmla="*/ 133 h 210"/>
                <a:gd name="T76" fmla="*/ 25 w 173"/>
                <a:gd name="T77" fmla="*/ 109 h 210"/>
                <a:gd name="T78" fmla="*/ 13 w 173"/>
                <a:gd name="T79" fmla="*/ 153 h 210"/>
                <a:gd name="T80" fmla="*/ 18 w 173"/>
                <a:gd name="T81" fmla="*/ 155 h 210"/>
                <a:gd name="T82" fmla="*/ 70 w 173"/>
                <a:gd name="T83" fmla="*/ 102 h 210"/>
                <a:gd name="T84" fmla="*/ 70 w 173"/>
                <a:gd name="T85" fmla="*/ 70 h 210"/>
                <a:gd name="T86" fmla="*/ 142 w 173"/>
                <a:gd name="T87" fmla="*/ 14 h 210"/>
                <a:gd name="T88" fmla="*/ 147 w 173"/>
                <a:gd name="T8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210">
                  <a:moveTo>
                    <a:pt x="147" y="0"/>
                  </a:moveTo>
                  <a:cubicBezTo>
                    <a:pt x="149" y="7"/>
                    <a:pt x="150" y="11"/>
                    <a:pt x="153" y="17"/>
                  </a:cubicBezTo>
                  <a:cubicBezTo>
                    <a:pt x="145" y="18"/>
                    <a:pt x="138" y="19"/>
                    <a:pt x="132" y="19"/>
                  </a:cubicBezTo>
                  <a:cubicBezTo>
                    <a:pt x="124" y="20"/>
                    <a:pt x="115" y="18"/>
                    <a:pt x="107" y="19"/>
                  </a:cubicBezTo>
                  <a:cubicBezTo>
                    <a:pt x="91" y="22"/>
                    <a:pt x="84" y="34"/>
                    <a:pt x="88" y="50"/>
                  </a:cubicBezTo>
                  <a:cubicBezTo>
                    <a:pt x="92" y="63"/>
                    <a:pt x="96" y="76"/>
                    <a:pt x="100" y="89"/>
                  </a:cubicBezTo>
                  <a:cubicBezTo>
                    <a:pt x="102" y="93"/>
                    <a:pt x="106" y="97"/>
                    <a:pt x="109" y="97"/>
                  </a:cubicBezTo>
                  <a:cubicBezTo>
                    <a:pt x="121" y="98"/>
                    <a:pt x="133" y="97"/>
                    <a:pt x="148" y="97"/>
                  </a:cubicBezTo>
                  <a:cubicBezTo>
                    <a:pt x="140" y="79"/>
                    <a:pt x="132" y="63"/>
                    <a:pt x="123" y="45"/>
                  </a:cubicBezTo>
                  <a:cubicBezTo>
                    <a:pt x="133" y="38"/>
                    <a:pt x="142" y="32"/>
                    <a:pt x="152" y="25"/>
                  </a:cubicBezTo>
                  <a:cubicBezTo>
                    <a:pt x="162" y="49"/>
                    <a:pt x="173" y="71"/>
                    <a:pt x="171" y="98"/>
                  </a:cubicBezTo>
                  <a:cubicBezTo>
                    <a:pt x="169" y="134"/>
                    <a:pt x="171" y="170"/>
                    <a:pt x="171" y="207"/>
                  </a:cubicBezTo>
                  <a:cubicBezTo>
                    <a:pt x="160" y="207"/>
                    <a:pt x="152" y="207"/>
                    <a:pt x="143" y="207"/>
                  </a:cubicBezTo>
                  <a:cubicBezTo>
                    <a:pt x="143" y="202"/>
                    <a:pt x="143" y="197"/>
                    <a:pt x="142" y="192"/>
                  </a:cubicBezTo>
                  <a:cubicBezTo>
                    <a:pt x="142" y="190"/>
                    <a:pt x="139" y="188"/>
                    <a:pt x="137" y="186"/>
                  </a:cubicBezTo>
                  <a:cubicBezTo>
                    <a:pt x="135" y="188"/>
                    <a:pt x="132" y="190"/>
                    <a:pt x="132" y="192"/>
                  </a:cubicBezTo>
                  <a:cubicBezTo>
                    <a:pt x="131" y="197"/>
                    <a:pt x="131" y="202"/>
                    <a:pt x="131" y="210"/>
                  </a:cubicBezTo>
                  <a:cubicBezTo>
                    <a:pt x="126" y="207"/>
                    <a:pt x="122" y="207"/>
                    <a:pt x="121" y="204"/>
                  </a:cubicBezTo>
                  <a:cubicBezTo>
                    <a:pt x="111" y="186"/>
                    <a:pt x="103" y="167"/>
                    <a:pt x="107" y="145"/>
                  </a:cubicBezTo>
                  <a:cubicBezTo>
                    <a:pt x="107" y="141"/>
                    <a:pt x="111" y="137"/>
                    <a:pt x="115" y="135"/>
                  </a:cubicBezTo>
                  <a:cubicBezTo>
                    <a:pt x="126" y="127"/>
                    <a:pt x="138" y="120"/>
                    <a:pt x="149" y="110"/>
                  </a:cubicBezTo>
                  <a:cubicBezTo>
                    <a:pt x="113" y="114"/>
                    <a:pt x="76" y="100"/>
                    <a:pt x="41" y="117"/>
                  </a:cubicBezTo>
                  <a:cubicBezTo>
                    <a:pt x="41" y="119"/>
                    <a:pt x="41" y="120"/>
                    <a:pt x="41" y="122"/>
                  </a:cubicBezTo>
                  <a:cubicBezTo>
                    <a:pt x="61" y="122"/>
                    <a:pt x="82" y="122"/>
                    <a:pt x="102" y="122"/>
                  </a:cubicBezTo>
                  <a:cubicBezTo>
                    <a:pt x="102" y="123"/>
                    <a:pt x="102" y="125"/>
                    <a:pt x="103" y="126"/>
                  </a:cubicBezTo>
                  <a:cubicBezTo>
                    <a:pt x="98" y="127"/>
                    <a:pt x="94" y="129"/>
                    <a:pt x="90" y="129"/>
                  </a:cubicBezTo>
                  <a:cubicBezTo>
                    <a:pt x="74" y="129"/>
                    <a:pt x="59" y="128"/>
                    <a:pt x="43" y="128"/>
                  </a:cubicBezTo>
                  <a:cubicBezTo>
                    <a:pt x="39" y="128"/>
                    <a:pt x="35" y="130"/>
                    <a:pt x="31" y="131"/>
                  </a:cubicBezTo>
                  <a:cubicBezTo>
                    <a:pt x="32" y="133"/>
                    <a:pt x="32" y="135"/>
                    <a:pt x="32" y="137"/>
                  </a:cubicBezTo>
                  <a:cubicBezTo>
                    <a:pt x="53" y="137"/>
                    <a:pt x="74" y="137"/>
                    <a:pt x="95" y="137"/>
                  </a:cubicBezTo>
                  <a:cubicBezTo>
                    <a:pt x="95" y="149"/>
                    <a:pt x="95" y="159"/>
                    <a:pt x="95" y="170"/>
                  </a:cubicBezTo>
                  <a:cubicBezTo>
                    <a:pt x="72" y="175"/>
                    <a:pt x="49" y="165"/>
                    <a:pt x="27" y="172"/>
                  </a:cubicBezTo>
                  <a:cubicBezTo>
                    <a:pt x="27" y="174"/>
                    <a:pt x="27" y="177"/>
                    <a:pt x="27" y="180"/>
                  </a:cubicBezTo>
                  <a:cubicBezTo>
                    <a:pt x="43" y="180"/>
                    <a:pt x="59" y="179"/>
                    <a:pt x="75" y="180"/>
                  </a:cubicBezTo>
                  <a:cubicBezTo>
                    <a:pt x="100" y="180"/>
                    <a:pt x="100" y="180"/>
                    <a:pt x="104" y="205"/>
                  </a:cubicBezTo>
                  <a:cubicBezTo>
                    <a:pt x="78" y="205"/>
                    <a:pt x="52" y="206"/>
                    <a:pt x="26" y="205"/>
                  </a:cubicBezTo>
                  <a:cubicBezTo>
                    <a:pt x="8" y="204"/>
                    <a:pt x="0" y="192"/>
                    <a:pt x="1" y="174"/>
                  </a:cubicBezTo>
                  <a:cubicBezTo>
                    <a:pt x="1" y="161"/>
                    <a:pt x="1" y="147"/>
                    <a:pt x="1" y="133"/>
                  </a:cubicBezTo>
                  <a:cubicBezTo>
                    <a:pt x="2" y="116"/>
                    <a:pt x="10" y="109"/>
                    <a:pt x="25" y="109"/>
                  </a:cubicBezTo>
                  <a:cubicBezTo>
                    <a:pt x="21" y="123"/>
                    <a:pt x="17" y="138"/>
                    <a:pt x="13" y="153"/>
                  </a:cubicBezTo>
                  <a:cubicBezTo>
                    <a:pt x="15" y="153"/>
                    <a:pt x="16" y="154"/>
                    <a:pt x="18" y="155"/>
                  </a:cubicBezTo>
                  <a:cubicBezTo>
                    <a:pt x="24" y="126"/>
                    <a:pt x="36" y="103"/>
                    <a:pt x="70" y="102"/>
                  </a:cubicBezTo>
                  <a:cubicBezTo>
                    <a:pt x="70" y="91"/>
                    <a:pt x="70" y="80"/>
                    <a:pt x="70" y="70"/>
                  </a:cubicBezTo>
                  <a:cubicBezTo>
                    <a:pt x="70" y="18"/>
                    <a:pt x="91" y="2"/>
                    <a:pt x="142" y="14"/>
                  </a:cubicBezTo>
                  <a:cubicBezTo>
                    <a:pt x="143" y="10"/>
                    <a:pt x="144" y="7"/>
                    <a:pt x="1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7" name="Freeform 13"/>
            <p:cNvSpPr>
              <a:spLocks/>
            </p:cNvSpPr>
            <p:nvPr userDrawn="1"/>
          </p:nvSpPr>
          <p:spPr bwMode="auto">
            <a:xfrm>
              <a:off x="10918825" y="935038"/>
              <a:ext cx="217488" cy="377825"/>
            </a:xfrm>
            <a:custGeom>
              <a:avLst/>
              <a:gdLst>
                <a:gd name="T0" fmla="*/ 44 w 152"/>
                <a:gd name="T1" fmla="*/ 5 h 265"/>
                <a:gd name="T2" fmla="*/ 64 w 152"/>
                <a:gd name="T3" fmla="*/ 70 h 265"/>
                <a:gd name="T4" fmla="*/ 80 w 152"/>
                <a:gd name="T5" fmla="*/ 105 h 265"/>
                <a:gd name="T6" fmla="*/ 76 w 152"/>
                <a:gd name="T7" fmla="*/ 108 h 265"/>
                <a:gd name="T8" fmla="*/ 38 w 152"/>
                <a:gd name="T9" fmla="*/ 79 h 265"/>
                <a:gd name="T10" fmla="*/ 15 w 152"/>
                <a:gd name="T11" fmla="*/ 206 h 265"/>
                <a:gd name="T12" fmla="*/ 25 w 152"/>
                <a:gd name="T13" fmla="*/ 126 h 265"/>
                <a:gd name="T14" fmla="*/ 29 w 152"/>
                <a:gd name="T15" fmla="*/ 126 h 265"/>
                <a:gd name="T16" fmla="*/ 45 w 152"/>
                <a:gd name="T17" fmla="*/ 196 h 265"/>
                <a:gd name="T18" fmla="*/ 54 w 152"/>
                <a:gd name="T19" fmla="*/ 228 h 265"/>
                <a:gd name="T20" fmla="*/ 93 w 152"/>
                <a:gd name="T21" fmla="*/ 256 h 265"/>
                <a:gd name="T22" fmla="*/ 125 w 152"/>
                <a:gd name="T23" fmla="*/ 226 h 265"/>
                <a:gd name="T24" fmla="*/ 126 w 152"/>
                <a:gd name="T25" fmla="*/ 150 h 265"/>
                <a:gd name="T26" fmla="*/ 90 w 152"/>
                <a:gd name="T27" fmla="*/ 82 h 265"/>
                <a:gd name="T28" fmla="*/ 56 w 152"/>
                <a:gd name="T29" fmla="*/ 19 h 265"/>
                <a:gd name="T30" fmla="*/ 62 w 152"/>
                <a:gd name="T31" fmla="*/ 11 h 265"/>
                <a:gd name="T32" fmla="*/ 122 w 152"/>
                <a:gd name="T33" fmla="*/ 1 h 265"/>
                <a:gd name="T34" fmla="*/ 150 w 152"/>
                <a:gd name="T35" fmla="*/ 32 h 265"/>
                <a:gd name="T36" fmla="*/ 141 w 152"/>
                <a:gd name="T37" fmla="*/ 89 h 265"/>
                <a:gd name="T38" fmla="*/ 134 w 152"/>
                <a:gd name="T39" fmla="*/ 248 h 265"/>
                <a:gd name="T40" fmla="*/ 120 w 152"/>
                <a:gd name="T41" fmla="*/ 264 h 265"/>
                <a:gd name="T42" fmla="*/ 55 w 152"/>
                <a:gd name="T43" fmla="*/ 264 h 265"/>
                <a:gd name="T44" fmla="*/ 9 w 152"/>
                <a:gd name="T45" fmla="*/ 222 h 265"/>
                <a:gd name="T46" fmla="*/ 19 w 152"/>
                <a:gd name="T47" fmla="*/ 69 h 265"/>
                <a:gd name="T48" fmla="*/ 31 w 152"/>
                <a:gd name="T49" fmla="*/ 19 h 265"/>
                <a:gd name="T50" fmla="*/ 40 w 152"/>
                <a:gd name="T51" fmla="*/ 3 h 265"/>
                <a:gd name="T52" fmla="*/ 44 w 152"/>
                <a:gd name="T53" fmla="*/ 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265">
                  <a:moveTo>
                    <a:pt x="44" y="5"/>
                  </a:moveTo>
                  <a:cubicBezTo>
                    <a:pt x="40" y="30"/>
                    <a:pt x="52" y="50"/>
                    <a:pt x="64" y="70"/>
                  </a:cubicBezTo>
                  <a:cubicBezTo>
                    <a:pt x="70" y="81"/>
                    <a:pt x="75" y="93"/>
                    <a:pt x="80" y="105"/>
                  </a:cubicBezTo>
                  <a:cubicBezTo>
                    <a:pt x="79" y="106"/>
                    <a:pt x="77" y="107"/>
                    <a:pt x="76" y="108"/>
                  </a:cubicBezTo>
                  <a:cubicBezTo>
                    <a:pt x="64" y="99"/>
                    <a:pt x="52" y="89"/>
                    <a:pt x="38" y="79"/>
                  </a:cubicBezTo>
                  <a:cubicBezTo>
                    <a:pt x="16" y="120"/>
                    <a:pt x="4" y="160"/>
                    <a:pt x="15" y="206"/>
                  </a:cubicBezTo>
                  <a:cubicBezTo>
                    <a:pt x="18" y="179"/>
                    <a:pt x="22" y="152"/>
                    <a:pt x="25" y="126"/>
                  </a:cubicBezTo>
                  <a:cubicBezTo>
                    <a:pt x="26" y="126"/>
                    <a:pt x="28" y="126"/>
                    <a:pt x="29" y="126"/>
                  </a:cubicBezTo>
                  <a:cubicBezTo>
                    <a:pt x="34" y="150"/>
                    <a:pt x="39" y="173"/>
                    <a:pt x="45" y="196"/>
                  </a:cubicBezTo>
                  <a:cubicBezTo>
                    <a:pt x="47" y="207"/>
                    <a:pt x="50" y="218"/>
                    <a:pt x="54" y="228"/>
                  </a:cubicBezTo>
                  <a:cubicBezTo>
                    <a:pt x="62" y="251"/>
                    <a:pt x="69" y="255"/>
                    <a:pt x="93" y="256"/>
                  </a:cubicBezTo>
                  <a:cubicBezTo>
                    <a:pt x="124" y="257"/>
                    <a:pt x="124" y="257"/>
                    <a:pt x="125" y="226"/>
                  </a:cubicBezTo>
                  <a:cubicBezTo>
                    <a:pt x="125" y="201"/>
                    <a:pt x="125" y="176"/>
                    <a:pt x="126" y="150"/>
                  </a:cubicBezTo>
                  <a:cubicBezTo>
                    <a:pt x="126" y="121"/>
                    <a:pt x="116" y="98"/>
                    <a:pt x="90" y="82"/>
                  </a:cubicBezTo>
                  <a:cubicBezTo>
                    <a:pt x="67" y="69"/>
                    <a:pt x="62" y="43"/>
                    <a:pt x="56" y="19"/>
                  </a:cubicBezTo>
                  <a:cubicBezTo>
                    <a:pt x="56" y="17"/>
                    <a:pt x="59" y="12"/>
                    <a:pt x="62" y="11"/>
                  </a:cubicBezTo>
                  <a:cubicBezTo>
                    <a:pt x="82" y="7"/>
                    <a:pt x="102" y="1"/>
                    <a:pt x="122" y="1"/>
                  </a:cubicBezTo>
                  <a:cubicBezTo>
                    <a:pt x="142" y="0"/>
                    <a:pt x="152" y="12"/>
                    <a:pt x="150" y="32"/>
                  </a:cubicBezTo>
                  <a:cubicBezTo>
                    <a:pt x="149" y="51"/>
                    <a:pt x="144" y="70"/>
                    <a:pt x="141" y="89"/>
                  </a:cubicBezTo>
                  <a:cubicBezTo>
                    <a:pt x="132" y="142"/>
                    <a:pt x="128" y="194"/>
                    <a:pt x="134" y="248"/>
                  </a:cubicBezTo>
                  <a:cubicBezTo>
                    <a:pt x="136" y="260"/>
                    <a:pt x="132" y="265"/>
                    <a:pt x="120" y="264"/>
                  </a:cubicBezTo>
                  <a:cubicBezTo>
                    <a:pt x="98" y="263"/>
                    <a:pt x="76" y="264"/>
                    <a:pt x="55" y="264"/>
                  </a:cubicBezTo>
                  <a:cubicBezTo>
                    <a:pt x="25" y="262"/>
                    <a:pt x="13" y="251"/>
                    <a:pt x="9" y="222"/>
                  </a:cubicBezTo>
                  <a:cubicBezTo>
                    <a:pt x="0" y="170"/>
                    <a:pt x="8" y="119"/>
                    <a:pt x="19" y="69"/>
                  </a:cubicBezTo>
                  <a:cubicBezTo>
                    <a:pt x="22" y="52"/>
                    <a:pt x="26" y="36"/>
                    <a:pt x="31" y="19"/>
                  </a:cubicBezTo>
                  <a:cubicBezTo>
                    <a:pt x="33" y="14"/>
                    <a:pt x="37" y="9"/>
                    <a:pt x="40" y="3"/>
                  </a:cubicBezTo>
                  <a:cubicBezTo>
                    <a:pt x="41" y="4"/>
                    <a:pt x="43" y="4"/>
                    <a:pt x="4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0128250" y="493713"/>
              <a:ext cx="687388" cy="365125"/>
            </a:xfrm>
            <a:custGeom>
              <a:avLst/>
              <a:gdLst>
                <a:gd name="T0" fmla="*/ 304 w 483"/>
                <a:gd name="T1" fmla="*/ 128 h 257"/>
                <a:gd name="T2" fmla="*/ 289 w 483"/>
                <a:gd name="T3" fmla="*/ 131 h 257"/>
                <a:gd name="T4" fmla="*/ 288 w 483"/>
                <a:gd name="T5" fmla="*/ 136 h 257"/>
                <a:gd name="T6" fmla="*/ 327 w 483"/>
                <a:gd name="T7" fmla="*/ 144 h 257"/>
                <a:gd name="T8" fmla="*/ 338 w 483"/>
                <a:gd name="T9" fmla="*/ 146 h 257"/>
                <a:gd name="T10" fmla="*/ 481 w 483"/>
                <a:gd name="T11" fmla="*/ 253 h 257"/>
                <a:gd name="T12" fmla="*/ 483 w 483"/>
                <a:gd name="T13" fmla="*/ 257 h 257"/>
                <a:gd name="T14" fmla="*/ 425 w 483"/>
                <a:gd name="T15" fmla="*/ 243 h 257"/>
                <a:gd name="T16" fmla="*/ 417 w 483"/>
                <a:gd name="T17" fmla="*/ 238 h 257"/>
                <a:gd name="T18" fmla="*/ 259 w 483"/>
                <a:gd name="T19" fmla="*/ 133 h 257"/>
                <a:gd name="T20" fmla="*/ 11 w 483"/>
                <a:gd name="T21" fmla="*/ 27 h 257"/>
                <a:gd name="T22" fmla="*/ 0 w 483"/>
                <a:gd name="T23" fmla="*/ 21 h 257"/>
                <a:gd name="T24" fmla="*/ 1 w 483"/>
                <a:gd name="T25" fmla="*/ 0 h 257"/>
                <a:gd name="T26" fmla="*/ 64 w 483"/>
                <a:gd name="T27" fmla="*/ 27 h 257"/>
                <a:gd name="T28" fmla="*/ 64 w 483"/>
                <a:gd name="T29" fmla="*/ 29 h 257"/>
                <a:gd name="T30" fmla="*/ 46 w 483"/>
                <a:gd name="T31" fmla="*/ 31 h 257"/>
                <a:gd name="T32" fmla="*/ 46 w 483"/>
                <a:gd name="T33" fmla="*/ 34 h 257"/>
                <a:gd name="T34" fmla="*/ 60 w 483"/>
                <a:gd name="T35" fmla="*/ 36 h 257"/>
                <a:gd name="T36" fmla="*/ 102 w 483"/>
                <a:gd name="T37" fmla="*/ 46 h 257"/>
                <a:gd name="T38" fmla="*/ 292 w 483"/>
                <a:gd name="T39" fmla="*/ 122 h 257"/>
                <a:gd name="T40" fmla="*/ 304 w 483"/>
                <a:gd name="T4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3" h="257">
                  <a:moveTo>
                    <a:pt x="304" y="128"/>
                  </a:moveTo>
                  <a:cubicBezTo>
                    <a:pt x="297" y="129"/>
                    <a:pt x="293" y="130"/>
                    <a:pt x="289" y="131"/>
                  </a:cubicBezTo>
                  <a:cubicBezTo>
                    <a:pt x="289" y="132"/>
                    <a:pt x="288" y="134"/>
                    <a:pt x="288" y="136"/>
                  </a:cubicBezTo>
                  <a:cubicBezTo>
                    <a:pt x="301" y="139"/>
                    <a:pt x="314" y="142"/>
                    <a:pt x="327" y="144"/>
                  </a:cubicBezTo>
                  <a:cubicBezTo>
                    <a:pt x="330" y="145"/>
                    <a:pt x="335" y="144"/>
                    <a:pt x="338" y="146"/>
                  </a:cubicBezTo>
                  <a:cubicBezTo>
                    <a:pt x="394" y="170"/>
                    <a:pt x="445" y="202"/>
                    <a:pt x="481" y="253"/>
                  </a:cubicBezTo>
                  <a:cubicBezTo>
                    <a:pt x="482" y="255"/>
                    <a:pt x="483" y="257"/>
                    <a:pt x="483" y="257"/>
                  </a:cubicBezTo>
                  <a:cubicBezTo>
                    <a:pt x="464" y="252"/>
                    <a:pt x="444" y="248"/>
                    <a:pt x="425" y="243"/>
                  </a:cubicBezTo>
                  <a:cubicBezTo>
                    <a:pt x="422" y="242"/>
                    <a:pt x="419" y="240"/>
                    <a:pt x="417" y="238"/>
                  </a:cubicBezTo>
                  <a:cubicBezTo>
                    <a:pt x="373" y="191"/>
                    <a:pt x="317" y="159"/>
                    <a:pt x="259" y="133"/>
                  </a:cubicBezTo>
                  <a:cubicBezTo>
                    <a:pt x="177" y="96"/>
                    <a:pt x="94" y="62"/>
                    <a:pt x="11" y="27"/>
                  </a:cubicBezTo>
                  <a:cubicBezTo>
                    <a:pt x="7" y="25"/>
                    <a:pt x="4" y="23"/>
                    <a:pt x="0" y="21"/>
                  </a:cubicBezTo>
                  <a:cubicBezTo>
                    <a:pt x="0" y="15"/>
                    <a:pt x="0" y="8"/>
                    <a:pt x="1" y="0"/>
                  </a:cubicBezTo>
                  <a:cubicBezTo>
                    <a:pt x="22" y="9"/>
                    <a:pt x="43" y="18"/>
                    <a:pt x="64" y="27"/>
                  </a:cubicBezTo>
                  <a:cubicBezTo>
                    <a:pt x="64" y="28"/>
                    <a:pt x="64" y="29"/>
                    <a:pt x="64" y="29"/>
                  </a:cubicBezTo>
                  <a:cubicBezTo>
                    <a:pt x="58" y="30"/>
                    <a:pt x="52" y="30"/>
                    <a:pt x="46" y="31"/>
                  </a:cubicBezTo>
                  <a:cubicBezTo>
                    <a:pt x="46" y="32"/>
                    <a:pt x="46" y="33"/>
                    <a:pt x="46" y="34"/>
                  </a:cubicBezTo>
                  <a:cubicBezTo>
                    <a:pt x="50" y="35"/>
                    <a:pt x="55" y="35"/>
                    <a:pt x="60" y="36"/>
                  </a:cubicBezTo>
                  <a:cubicBezTo>
                    <a:pt x="74" y="39"/>
                    <a:pt x="89" y="41"/>
                    <a:pt x="102" y="46"/>
                  </a:cubicBezTo>
                  <a:cubicBezTo>
                    <a:pt x="166" y="71"/>
                    <a:pt x="229" y="97"/>
                    <a:pt x="292" y="122"/>
                  </a:cubicBezTo>
                  <a:cubicBezTo>
                    <a:pt x="295" y="124"/>
                    <a:pt x="298" y="125"/>
                    <a:pt x="304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0142538" y="865188"/>
              <a:ext cx="101600" cy="254000"/>
            </a:xfrm>
            <a:custGeom>
              <a:avLst/>
              <a:gdLst>
                <a:gd name="T0" fmla="*/ 10 w 72"/>
                <a:gd name="T1" fmla="*/ 178 h 178"/>
                <a:gd name="T2" fmla="*/ 4 w 72"/>
                <a:gd name="T3" fmla="*/ 108 h 178"/>
                <a:gd name="T4" fmla="*/ 0 w 72"/>
                <a:gd name="T5" fmla="*/ 16 h 178"/>
                <a:gd name="T6" fmla="*/ 9 w 72"/>
                <a:gd name="T7" fmla="*/ 4 h 178"/>
                <a:gd name="T8" fmla="*/ 46 w 72"/>
                <a:gd name="T9" fmla="*/ 12 h 178"/>
                <a:gd name="T10" fmla="*/ 40 w 72"/>
                <a:gd name="T11" fmla="*/ 25 h 178"/>
                <a:gd name="T12" fmla="*/ 72 w 72"/>
                <a:gd name="T13" fmla="*/ 12 h 178"/>
                <a:gd name="T14" fmla="*/ 61 w 72"/>
                <a:gd name="T15" fmla="*/ 29 h 178"/>
                <a:gd name="T16" fmla="*/ 48 w 72"/>
                <a:gd name="T17" fmla="*/ 37 h 178"/>
                <a:gd name="T18" fmla="*/ 7 w 72"/>
                <a:gd name="T19" fmla="*/ 40 h 178"/>
                <a:gd name="T20" fmla="*/ 7 w 72"/>
                <a:gd name="T21" fmla="*/ 61 h 178"/>
                <a:gd name="T22" fmla="*/ 51 w 72"/>
                <a:gd name="T23" fmla="*/ 61 h 178"/>
                <a:gd name="T24" fmla="*/ 50 w 72"/>
                <a:gd name="T25" fmla="*/ 81 h 178"/>
                <a:gd name="T26" fmla="*/ 39 w 72"/>
                <a:gd name="T27" fmla="*/ 147 h 178"/>
                <a:gd name="T28" fmla="*/ 28 w 72"/>
                <a:gd name="T29" fmla="*/ 163 h 178"/>
                <a:gd name="T30" fmla="*/ 10 w 72"/>
                <a:gd name="T31" fmla="*/ 178 h 178"/>
                <a:gd name="T32" fmla="*/ 10 w 72"/>
                <a:gd name="T3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178">
                  <a:moveTo>
                    <a:pt x="10" y="178"/>
                  </a:moveTo>
                  <a:cubicBezTo>
                    <a:pt x="8" y="155"/>
                    <a:pt x="6" y="132"/>
                    <a:pt x="4" y="108"/>
                  </a:cubicBezTo>
                  <a:cubicBezTo>
                    <a:pt x="2" y="78"/>
                    <a:pt x="1" y="47"/>
                    <a:pt x="0" y="16"/>
                  </a:cubicBezTo>
                  <a:cubicBezTo>
                    <a:pt x="0" y="12"/>
                    <a:pt x="5" y="5"/>
                    <a:pt x="9" y="4"/>
                  </a:cubicBezTo>
                  <a:cubicBezTo>
                    <a:pt x="22" y="0"/>
                    <a:pt x="35" y="3"/>
                    <a:pt x="46" y="12"/>
                  </a:cubicBezTo>
                  <a:cubicBezTo>
                    <a:pt x="44" y="17"/>
                    <a:pt x="42" y="21"/>
                    <a:pt x="40" y="25"/>
                  </a:cubicBezTo>
                  <a:cubicBezTo>
                    <a:pt x="51" y="21"/>
                    <a:pt x="57" y="6"/>
                    <a:pt x="72" y="12"/>
                  </a:cubicBezTo>
                  <a:cubicBezTo>
                    <a:pt x="68" y="17"/>
                    <a:pt x="66" y="24"/>
                    <a:pt x="61" y="29"/>
                  </a:cubicBezTo>
                  <a:cubicBezTo>
                    <a:pt x="58" y="33"/>
                    <a:pt x="53" y="37"/>
                    <a:pt x="48" y="37"/>
                  </a:cubicBezTo>
                  <a:cubicBezTo>
                    <a:pt x="35" y="39"/>
                    <a:pt x="21" y="39"/>
                    <a:pt x="7" y="40"/>
                  </a:cubicBezTo>
                  <a:cubicBezTo>
                    <a:pt x="7" y="47"/>
                    <a:pt x="7" y="53"/>
                    <a:pt x="7" y="61"/>
                  </a:cubicBezTo>
                  <a:cubicBezTo>
                    <a:pt x="21" y="61"/>
                    <a:pt x="35" y="61"/>
                    <a:pt x="51" y="61"/>
                  </a:cubicBezTo>
                  <a:cubicBezTo>
                    <a:pt x="51" y="68"/>
                    <a:pt x="51" y="75"/>
                    <a:pt x="50" y="81"/>
                  </a:cubicBezTo>
                  <a:cubicBezTo>
                    <a:pt x="47" y="103"/>
                    <a:pt x="43" y="125"/>
                    <a:pt x="39" y="147"/>
                  </a:cubicBezTo>
                  <a:cubicBezTo>
                    <a:pt x="37" y="153"/>
                    <a:pt x="33" y="159"/>
                    <a:pt x="28" y="163"/>
                  </a:cubicBezTo>
                  <a:cubicBezTo>
                    <a:pt x="23" y="169"/>
                    <a:pt x="16" y="173"/>
                    <a:pt x="10" y="178"/>
                  </a:cubicBezTo>
                  <a:cubicBezTo>
                    <a:pt x="10" y="178"/>
                    <a:pt x="10" y="178"/>
                    <a:pt x="1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10953750" y="889000"/>
              <a:ext cx="420688" cy="88900"/>
            </a:xfrm>
            <a:custGeom>
              <a:avLst/>
              <a:gdLst>
                <a:gd name="T0" fmla="*/ 141 w 295"/>
                <a:gd name="T1" fmla="*/ 56 h 62"/>
                <a:gd name="T2" fmla="*/ 135 w 295"/>
                <a:gd name="T3" fmla="*/ 62 h 62"/>
                <a:gd name="T4" fmla="*/ 135 w 295"/>
                <a:gd name="T5" fmla="*/ 56 h 62"/>
                <a:gd name="T6" fmla="*/ 96 w 295"/>
                <a:gd name="T7" fmla="*/ 22 h 62"/>
                <a:gd name="T8" fmla="*/ 31 w 295"/>
                <a:gd name="T9" fmla="*/ 25 h 62"/>
                <a:gd name="T10" fmla="*/ 0 w 295"/>
                <a:gd name="T11" fmla="*/ 31 h 62"/>
                <a:gd name="T12" fmla="*/ 28 w 295"/>
                <a:gd name="T13" fmla="*/ 4 h 62"/>
                <a:gd name="T14" fmla="*/ 240 w 295"/>
                <a:gd name="T15" fmla="*/ 0 h 62"/>
                <a:gd name="T16" fmla="*/ 295 w 295"/>
                <a:gd name="T17" fmla="*/ 8 h 62"/>
                <a:gd name="T18" fmla="*/ 294 w 295"/>
                <a:gd name="T19" fmla="*/ 12 h 62"/>
                <a:gd name="T20" fmla="*/ 283 w 295"/>
                <a:gd name="T21" fmla="*/ 13 h 62"/>
                <a:gd name="T22" fmla="*/ 191 w 295"/>
                <a:gd name="T23" fmla="*/ 10 h 62"/>
                <a:gd name="T24" fmla="*/ 141 w 295"/>
                <a:gd name="T25" fmla="*/ 57 h 62"/>
                <a:gd name="T26" fmla="*/ 141 w 295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5" h="62">
                  <a:moveTo>
                    <a:pt x="141" y="56"/>
                  </a:moveTo>
                  <a:cubicBezTo>
                    <a:pt x="139" y="58"/>
                    <a:pt x="138" y="59"/>
                    <a:pt x="135" y="62"/>
                  </a:cubicBezTo>
                  <a:cubicBezTo>
                    <a:pt x="135" y="60"/>
                    <a:pt x="135" y="58"/>
                    <a:pt x="135" y="56"/>
                  </a:cubicBezTo>
                  <a:cubicBezTo>
                    <a:pt x="132" y="28"/>
                    <a:pt x="124" y="21"/>
                    <a:pt x="96" y="22"/>
                  </a:cubicBezTo>
                  <a:cubicBezTo>
                    <a:pt x="74" y="23"/>
                    <a:pt x="53" y="23"/>
                    <a:pt x="31" y="25"/>
                  </a:cubicBezTo>
                  <a:cubicBezTo>
                    <a:pt x="20" y="25"/>
                    <a:pt x="10" y="29"/>
                    <a:pt x="0" y="31"/>
                  </a:cubicBezTo>
                  <a:cubicBezTo>
                    <a:pt x="1" y="17"/>
                    <a:pt x="12" y="5"/>
                    <a:pt x="28" y="4"/>
                  </a:cubicBezTo>
                  <a:cubicBezTo>
                    <a:pt x="99" y="2"/>
                    <a:pt x="169" y="0"/>
                    <a:pt x="240" y="0"/>
                  </a:cubicBezTo>
                  <a:cubicBezTo>
                    <a:pt x="258" y="0"/>
                    <a:pt x="276" y="5"/>
                    <a:pt x="295" y="8"/>
                  </a:cubicBezTo>
                  <a:cubicBezTo>
                    <a:pt x="295" y="9"/>
                    <a:pt x="295" y="11"/>
                    <a:pt x="294" y="12"/>
                  </a:cubicBezTo>
                  <a:cubicBezTo>
                    <a:pt x="291" y="13"/>
                    <a:pt x="287" y="13"/>
                    <a:pt x="283" y="13"/>
                  </a:cubicBezTo>
                  <a:cubicBezTo>
                    <a:pt x="252" y="12"/>
                    <a:pt x="221" y="11"/>
                    <a:pt x="191" y="10"/>
                  </a:cubicBezTo>
                  <a:cubicBezTo>
                    <a:pt x="161" y="8"/>
                    <a:pt x="142" y="26"/>
                    <a:pt x="141" y="57"/>
                  </a:cubicBezTo>
                  <a:cubicBezTo>
                    <a:pt x="141" y="56"/>
                    <a:pt x="141" y="56"/>
                    <a:pt x="14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9990138" y="812800"/>
              <a:ext cx="66675" cy="346075"/>
            </a:xfrm>
            <a:custGeom>
              <a:avLst/>
              <a:gdLst>
                <a:gd name="T0" fmla="*/ 7 w 46"/>
                <a:gd name="T1" fmla="*/ 0 h 243"/>
                <a:gd name="T2" fmla="*/ 37 w 46"/>
                <a:gd name="T3" fmla="*/ 183 h 243"/>
                <a:gd name="T4" fmla="*/ 46 w 46"/>
                <a:gd name="T5" fmla="*/ 238 h 243"/>
                <a:gd name="T6" fmla="*/ 30 w 46"/>
                <a:gd name="T7" fmla="*/ 243 h 243"/>
                <a:gd name="T8" fmla="*/ 8 w 46"/>
                <a:gd name="T9" fmla="*/ 0 h 243"/>
                <a:gd name="T10" fmla="*/ 7 w 46"/>
                <a:gd name="T1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43">
                  <a:moveTo>
                    <a:pt x="7" y="0"/>
                  </a:moveTo>
                  <a:cubicBezTo>
                    <a:pt x="17" y="61"/>
                    <a:pt x="27" y="122"/>
                    <a:pt x="37" y="183"/>
                  </a:cubicBezTo>
                  <a:cubicBezTo>
                    <a:pt x="40" y="200"/>
                    <a:pt x="43" y="218"/>
                    <a:pt x="46" y="238"/>
                  </a:cubicBezTo>
                  <a:cubicBezTo>
                    <a:pt x="41" y="239"/>
                    <a:pt x="36" y="241"/>
                    <a:pt x="30" y="243"/>
                  </a:cubicBezTo>
                  <a:cubicBezTo>
                    <a:pt x="20" y="161"/>
                    <a:pt x="0" y="82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10120313" y="1119188"/>
              <a:ext cx="66675" cy="133350"/>
            </a:xfrm>
            <a:custGeom>
              <a:avLst/>
              <a:gdLst>
                <a:gd name="T0" fmla="*/ 47 w 47"/>
                <a:gd name="T1" fmla="*/ 0 h 94"/>
                <a:gd name="T2" fmla="*/ 0 w 47"/>
                <a:gd name="T3" fmla="*/ 94 h 94"/>
                <a:gd name="T4" fmla="*/ 7 w 47"/>
                <a:gd name="T5" fmla="*/ 76 h 94"/>
                <a:gd name="T6" fmla="*/ 47 w 47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94">
                  <a:moveTo>
                    <a:pt x="47" y="0"/>
                  </a:moveTo>
                  <a:cubicBezTo>
                    <a:pt x="47" y="39"/>
                    <a:pt x="31" y="70"/>
                    <a:pt x="0" y="94"/>
                  </a:cubicBezTo>
                  <a:cubicBezTo>
                    <a:pt x="2" y="88"/>
                    <a:pt x="2" y="80"/>
                    <a:pt x="7" y="76"/>
                  </a:cubicBezTo>
                  <a:cubicBezTo>
                    <a:pt x="28" y="54"/>
                    <a:pt x="39" y="28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  <p:grpSp>
        <p:nvGrpSpPr>
          <p:cNvPr id="123" name="Grupo 122"/>
          <p:cNvGrpSpPr/>
          <p:nvPr userDrawn="1"/>
        </p:nvGrpSpPr>
        <p:grpSpPr>
          <a:xfrm>
            <a:off x="10849656" y="0"/>
            <a:ext cx="1284288" cy="6858000"/>
            <a:chOff x="-12700" y="4763"/>
            <a:chExt cx="1284288" cy="685800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-9525" y="4763"/>
              <a:ext cx="285750" cy="311150"/>
            </a:xfrm>
            <a:custGeom>
              <a:avLst/>
              <a:gdLst>
                <a:gd name="T0" fmla="*/ 61 w 64"/>
                <a:gd name="T1" fmla="*/ 0 h 74"/>
                <a:gd name="T2" fmla="*/ 62 w 64"/>
                <a:gd name="T3" fmla="*/ 4 h 74"/>
                <a:gd name="T4" fmla="*/ 60 w 64"/>
                <a:gd name="T5" fmla="*/ 16 h 74"/>
                <a:gd name="T6" fmla="*/ 22 w 64"/>
                <a:gd name="T7" fmla="*/ 63 h 74"/>
                <a:gd name="T8" fmla="*/ 18 w 64"/>
                <a:gd name="T9" fmla="*/ 68 h 74"/>
                <a:gd name="T10" fmla="*/ 5 w 64"/>
                <a:gd name="T11" fmla="*/ 71 h 74"/>
                <a:gd name="T12" fmla="*/ 3 w 64"/>
                <a:gd name="T13" fmla="*/ 57 h 74"/>
                <a:gd name="T14" fmla="*/ 4 w 64"/>
                <a:gd name="T15" fmla="*/ 55 h 74"/>
                <a:gd name="T16" fmla="*/ 3 w 64"/>
                <a:gd name="T17" fmla="*/ 42 h 74"/>
                <a:gd name="T18" fmla="*/ 3 w 64"/>
                <a:gd name="T19" fmla="*/ 39 h 74"/>
                <a:gd name="T20" fmla="*/ 4 w 64"/>
                <a:gd name="T21" fmla="*/ 26 h 74"/>
                <a:gd name="T22" fmla="*/ 24 w 64"/>
                <a:gd name="T23" fmla="*/ 2 h 74"/>
                <a:gd name="T24" fmla="*/ 25 w 64"/>
                <a:gd name="T25" fmla="*/ 0 h 74"/>
                <a:gd name="T26" fmla="*/ 61 w 64"/>
                <a:gd name="T2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4">
                  <a:moveTo>
                    <a:pt x="61" y="0"/>
                  </a:moveTo>
                  <a:cubicBezTo>
                    <a:pt x="61" y="1"/>
                    <a:pt x="61" y="2"/>
                    <a:pt x="62" y="4"/>
                  </a:cubicBezTo>
                  <a:cubicBezTo>
                    <a:pt x="64" y="9"/>
                    <a:pt x="64" y="12"/>
                    <a:pt x="60" y="16"/>
                  </a:cubicBezTo>
                  <a:cubicBezTo>
                    <a:pt x="47" y="32"/>
                    <a:pt x="35" y="48"/>
                    <a:pt x="22" y="63"/>
                  </a:cubicBezTo>
                  <a:cubicBezTo>
                    <a:pt x="20" y="65"/>
                    <a:pt x="19" y="67"/>
                    <a:pt x="18" y="68"/>
                  </a:cubicBezTo>
                  <a:cubicBezTo>
                    <a:pt x="14" y="73"/>
                    <a:pt x="9" y="74"/>
                    <a:pt x="5" y="71"/>
                  </a:cubicBezTo>
                  <a:cubicBezTo>
                    <a:pt x="1" y="67"/>
                    <a:pt x="0" y="62"/>
                    <a:pt x="3" y="57"/>
                  </a:cubicBezTo>
                  <a:cubicBezTo>
                    <a:pt x="3" y="56"/>
                    <a:pt x="3" y="56"/>
                    <a:pt x="4" y="55"/>
                  </a:cubicBezTo>
                  <a:cubicBezTo>
                    <a:pt x="1" y="51"/>
                    <a:pt x="0" y="47"/>
                    <a:pt x="3" y="42"/>
                  </a:cubicBezTo>
                  <a:cubicBezTo>
                    <a:pt x="3" y="41"/>
                    <a:pt x="3" y="40"/>
                    <a:pt x="3" y="39"/>
                  </a:cubicBezTo>
                  <a:cubicBezTo>
                    <a:pt x="0" y="34"/>
                    <a:pt x="1" y="30"/>
                    <a:pt x="4" y="26"/>
                  </a:cubicBezTo>
                  <a:cubicBezTo>
                    <a:pt x="11" y="18"/>
                    <a:pt x="17" y="10"/>
                    <a:pt x="24" y="2"/>
                  </a:cubicBezTo>
                  <a:cubicBezTo>
                    <a:pt x="24" y="1"/>
                    <a:pt x="24" y="0"/>
                    <a:pt x="25" y="0"/>
                  </a:cubicBezTo>
                  <a:cubicBezTo>
                    <a:pt x="37" y="0"/>
                    <a:pt x="49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973138" y="4763"/>
              <a:ext cx="288925" cy="306388"/>
            </a:xfrm>
            <a:custGeom>
              <a:avLst/>
              <a:gdLst>
                <a:gd name="T0" fmla="*/ 39 w 65"/>
                <a:gd name="T1" fmla="*/ 0 h 73"/>
                <a:gd name="T2" fmla="*/ 60 w 65"/>
                <a:gd name="T3" fmla="*/ 25 h 73"/>
                <a:gd name="T4" fmla="*/ 62 w 65"/>
                <a:gd name="T5" fmla="*/ 39 h 73"/>
                <a:gd name="T6" fmla="*/ 62 w 65"/>
                <a:gd name="T7" fmla="*/ 42 h 73"/>
                <a:gd name="T8" fmla="*/ 61 w 65"/>
                <a:gd name="T9" fmla="*/ 55 h 73"/>
                <a:gd name="T10" fmla="*/ 63 w 65"/>
                <a:gd name="T11" fmla="*/ 60 h 73"/>
                <a:gd name="T12" fmla="*/ 59 w 65"/>
                <a:gd name="T13" fmla="*/ 71 h 73"/>
                <a:gd name="T14" fmla="*/ 48 w 65"/>
                <a:gd name="T15" fmla="*/ 69 h 73"/>
                <a:gd name="T16" fmla="*/ 31 w 65"/>
                <a:gd name="T17" fmla="*/ 49 h 73"/>
                <a:gd name="T18" fmla="*/ 5 w 65"/>
                <a:gd name="T19" fmla="*/ 17 h 73"/>
                <a:gd name="T20" fmla="*/ 3 w 65"/>
                <a:gd name="T21" fmla="*/ 3 h 73"/>
                <a:gd name="T22" fmla="*/ 3 w 65"/>
                <a:gd name="T23" fmla="*/ 0 h 73"/>
                <a:gd name="T24" fmla="*/ 39 w 65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3">
                  <a:moveTo>
                    <a:pt x="39" y="0"/>
                  </a:moveTo>
                  <a:cubicBezTo>
                    <a:pt x="46" y="8"/>
                    <a:pt x="53" y="16"/>
                    <a:pt x="60" y="25"/>
                  </a:cubicBezTo>
                  <a:cubicBezTo>
                    <a:pt x="63" y="29"/>
                    <a:pt x="65" y="34"/>
                    <a:pt x="62" y="39"/>
                  </a:cubicBezTo>
                  <a:cubicBezTo>
                    <a:pt x="61" y="40"/>
                    <a:pt x="61" y="41"/>
                    <a:pt x="62" y="42"/>
                  </a:cubicBezTo>
                  <a:cubicBezTo>
                    <a:pt x="64" y="46"/>
                    <a:pt x="64" y="51"/>
                    <a:pt x="61" y="55"/>
                  </a:cubicBezTo>
                  <a:cubicBezTo>
                    <a:pt x="62" y="57"/>
                    <a:pt x="63" y="58"/>
                    <a:pt x="63" y="60"/>
                  </a:cubicBezTo>
                  <a:cubicBezTo>
                    <a:pt x="64" y="65"/>
                    <a:pt x="62" y="69"/>
                    <a:pt x="59" y="71"/>
                  </a:cubicBezTo>
                  <a:cubicBezTo>
                    <a:pt x="55" y="73"/>
                    <a:pt x="51" y="73"/>
                    <a:pt x="48" y="69"/>
                  </a:cubicBezTo>
                  <a:cubicBezTo>
                    <a:pt x="42" y="62"/>
                    <a:pt x="37" y="56"/>
                    <a:pt x="31" y="49"/>
                  </a:cubicBezTo>
                  <a:cubicBezTo>
                    <a:pt x="22" y="38"/>
                    <a:pt x="14" y="28"/>
                    <a:pt x="5" y="17"/>
                  </a:cubicBezTo>
                  <a:cubicBezTo>
                    <a:pt x="1" y="13"/>
                    <a:pt x="0" y="8"/>
                    <a:pt x="3" y="3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15" y="0"/>
                    <a:pt x="27" y="0"/>
                    <a:pt x="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284163" y="4763"/>
              <a:ext cx="271463" cy="257175"/>
            </a:xfrm>
            <a:custGeom>
              <a:avLst/>
              <a:gdLst>
                <a:gd name="T0" fmla="*/ 61 w 61"/>
                <a:gd name="T1" fmla="*/ 0 h 61"/>
                <a:gd name="T2" fmla="*/ 44 w 61"/>
                <a:gd name="T3" fmla="*/ 21 h 61"/>
                <a:gd name="T4" fmla="*/ 17 w 61"/>
                <a:gd name="T5" fmla="*/ 54 h 61"/>
                <a:gd name="T6" fmla="*/ 2 w 61"/>
                <a:gd name="T7" fmla="*/ 51 h 61"/>
                <a:gd name="T8" fmla="*/ 3 w 61"/>
                <a:gd name="T9" fmla="*/ 41 h 61"/>
                <a:gd name="T10" fmla="*/ 2 w 61"/>
                <a:gd name="T11" fmla="*/ 31 h 61"/>
                <a:gd name="T12" fmla="*/ 2 w 61"/>
                <a:gd name="T13" fmla="*/ 22 h 61"/>
                <a:gd name="T14" fmla="*/ 4 w 61"/>
                <a:gd name="T15" fmla="*/ 12 h 61"/>
                <a:gd name="T16" fmla="*/ 14 w 61"/>
                <a:gd name="T17" fmla="*/ 0 h 61"/>
                <a:gd name="T18" fmla="*/ 61 w 61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1">
                  <a:moveTo>
                    <a:pt x="61" y="0"/>
                  </a:moveTo>
                  <a:cubicBezTo>
                    <a:pt x="56" y="7"/>
                    <a:pt x="50" y="14"/>
                    <a:pt x="44" y="21"/>
                  </a:cubicBezTo>
                  <a:cubicBezTo>
                    <a:pt x="35" y="32"/>
                    <a:pt x="26" y="43"/>
                    <a:pt x="17" y="54"/>
                  </a:cubicBezTo>
                  <a:cubicBezTo>
                    <a:pt x="12" y="61"/>
                    <a:pt x="3" y="59"/>
                    <a:pt x="2" y="51"/>
                  </a:cubicBezTo>
                  <a:cubicBezTo>
                    <a:pt x="1" y="48"/>
                    <a:pt x="3" y="44"/>
                    <a:pt x="3" y="41"/>
                  </a:cubicBezTo>
                  <a:cubicBezTo>
                    <a:pt x="3" y="38"/>
                    <a:pt x="1" y="34"/>
                    <a:pt x="2" y="31"/>
                  </a:cubicBezTo>
                  <a:cubicBezTo>
                    <a:pt x="2" y="28"/>
                    <a:pt x="3" y="25"/>
                    <a:pt x="2" y="22"/>
                  </a:cubicBezTo>
                  <a:cubicBezTo>
                    <a:pt x="0" y="18"/>
                    <a:pt x="1" y="15"/>
                    <a:pt x="4" y="12"/>
                  </a:cubicBezTo>
                  <a:cubicBezTo>
                    <a:pt x="7" y="8"/>
                    <a:pt x="10" y="4"/>
                    <a:pt x="14" y="0"/>
                  </a:cubicBezTo>
                  <a:cubicBezTo>
                    <a:pt x="30" y="0"/>
                    <a:pt x="46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693738" y="4763"/>
              <a:ext cx="274638" cy="247650"/>
            </a:xfrm>
            <a:custGeom>
              <a:avLst/>
              <a:gdLst>
                <a:gd name="T0" fmla="*/ 48 w 62"/>
                <a:gd name="T1" fmla="*/ 0 h 59"/>
                <a:gd name="T2" fmla="*/ 56 w 62"/>
                <a:gd name="T3" fmla="*/ 10 h 59"/>
                <a:gd name="T4" fmla="*/ 58 w 62"/>
                <a:gd name="T5" fmla="*/ 26 h 59"/>
                <a:gd name="T6" fmla="*/ 59 w 62"/>
                <a:gd name="T7" fmla="*/ 40 h 59"/>
                <a:gd name="T8" fmla="*/ 59 w 62"/>
                <a:gd name="T9" fmla="*/ 43 h 59"/>
                <a:gd name="T10" fmla="*/ 57 w 62"/>
                <a:gd name="T11" fmla="*/ 56 h 59"/>
                <a:gd name="T12" fmla="*/ 45 w 62"/>
                <a:gd name="T13" fmla="*/ 55 h 59"/>
                <a:gd name="T14" fmla="*/ 1 w 62"/>
                <a:gd name="T15" fmla="*/ 1 h 59"/>
                <a:gd name="T16" fmla="*/ 0 w 62"/>
                <a:gd name="T17" fmla="*/ 0 h 59"/>
                <a:gd name="T18" fmla="*/ 48 w 62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59">
                  <a:moveTo>
                    <a:pt x="48" y="0"/>
                  </a:moveTo>
                  <a:cubicBezTo>
                    <a:pt x="51" y="3"/>
                    <a:pt x="54" y="7"/>
                    <a:pt x="56" y="10"/>
                  </a:cubicBezTo>
                  <a:cubicBezTo>
                    <a:pt x="61" y="16"/>
                    <a:pt x="62" y="19"/>
                    <a:pt x="58" y="26"/>
                  </a:cubicBezTo>
                  <a:cubicBezTo>
                    <a:pt x="61" y="31"/>
                    <a:pt x="62" y="35"/>
                    <a:pt x="59" y="40"/>
                  </a:cubicBezTo>
                  <a:cubicBezTo>
                    <a:pt x="58" y="40"/>
                    <a:pt x="59" y="42"/>
                    <a:pt x="59" y="43"/>
                  </a:cubicBezTo>
                  <a:cubicBezTo>
                    <a:pt x="61" y="48"/>
                    <a:pt x="61" y="53"/>
                    <a:pt x="57" y="56"/>
                  </a:cubicBezTo>
                  <a:cubicBezTo>
                    <a:pt x="53" y="59"/>
                    <a:pt x="48" y="59"/>
                    <a:pt x="45" y="55"/>
                  </a:cubicBezTo>
                  <a:cubicBezTo>
                    <a:pt x="30" y="37"/>
                    <a:pt x="16" y="19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6" y="0"/>
                    <a:pt x="32" y="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4763" y="4763"/>
              <a:ext cx="66675" cy="25400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0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0" y="6"/>
                    <a:pt x="3" y="6"/>
                    <a:pt x="0" y="0"/>
                  </a:cubicBezTo>
                  <a:cubicBezTo>
                    <a:pt x="5" y="0"/>
                    <a:pt x="10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82688" y="4763"/>
              <a:ext cx="66675" cy="25400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0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1" y="6"/>
                    <a:pt x="4" y="6"/>
                    <a:pt x="0" y="0"/>
                  </a:cubicBezTo>
                  <a:cubicBezTo>
                    <a:pt x="5" y="0"/>
                    <a:pt x="10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684213" y="3552825"/>
              <a:ext cx="293688" cy="455613"/>
            </a:xfrm>
            <a:custGeom>
              <a:avLst/>
              <a:gdLst>
                <a:gd name="T0" fmla="*/ 3 w 66"/>
                <a:gd name="T1" fmla="*/ 20 h 108"/>
                <a:gd name="T2" fmla="*/ 2 w 66"/>
                <a:gd name="T3" fmla="*/ 8 h 108"/>
                <a:gd name="T4" fmla="*/ 19 w 66"/>
                <a:gd name="T5" fmla="*/ 6 h 108"/>
                <a:gd name="T6" fmla="*/ 46 w 66"/>
                <a:gd name="T7" fmla="*/ 40 h 108"/>
                <a:gd name="T8" fmla="*/ 62 w 66"/>
                <a:gd name="T9" fmla="*/ 58 h 108"/>
                <a:gd name="T10" fmla="*/ 64 w 66"/>
                <a:gd name="T11" fmla="*/ 72 h 108"/>
                <a:gd name="T12" fmla="*/ 64 w 66"/>
                <a:gd name="T13" fmla="*/ 75 h 108"/>
                <a:gd name="T14" fmla="*/ 64 w 66"/>
                <a:gd name="T15" fmla="*/ 76 h 108"/>
                <a:gd name="T16" fmla="*/ 63 w 66"/>
                <a:gd name="T17" fmla="*/ 88 h 108"/>
                <a:gd name="T18" fmla="*/ 64 w 66"/>
                <a:gd name="T19" fmla="*/ 99 h 108"/>
                <a:gd name="T20" fmla="*/ 46 w 66"/>
                <a:gd name="T21" fmla="*/ 102 h 108"/>
                <a:gd name="T22" fmla="*/ 22 w 66"/>
                <a:gd name="T23" fmla="*/ 72 h 108"/>
                <a:gd name="T24" fmla="*/ 4 w 66"/>
                <a:gd name="T25" fmla="*/ 49 h 108"/>
                <a:gd name="T26" fmla="*/ 2 w 66"/>
                <a:gd name="T27" fmla="*/ 36 h 108"/>
                <a:gd name="T28" fmla="*/ 2 w 66"/>
                <a:gd name="T29" fmla="*/ 33 h 108"/>
                <a:gd name="T30" fmla="*/ 3 w 66"/>
                <a:gd name="T31" fmla="*/ 2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08">
                  <a:moveTo>
                    <a:pt x="3" y="20"/>
                  </a:moveTo>
                  <a:cubicBezTo>
                    <a:pt x="1" y="16"/>
                    <a:pt x="0" y="12"/>
                    <a:pt x="2" y="8"/>
                  </a:cubicBezTo>
                  <a:cubicBezTo>
                    <a:pt x="5" y="1"/>
                    <a:pt x="14" y="0"/>
                    <a:pt x="19" y="6"/>
                  </a:cubicBezTo>
                  <a:cubicBezTo>
                    <a:pt x="28" y="17"/>
                    <a:pt x="37" y="28"/>
                    <a:pt x="46" y="40"/>
                  </a:cubicBezTo>
                  <a:cubicBezTo>
                    <a:pt x="51" y="46"/>
                    <a:pt x="57" y="52"/>
                    <a:pt x="62" y="58"/>
                  </a:cubicBezTo>
                  <a:cubicBezTo>
                    <a:pt x="65" y="63"/>
                    <a:pt x="66" y="67"/>
                    <a:pt x="64" y="72"/>
                  </a:cubicBezTo>
                  <a:cubicBezTo>
                    <a:pt x="63" y="73"/>
                    <a:pt x="64" y="74"/>
                    <a:pt x="64" y="75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6" y="80"/>
                    <a:pt x="64" y="84"/>
                    <a:pt x="63" y="88"/>
                  </a:cubicBezTo>
                  <a:cubicBezTo>
                    <a:pt x="62" y="91"/>
                    <a:pt x="66" y="95"/>
                    <a:pt x="64" y="99"/>
                  </a:cubicBezTo>
                  <a:cubicBezTo>
                    <a:pt x="62" y="107"/>
                    <a:pt x="52" y="108"/>
                    <a:pt x="46" y="102"/>
                  </a:cubicBezTo>
                  <a:cubicBezTo>
                    <a:pt x="38" y="92"/>
                    <a:pt x="30" y="82"/>
                    <a:pt x="22" y="72"/>
                  </a:cubicBezTo>
                  <a:cubicBezTo>
                    <a:pt x="16" y="65"/>
                    <a:pt x="10" y="57"/>
                    <a:pt x="4" y="49"/>
                  </a:cubicBezTo>
                  <a:cubicBezTo>
                    <a:pt x="0" y="45"/>
                    <a:pt x="0" y="41"/>
                    <a:pt x="2" y="36"/>
                  </a:cubicBezTo>
                  <a:cubicBezTo>
                    <a:pt x="3" y="35"/>
                    <a:pt x="3" y="34"/>
                    <a:pt x="2" y="33"/>
                  </a:cubicBezTo>
                  <a:cubicBezTo>
                    <a:pt x="0" y="27"/>
                    <a:pt x="0" y="26"/>
                    <a:pt x="3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973138" y="3621088"/>
              <a:ext cx="298450" cy="441325"/>
            </a:xfrm>
            <a:custGeom>
              <a:avLst/>
              <a:gdLst>
                <a:gd name="T0" fmla="*/ 4 w 67"/>
                <a:gd name="T1" fmla="*/ 33 h 105"/>
                <a:gd name="T2" fmla="*/ 4 w 67"/>
                <a:gd name="T3" fmla="*/ 18 h 105"/>
                <a:gd name="T4" fmla="*/ 2 w 67"/>
                <a:gd name="T5" fmla="*/ 13 h 105"/>
                <a:gd name="T6" fmla="*/ 6 w 67"/>
                <a:gd name="T7" fmla="*/ 2 h 105"/>
                <a:gd name="T8" fmla="*/ 20 w 67"/>
                <a:gd name="T9" fmla="*/ 4 h 105"/>
                <a:gd name="T10" fmla="*/ 34 w 67"/>
                <a:gd name="T11" fmla="*/ 21 h 105"/>
                <a:gd name="T12" fmla="*/ 62 w 67"/>
                <a:gd name="T13" fmla="*/ 56 h 105"/>
                <a:gd name="T14" fmla="*/ 64 w 67"/>
                <a:gd name="T15" fmla="*/ 71 h 105"/>
                <a:gd name="T16" fmla="*/ 65 w 67"/>
                <a:gd name="T17" fmla="*/ 74 h 105"/>
                <a:gd name="T18" fmla="*/ 65 w 67"/>
                <a:gd name="T19" fmla="*/ 85 h 105"/>
                <a:gd name="T20" fmla="*/ 64 w 67"/>
                <a:gd name="T21" fmla="*/ 88 h 105"/>
                <a:gd name="T22" fmla="*/ 62 w 67"/>
                <a:gd name="T23" fmla="*/ 102 h 105"/>
                <a:gd name="T24" fmla="*/ 48 w 67"/>
                <a:gd name="T25" fmla="*/ 101 h 105"/>
                <a:gd name="T26" fmla="*/ 39 w 67"/>
                <a:gd name="T27" fmla="*/ 90 h 105"/>
                <a:gd name="T28" fmla="*/ 5 w 67"/>
                <a:gd name="T29" fmla="*/ 49 h 105"/>
                <a:gd name="T30" fmla="*/ 4 w 67"/>
                <a:gd name="T31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05">
                  <a:moveTo>
                    <a:pt x="4" y="33"/>
                  </a:moveTo>
                  <a:cubicBezTo>
                    <a:pt x="1" y="28"/>
                    <a:pt x="1" y="23"/>
                    <a:pt x="4" y="18"/>
                  </a:cubicBezTo>
                  <a:cubicBezTo>
                    <a:pt x="3" y="17"/>
                    <a:pt x="2" y="15"/>
                    <a:pt x="2" y="13"/>
                  </a:cubicBezTo>
                  <a:cubicBezTo>
                    <a:pt x="1" y="9"/>
                    <a:pt x="3" y="4"/>
                    <a:pt x="6" y="2"/>
                  </a:cubicBezTo>
                  <a:cubicBezTo>
                    <a:pt x="11" y="0"/>
                    <a:pt x="16" y="0"/>
                    <a:pt x="20" y="4"/>
                  </a:cubicBezTo>
                  <a:cubicBezTo>
                    <a:pt x="25" y="10"/>
                    <a:pt x="29" y="16"/>
                    <a:pt x="34" y="21"/>
                  </a:cubicBezTo>
                  <a:cubicBezTo>
                    <a:pt x="43" y="33"/>
                    <a:pt x="53" y="45"/>
                    <a:pt x="62" y="56"/>
                  </a:cubicBezTo>
                  <a:cubicBezTo>
                    <a:pt x="66" y="61"/>
                    <a:pt x="67" y="65"/>
                    <a:pt x="64" y="71"/>
                  </a:cubicBezTo>
                  <a:cubicBezTo>
                    <a:pt x="64" y="71"/>
                    <a:pt x="64" y="73"/>
                    <a:pt x="65" y="74"/>
                  </a:cubicBezTo>
                  <a:cubicBezTo>
                    <a:pt x="66" y="78"/>
                    <a:pt x="66" y="81"/>
                    <a:pt x="65" y="85"/>
                  </a:cubicBezTo>
                  <a:cubicBezTo>
                    <a:pt x="64" y="86"/>
                    <a:pt x="64" y="87"/>
                    <a:pt x="64" y="88"/>
                  </a:cubicBezTo>
                  <a:cubicBezTo>
                    <a:pt x="67" y="94"/>
                    <a:pt x="66" y="99"/>
                    <a:pt x="62" y="102"/>
                  </a:cubicBezTo>
                  <a:cubicBezTo>
                    <a:pt x="58" y="105"/>
                    <a:pt x="51" y="105"/>
                    <a:pt x="48" y="101"/>
                  </a:cubicBezTo>
                  <a:cubicBezTo>
                    <a:pt x="45" y="97"/>
                    <a:pt x="42" y="93"/>
                    <a:pt x="39" y="90"/>
                  </a:cubicBezTo>
                  <a:cubicBezTo>
                    <a:pt x="28" y="76"/>
                    <a:pt x="17" y="62"/>
                    <a:pt x="5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693738" y="4714875"/>
              <a:ext cx="284163" cy="442913"/>
            </a:xfrm>
            <a:custGeom>
              <a:avLst/>
              <a:gdLst>
                <a:gd name="T0" fmla="*/ 0 w 64"/>
                <a:gd name="T1" fmla="*/ 39 h 105"/>
                <a:gd name="T2" fmla="*/ 2 w 64"/>
                <a:gd name="T3" fmla="*/ 25 h 105"/>
                <a:gd name="T4" fmla="*/ 1 w 64"/>
                <a:gd name="T5" fmla="*/ 10 h 105"/>
                <a:gd name="T6" fmla="*/ 7 w 64"/>
                <a:gd name="T7" fmla="*/ 1 h 105"/>
                <a:gd name="T8" fmla="*/ 17 w 64"/>
                <a:gd name="T9" fmla="*/ 4 h 105"/>
                <a:gd name="T10" fmla="*/ 37 w 64"/>
                <a:gd name="T11" fmla="*/ 28 h 105"/>
                <a:gd name="T12" fmla="*/ 59 w 64"/>
                <a:gd name="T13" fmla="*/ 56 h 105"/>
                <a:gd name="T14" fmla="*/ 62 w 64"/>
                <a:gd name="T15" fmla="*/ 70 h 105"/>
                <a:gd name="T16" fmla="*/ 62 w 64"/>
                <a:gd name="T17" fmla="*/ 74 h 105"/>
                <a:gd name="T18" fmla="*/ 62 w 64"/>
                <a:gd name="T19" fmla="*/ 84 h 105"/>
                <a:gd name="T20" fmla="*/ 62 w 64"/>
                <a:gd name="T21" fmla="*/ 89 h 105"/>
                <a:gd name="T22" fmla="*/ 59 w 64"/>
                <a:gd name="T23" fmla="*/ 102 h 105"/>
                <a:gd name="T24" fmla="*/ 47 w 64"/>
                <a:gd name="T25" fmla="*/ 100 h 105"/>
                <a:gd name="T26" fmla="*/ 4 w 64"/>
                <a:gd name="T27" fmla="*/ 47 h 105"/>
                <a:gd name="T28" fmla="*/ 0 w 64"/>
                <a:gd name="T29" fmla="*/ 3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0" y="39"/>
                  </a:moveTo>
                  <a:cubicBezTo>
                    <a:pt x="4" y="35"/>
                    <a:pt x="1" y="30"/>
                    <a:pt x="2" y="25"/>
                  </a:cubicBezTo>
                  <a:cubicBezTo>
                    <a:pt x="2" y="20"/>
                    <a:pt x="3" y="15"/>
                    <a:pt x="1" y="10"/>
                  </a:cubicBezTo>
                  <a:cubicBezTo>
                    <a:pt x="1" y="6"/>
                    <a:pt x="3" y="3"/>
                    <a:pt x="7" y="1"/>
                  </a:cubicBezTo>
                  <a:cubicBezTo>
                    <a:pt x="10" y="0"/>
                    <a:pt x="14" y="0"/>
                    <a:pt x="17" y="4"/>
                  </a:cubicBezTo>
                  <a:cubicBezTo>
                    <a:pt x="23" y="12"/>
                    <a:pt x="30" y="20"/>
                    <a:pt x="37" y="28"/>
                  </a:cubicBezTo>
                  <a:cubicBezTo>
                    <a:pt x="44" y="37"/>
                    <a:pt x="52" y="47"/>
                    <a:pt x="59" y="56"/>
                  </a:cubicBezTo>
                  <a:cubicBezTo>
                    <a:pt x="63" y="60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3" y="77"/>
                    <a:pt x="63" y="81"/>
                    <a:pt x="62" y="84"/>
                  </a:cubicBezTo>
                  <a:cubicBezTo>
                    <a:pt x="61" y="85"/>
                    <a:pt x="61" y="87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3" y="82"/>
                    <a:pt x="18" y="65"/>
                    <a:pt x="4" y="47"/>
                  </a:cubicBezTo>
                  <a:cubicBezTo>
                    <a:pt x="2" y="45"/>
                    <a:pt x="2" y="42"/>
                    <a:pt x="0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693738" y="4424363"/>
              <a:ext cx="284163" cy="442913"/>
            </a:xfrm>
            <a:custGeom>
              <a:avLst/>
              <a:gdLst>
                <a:gd name="T0" fmla="*/ 0 w 64"/>
                <a:gd name="T1" fmla="*/ 40 h 105"/>
                <a:gd name="T2" fmla="*/ 2 w 64"/>
                <a:gd name="T3" fmla="*/ 25 h 105"/>
                <a:gd name="T4" fmla="*/ 1 w 64"/>
                <a:gd name="T5" fmla="*/ 11 h 105"/>
                <a:gd name="T6" fmla="*/ 7 w 64"/>
                <a:gd name="T7" fmla="*/ 2 h 105"/>
                <a:gd name="T8" fmla="*/ 17 w 64"/>
                <a:gd name="T9" fmla="*/ 5 h 105"/>
                <a:gd name="T10" fmla="*/ 41 w 64"/>
                <a:gd name="T11" fmla="*/ 33 h 105"/>
                <a:gd name="T12" fmla="*/ 60 w 64"/>
                <a:gd name="T13" fmla="*/ 57 h 105"/>
                <a:gd name="T14" fmla="*/ 62 w 64"/>
                <a:gd name="T15" fmla="*/ 70 h 105"/>
                <a:gd name="T16" fmla="*/ 62 w 64"/>
                <a:gd name="T17" fmla="*/ 74 h 105"/>
                <a:gd name="T18" fmla="*/ 62 w 64"/>
                <a:gd name="T19" fmla="*/ 85 h 105"/>
                <a:gd name="T20" fmla="*/ 62 w 64"/>
                <a:gd name="T21" fmla="*/ 89 h 105"/>
                <a:gd name="T22" fmla="*/ 59 w 64"/>
                <a:gd name="T23" fmla="*/ 102 h 105"/>
                <a:gd name="T24" fmla="*/ 47 w 64"/>
                <a:gd name="T25" fmla="*/ 100 h 105"/>
                <a:gd name="T26" fmla="*/ 4 w 64"/>
                <a:gd name="T27" fmla="*/ 47 h 105"/>
                <a:gd name="T28" fmla="*/ 0 w 64"/>
                <a:gd name="T29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0" y="40"/>
                  </a:moveTo>
                  <a:cubicBezTo>
                    <a:pt x="4" y="35"/>
                    <a:pt x="1" y="30"/>
                    <a:pt x="2" y="25"/>
                  </a:cubicBezTo>
                  <a:cubicBezTo>
                    <a:pt x="2" y="20"/>
                    <a:pt x="2" y="16"/>
                    <a:pt x="1" y="11"/>
                  </a:cubicBezTo>
                  <a:cubicBezTo>
                    <a:pt x="1" y="7"/>
                    <a:pt x="3" y="4"/>
                    <a:pt x="7" y="2"/>
                  </a:cubicBezTo>
                  <a:cubicBezTo>
                    <a:pt x="10" y="0"/>
                    <a:pt x="14" y="1"/>
                    <a:pt x="17" y="5"/>
                  </a:cubicBezTo>
                  <a:cubicBezTo>
                    <a:pt x="25" y="14"/>
                    <a:pt x="33" y="24"/>
                    <a:pt x="41" y="33"/>
                  </a:cubicBezTo>
                  <a:cubicBezTo>
                    <a:pt x="47" y="41"/>
                    <a:pt x="53" y="49"/>
                    <a:pt x="60" y="57"/>
                  </a:cubicBezTo>
                  <a:cubicBezTo>
                    <a:pt x="63" y="61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3" y="78"/>
                    <a:pt x="63" y="81"/>
                    <a:pt x="62" y="85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6" y="105"/>
                    <a:pt x="51" y="105"/>
                    <a:pt x="47" y="100"/>
                  </a:cubicBezTo>
                  <a:cubicBezTo>
                    <a:pt x="33" y="83"/>
                    <a:pt x="18" y="65"/>
                    <a:pt x="4" y="47"/>
                  </a:cubicBezTo>
                  <a:cubicBezTo>
                    <a:pt x="2" y="45"/>
                    <a:pt x="2" y="43"/>
                    <a:pt x="0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987425" y="3906838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2 w 64"/>
                <a:gd name="T5" fmla="*/ 89 h 106"/>
                <a:gd name="T6" fmla="*/ 59 w 64"/>
                <a:gd name="T7" fmla="*/ 103 h 106"/>
                <a:gd name="T8" fmla="*/ 47 w 64"/>
                <a:gd name="T9" fmla="*/ 100 h 106"/>
                <a:gd name="T10" fmla="*/ 4 w 64"/>
                <a:gd name="T11" fmla="*/ 48 h 106"/>
                <a:gd name="T12" fmla="*/ 2 w 64"/>
                <a:gd name="T13" fmla="*/ 35 h 106"/>
                <a:gd name="T14" fmla="*/ 2 w 64"/>
                <a:gd name="T15" fmla="*/ 31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7 h 106"/>
                <a:gd name="T22" fmla="*/ 17 w 64"/>
                <a:gd name="T23" fmla="*/ 5 h 106"/>
                <a:gd name="T24" fmla="*/ 41 w 64"/>
                <a:gd name="T25" fmla="*/ 34 h 106"/>
                <a:gd name="T26" fmla="*/ 59 w 64"/>
                <a:gd name="T27" fmla="*/ 57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4" y="81"/>
                    <a:pt x="61" y="86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100"/>
                    <a:pt x="59" y="103"/>
                  </a:cubicBezTo>
                  <a:cubicBezTo>
                    <a:pt x="55" y="106"/>
                    <a:pt x="50" y="105"/>
                    <a:pt x="47" y="100"/>
                  </a:cubicBezTo>
                  <a:cubicBezTo>
                    <a:pt x="32" y="83"/>
                    <a:pt x="18" y="65"/>
                    <a:pt x="4" y="48"/>
                  </a:cubicBezTo>
                  <a:cubicBezTo>
                    <a:pt x="1" y="44"/>
                    <a:pt x="0" y="40"/>
                    <a:pt x="2" y="35"/>
                  </a:cubicBezTo>
                  <a:cubicBezTo>
                    <a:pt x="3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7"/>
                    <a:pt x="3" y="23"/>
                    <a:pt x="3" y="19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5" y="0"/>
                    <a:pt x="12" y="0"/>
                    <a:pt x="17" y="5"/>
                  </a:cubicBezTo>
                  <a:cubicBezTo>
                    <a:pt x="25" y="15"/>
                    <a:pt x="33" y="25"/>
                    <a:pt x="41" y="34"/>
                  </a:cubicBezTo>
                  <a:cubicBezTo>
                    <a:pt x="47" y="42"/>
                    <a:pt x="53" y="49"/>
                    <a:pt x="59" y="57"/>
                  </a:cubicBezTo>
                  <a:cubicBezTo>
                    <a:pt x="64" y="62"/>
                    <a:pt x="64" y="66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93738" y="3848100"/>
              <a:ext cx="284163" cy="446088"/>
            </a:xfrm>
            <a:custGeom>
              <a:avLst/>
              <a:gdLst>
                <a:gd name="T0" fmla="*/ 4 w 64"/>
                <a:gd name="T1" fmla="*/ 18 h 106"/>
                <a:gd name="T2" fmla="*/ 2 w 64"/>
                <a:gd name="T3" fmla="*/ 14 h 106"/>
                <a:gd name="T4" fmla="*/ 5 w 64"/>
                <a:gd name="T5" fmla="*/ 3 h 106"/>
                <a:gd name="T6" fmla="*/ 17 w 64"/>
                <a:gd name="T7" fmla="*/ 5 h 106"/>
                <a:gd name="T8" fmla="*/ 42 w 64"/>
                <a:gd name="T9" fmla="*/ 35 h 106"/>
                <a:gd name="T10" fmla="*/ 60 w 64"/>
                <a:gd name="T11" fmla="*/ 57 h 106"/>
                <a:gd name="T12" fmla="*/ 62 w 64"/>
                <a:gd name="T13" fmla="*/ 70 h 106"/>
                <a:gd name="T14" fmla="*/ 62 w 64"/>
                <a:gd name="T15" fmla="*/ 74 h 106"/>
                <a:gd name="T16" fmla="*/ 62 w 64"/>
                <a:gd name="T17" fmla="*/ 75 h 106"/>
                <a:gd name="T18" fmla="*/ 61 w 64"/>
                <a:gd name="T19" fmla="*/ 87 h 106"/>
                <a:gd name="T20" fmla="*/ 62 w 64"/>
                <a:gd name="T21" fmla="*/ 98 h 106"/>
                <a:gd name="T22" fmla="*/ 47 w 64"/>
                <a:gd name="T23" fmla="*/ 100 h 106"/>
                <a:gd name="T24" fmla="*/ 24 w 64"/>
                <a:gd name="T25" fmla="*/ 72 h 106"/>
                <a:gd name="T26" fmla="*/ 5 w 64"/>
                <a:gd name="T27" fmla="*/ 49 h 106"/>
                <a:gd name="T28" fmla="*/ 3 w 64"/>
                <a:gd name="T29" fmla="*/ 34 h 106"/>
                <a:gd name="T30" fmla="*/ 3 w 64"/>
                <a:gd name="T31" fmla="*/ 32 h 106"/>
                <a:gd name="T32" fmla="*/ 4 w 64"/>
                <a:gd name="T33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6">
                  <a:moveTo>
                    <a:pt x="4" y="18"/>
                  </a:moveTo>
                  <a:cubicBezTo>
                    <a:pt x="3" y="17"/>
                    <a:pt x="2" y="15"/>
                    <a:pt x="2" y="14"/>
                  </a:cubicBezTo>
                  <a:cubicBezTo>
                    <a:pt x="0" y="10"/>
                    <a:pt x="2" y="5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25" y="15"/>
                    <a:pt x="34" y="25"/>
                    <a:pt x="42" y="35"/>
                  </a:cubicBezTo>
                  <a:cubicBezTo>
                    <a:pt x="48" y="42"/>
                    <a:pt x="54" y="50"/>
                    <a:pt x="60" y="57"/>
                  </a:cubicBezTo>
                  <a:cubicBezTo>
                    <a:pt x="63" y="61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2" y="74"/>
                    <a:pt x="62" y="74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0"/>
                    <a:pt x="64" y="94"/>
                    <a:pt x="62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39" y="91"/>
                    <a:pt x="32" y="82"/>
                    <a:pt x="24" y="72"/>
                  </a:cubicBezTo>
                  <a:cubicBezTo>
                    <a:pt x="18" y="64"/>
                    <a:pt x="11" y="56"/>
                    <a:pt x="5" y="49"/>
                  </a:cubicBezTo>
                  <a:cubicBezTo>
                    <a:pt x="1" y="44"/>
                    <a:pt x="0" y="40"/>
                    <a:pt x="3" y="34"/>
                  </a:cubicBezTo>
                  <a:cubicBezTo>
                    <a:pt x="3" y="34"/>
                    <a:pt x="3" y="32"/>
                    <a:pt x="3" y="32"/>
                  </a:cubicBezTo>
                  <a:cubicBezTo>
                    <a:pt x="0" y="27"/>
                    <a:pt x="1" y="23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693738" y="5578475"/>
              <a:ext cx="284163" cy="446088"/>
            </a:xfrm>
            <a:custGeom>
              <a:avLst/>
              <a:gdLst>
                <a:gd name="T0" fmla="*/ 4 w 64"/>
                <a:gd name="T1" fmla="*/ 18 h 106"/>
                <a:gd name="T2" fmla="*/ 2 w 64"/>
                <a:gd name="T3" fmla="*/ 16 h 106"/>
                <a:gd name="T4" fmla="*/ 5 w 64"/>
                <a:gd name="T5" fmla="*/ 3 h 106"/>
                <a:gd name="T6" fmla="*/ 17 w 64"/>
                <a:gd name="T7" fmla="*/ 4 h 106"/>
                <a:gd name="T8" fmla="*/ 61 w 64"/>
                <a:gd name="T9" fmla="*/ 58 h 106"/>
                <a:gd name="T10" fmla="*/ 62 w 64"/>
                <a:gd name="T11" fmla="*/ 69 h 106"/>
                <a:gd name="T12" fmla="*/ 62 w 64"/>
                <a:gd name="T13" fmla="*/ 75 h 106"/>
                <a:gd name="T14" fmla="*/ 61 w 64"/>
                <a:gd name="T15" fmla="*/ 86 h 106"/>
                <a:gd name="T16" fmla="*/ 62 w 64"/>
                <a:gd name="T17" fmla="*/ 98 h 106"/>
                <a:gd name="T18" fmla="*/ 47 w 64"/>
                <a:gd name="T19" fmla="*/ 100 h 106"/>
                <a:gd name="T20" fmla="*/ 30 w 64"/>
                <a:gd name="T21" fmla="*/ 79 h 106"/>
                <a:gd name="T22" fmla="*/ 4 w 64"/>
                <a:gd name="T23" fmla="*/ 48 h 106"/>
                <a:gd name="T24" fmla="*/ 3 w 64"/>
                <a:gd name="T25" fmla="*/ 35 h 106"/>
                <a:gd name="T26" fmla="*/ 3 w 64"/>
                <a:gd name="T27" fmla="*/ 32 h 106"/>
                <a:gd name="T28" fmla="*/ 4 w 64"/>
                <a:gd name="T29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18"/>
                  </a:moveTo>
                  <a:cubicBezTo>
                    <a:pt x="3" y="17"/>
                    <a:pt x="3" y="17"/>
                    <a:pt x="2" y="16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9" y="0"/>
                    <a:pt x="13" y="0"/>
                    <a:pt x="17" y="4"/>
                  </a:cubicBezTo>
                  <a:cubicBezTo>
                    <a:pt x="32" y="22"/>
                    <a:pt x="46" y="40"/>
                    <a:pt x="61" y="58"/>
                  </a:cubicBezTo>
                  <a:cubicBezTo>
                    <a:pt x="63" y="61"/>
                    <a:pt x="64" y="65"/>
                    <a:pt x="62" y="69"/>
                  </a:cubicBezTo>
                  <a:cubicBezTo>
                    <a:pt x="61" y="71"/>
                    <a:pt x="61" y="73"/>
                    <a:pt x="62" y="75"/>
                  </a:cubicBezTo>
                  <a:cubicBezTo>
                    <a:pt x="64" y="79"/>
                    <a:pt x="62" y="82"/>
                    <a:pt x="61" y="86"/>
                  </a:cubicBezTo>
                  <a:cubicBezTo>
                    <a:pt x="61" y="90"/>
                    <a:pt x="64" y="93"/>
                    <a:pt x="62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41" y="93"/>
                    <a:pt x="36" y="86"/>
                    <a:pt x="30" y="79"/>
                  </a:cubicBezTo>
                  <a:cubicBezTo>
                    <a:pt x="21" y="69"/>
                    <a:pt x="13" y="59"/>
                    <a:pt x="4" y="48"/>
                  </a:cubicBezTo>
                  <a:cubicBezTo>
                    <a:pt x="1" y="43"/>
                    <a:pt x="0" y="40"/>
                    <a:pt x="3" y="35"/>
                  </a:cubicBezTo>
                  <a:cubicBezTo>
                    <a:pt x="3" y="34"/>
                    <a:pt x="3" y="32"/>
                    <a:pt x="3" y="32"/>
                  </a:cubicBezTo>
                  <a:cubicBezTo>
                    <a:pt x="0" y="27"/>
                    <a:pt x="1" y="23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693738" y="5287963"/>
              <a:ext cx="284163" cy="441325"/>
            </a:xfrm>
            <a:custGeom>
              <a:avLst/>
              <a:gdLst>
                <a:gd name="T0" fmla="*/ 61 w 64"/>
                <a:gd name="T1" fmla="*/ 86 h 105"/>
                <a:gd name="T2" fmla="*/ 63 w 64"/>
                <a:gd name="T3" fmla="*/ 96 h 105"/>
                <a:gd name="T4" fmla="*/ 57 w 64"/>
                <a:gd name="T5" fmla="*/ 104 h 105"/>
                <a:gd name="T6" fmla="*/ 47 w 64"/>
                <a:gd name="T7" fmla="*/ 101 h 105"/>
                <a:gd name="T8" fmla="*/ 17 w 64"/>
                <a:gd name="T9" fmla="*/ 64 h 105"/>
                <a:gd name="T10" fmla="*/ 5 w 64"/>
                <a:gd name="T11" fmla="*/ 49 h 105"/>
                <a:gd name="T12" fmla="*/ 4 w 64"/>
                <a:gd name="T13" fmla="*/ 33 h 105"/>
                <a:gd name="T14" fmla="*/ 3 w 64"/>
                <a:gd name="T15" fmla="*/ 20 h 105"/>
                <a:gd name="T16" fmla="*/ 3 w 64"/>
                <a:gd name="T17" fmla="*/ 17 h 105"/>
                <a:gd name="T18" fmla="*/ 5 w 64"/>
                <a:gd name="T19" fmla="*/ 3 h 105"/>
                <a:gd name="T20" fmla="*/ 17 w 64"/>
                <a:gd name="T21" fmla="*/ 6 h 105"/>
                <a:gd name="T22" fmla="*/ 48 w 64"/>
                <a:gd name="T23" fmla="*/ 43 h 105"/>
                <a:gd name="T24" fmla="*/ 61 w 64"/>
                <a:gd name="T25" fmla="*/ 59 h 105"/>
                <a:gd name="T26" fmla="*/ 62 w 64"/>
                <a:gd name="T27" fmla="*/ 70 h 105"/>
                <a:gd name="T28" fmla="*/ 61 w 64"/>
                <a:gd name="T29" fmla="*/ 74 h 105"/>
                <a:gd name="T30" fmla="*/ 61 w 64"/>
                <a:gd name="T31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1" y="86"/>
                  </a:moveTo>
                  <a:cubicBezTo>
                    <a:pt x="62" y="90"/>
                    <a:pt x="63" y="93"/>
                    <a:pt x="63" y="96"/>
                  </a:cubicBezTo>
                  <a:cubicBezTo>
                    <a:pt x="63" y="100"/>
                    <a:pt x="60" y="103"/>
                    <a:pt x="57" y="104"/>
                  </a:cubicBezTo>
                  <a:cubicBezTo>
                    <a:pt x="53" y="105"/>
                    <a:pt x="50" y="104"/>
                    <a:pt x="47" y="101"/>
                  </a:cubicBezTo>
                  <a:cubicBezTo>
                    <a:pt x="37" y="89"/>
                    <a:pt x="27" y="76"/>
                    <a:pt x="17" y="64"/>
                  </a:cubicBezTo>
                  <a:cubicBezTo>
                    <a:pt x="13" y="59"/>
                    <a:pt x="9" y="54"/>
                    <a:pt x="5" y="49"/>
                  </a:cubicBezTo>
                  <a:cubicBezTo>
                    <a:pt x="0" y="44"/>
                    <a:pt x="0" y="39"/>
                    <a:pt x="4" y="33"/>
                  </a:cubicBezTo>
                  <a:cubicBezTo>
                    <a:pt x="1" y="29"/>
                    <a:pt x="0" y="25"/>
                    <a:pt x="3" y="20"/>
                  </a:cubicBezTo>
                  <a:cubicBezTo>
                    <a:pt x="3" y="19"/>
                    <a:pt x="3" y="18"/>
                    <a:pt x="3" y="17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10" y="0"/>
                    <a:pt x="14" y="1"/>
                    <a:pt x="17" y="6"/>
                  </a:cubicBezTo>
                  <a:cubicBezTo>
                    <a:pt x="28" y="18"/>
                    <a:pt x="38" y="31"/>
                    <a:pt x="48" y="43"/>
                  </a:cubicBezTo>
                  <a:cubicBezTo>
                    <a:pt x="52" y="49"/>
                    <a:pt x="56" y="54"/>
                    <a:pt x="61" y="59"/>
                  </a:cubicBezTo>
                  <a:cubicBezTo>
                    <a:pt x="64" y="63"/>
                    <a:pt x="64" y="66"/>
                    <a:pt x="62" y="70"/>
                  </a:cubicBezTo>
                  <a:cubicBezTo>
                    <a:pt x="61" y="71"/>
                    <a:pt x="61" y="73"/>
                    <a:pt x="61" y="74"/>
                  </a:cubicBezTo>
                  <a:cubicBezTo>
                    <a:pt x="64" y="78"/>
                    <a:pt x="64" y="83"/>
                    <a:pt x="6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693738" y="4133850"/>
              <a:ext cx="284163" cy="450850"/>
            </a:xfrm>
            <a:custGeom>
              <a:avLst/>
              <a:gdLst>
                <a:gd name="T0" fmla="*/ 4 w 64"/>
                <a:gd name="T1" fmla="*/ 33 h 107"/>
                <a:gd name="T2" fmla="*/ 3 w 64"/>
                <a:gd name="T3" fmla="*/ 20 h 107"/>
                <a:gd name="T4" fmla="*/ 2 w 64"/>
                <a:gd name="T5" fmla="*/ 16 h 107"/>
                <a:gd name="T6" fmla="*/ 5 w 64"/>
                <a:gd name="T7" fmla="*/ 4 h 107"/>
                <a:gd name="T8" fmla="*/ 17 w 64"/>
                <a:gd name="T9" fmla="*/ 5 h 107"/>
                <a:gd name="T10" fmla="*/ 61 w 64"/>
                <a:gd name="T11" fmla="*/ 59 h 107"/>
                <a:gd name="T12" fmla="*/ 62 w 64"/>
                <a:gd name="T13" fmla="*/ 70 h 107"/>
                <a:gd name="T14" fmla="*/ 62 w 64"/>
                <a:gd name="T15" fmla="*/ 75 h 107"/>
                <a:gd name="T16" fmla="*/ 61 w 64"/>
                <a:gd name="T17" fmla="*/ 87 h 107"/>
                <a:gd name="T18" fmla="*/ 62 w 64"/>
                <a:gd name="T19" fmla="*/ 99 h 107"/>
                <a:gd name="T20" fmla="*/ 47 w 64"/>
                <a:gd name="T21" fmla="*/ 101 h 107"/>
                <a:gd name="T22" fmla="*/ 21 w 64"/>
                <a:gd name="T23" fmla="*/ 69 h 107"/>
                <a:gd name="T24" fmla="*/ 6 w 64"/>
                <a:gd name="T25" fmla="*/ 50 h 107"/>
                <a:gd name="T26" fmla="*/ 4 w 64"/>
                <a:gd name="T2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7">
                  <a:moveTo>
                    <a:pt x="4" y="33"/>
                  </a:moveTo>
                  <a:cubicBezTo>
                    <a:pt x="1" y="29"/>
                    <a:pt x="0" y="25"/>
                    <a:pt x="3" y="20"/>
                  </a:cubicBezTo>
                  <a:cubicBezTo>
                    <a:pt x="3" y="19"/>
                    <a:pt x="3" y="18"/>
                    <a:pt x="2" y="16"/>
                  </a:cubicBezTo>
                  <a:cubicBezTo>
                    <a:pt x="0" y="12"/>
                    <a:pt x="1" y="6"/>
                    <a:pt x="5" y="4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32" y="23"/>
                    <a:pt x="46" y="41"/>
                    <a:pt x="61" y="59"/>
                  </a:cubicBezTo>
                  <a:cubicBezTo>
                    <a:pt x="63" y="62"/>
                    <a:pt x="64" y="66"/>
                    <a:pt x="62" y="70"/>
                  </a:cubicBezTo>
                  <a:cubicBezTo>
                    <a:pt x="61" y="72"/>
                    <a:pt x="61" y="74"/>
                    <a:pt x="62" y="75"/>
                  </a:cubicBezTo>
                  <a:cubicBezTo>
                    <a:pt x="64" y="80"/>
                    <a:pt x="61" y="83"/>
                    <a:pt x="61" y="87"/>
                  </a:cubicBezTo>
                  <a:cubicBezTo>
                    <a:pt x="61" y="91"/>
                    <a:pt x="64" y="94"/>
                    <a:pt x="62" y="99"/>
                  </a:cubicBezTo>
                  <a:cubicBezTo>
                    <a:pt x="60" y="105"/>
                    <a:pt x="52" y="107"/>
                    <a:pt x="47" y="101"/>
                  </a:cubicBezTo>
                  <a:cubicBezTo>
                    <a:pt x="38" y="90"/>
                    <a:pt x="30" y="79"/>
                    <a:pt x="21" y="69"/>
                  </a:cubicBezTo>
                  <a:cubicBezTo>
                    <a:pt x="16" y="62"/>
                    <a:pt x="11" y="56"/>
                    <a:pt x="6" y="50"/>
                  </a:cubicBezTo>
                  <a:cubicBezTo>
                    <a:pt x="0" y="44"/>
                    <a:pt x="0" y="41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" name="Freeform 20"/>
            <p:cNvSpPr>
              <a:spLocks/>
            </p:cNvSpPr>
            <p:nvPr userDrawn="1"/>
          </p:nvSpPr>
          <p:spPr bwMode="auto">
            <a:xfrm>
              <a:off x="684213" y="1250950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1 w 64"/>
                <a:gd name="T5" fmla="*/ 89 h 106"/>
                <a:gd name="T6" fmla="*/ 59 w 64"/>
                <a:gd name="T7" fmla="*/ 103 h 106"/>
                <a:gd name="T8" fmla="*/ 46 w 64"/>
                <a:gd name="T9" fmla="*/ 101 h 106"/>
                <a:gd name="T10" fmla="*/ 3 w 64"/>
                <a:gd name="T11" fmla="*/ 48 h 106"/>
                <a:gd name="T12" fmla="*/ 2 w 64"/>
                <a:gd name="T13" fmla="*/ 36 h 106"/>
                <a:gd name="T14" fmla="*/ 2 w 64"/>
                <a:gd name="T15" fmla="*/ 31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7 h 106"/>
                <a:gd name="T22" fmla="*/ 17 w 64"/>
                <a:gd name="T23" fmla="*/ 6 h 106"/>
                <a:gd name="T24" fmla="*/ 42 w 64"/>
                <a:gd name="T25" fmla="*/ 37 h 106"/>
                <a:gd name="T26" fmla="*/ 58 w 64"/>
                <a:gd name="T27" fmla="*/ 56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3" y="82"/>
                    <a:pt x="61" y="86"/>
                  </a:cubicBezTo>
                  <a:cubicBezTo>
                    <a:pt x="60" y="87"/>
                    <a:pt x="61" y="88"/>
                    <a:pt x="61" y="89"/>
                  </a:cubicBezTo>
                  <a:cubicBezTo>
                    <a:pt x="63" y="95"/>
                    <a:pt x="63" y="100"/>
                    <a:pt x="59" y="103"/>
                  </a:cubicBezTo>
                  <a:cubicBezTo>
                    <a:pt x="55" y="106"/>
                    <a:pt x="50" y="105"/>
                    <a:pt x="46" y="101"/>
                  </a:cubicBezTo>
                  <a:cubicBezTo>
                    <a:pt x="32" y="83"/>
                    <a:pt x="18" y="66"/>
                    <a:pt x="3" y="48"/>
                  </a:cubicBezTo>
                  <a:cubicBezTo>
                    <a:pt x="0" y="44"/>
                    <a:pt x="0" y="40"/>
                    <a:pt x="2" y="36"/>
                  </a:cubicBezTo>
                  <a:cubicBezTo>
                    <a:pt x="2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7"/>
                    <a:pt x="2" y="23"/>
                    <a:pt x="3" y="19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5" y="1"/>
                    <a:pt x="12" y="0"/>
                    <a:pt x="17" y="6"/>
                  </a:cubicBezTo>
                  <a:cubicBezTo>
                    <a:pt x="25" y="16"/>
                    <a:pt x="34" y="26"/>
                    <a:pt x="42" y="37"/>
                  </a:cubicBezTo>
                  <a:cubicBezTo>
                    <a:pt x="47" y="43"/>
                    <a:pt x="53" y="50"/>
                    <a:pt x="58" y="56"/>
                  </a:cubicBezTo>
                  <a:cubicBezTo>
                    <a:pt x="63" y="63"/>
                    <a:pt x="64" y="65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987425" y="5637213"/>
              <a:ext cx="284163" cy="446088"/>
            </a:xfrm>
            <a:custGeom>
              <a:avLst/>
              <a:gdLst>
                <a:gd name="T0" fmla="*/ 60 w 64"/>
                <a:gd name="T1" fmla="*/ 72 h 106"/>
                <a:gd name="T2" fmla="*/ 60 w 64"/>
                <a:gd name="T3" fmla="*/ 87 h 106"/>
                <a:gd name="T4" fmla="*/ 61 w 64"/>
                <a:gd name="T5" fmla="*/ 88 h 106"/>
                <a:gd name="T6" fmla="*/ 60 w 64"/>
                <a:gd name="T7" fmla="*/ 102 h 106"/>
                <a:gd name="T8" fmla="*/ 47 w 64"/>
                <a:gd name="T9" fmla="*/ 100 h 106"/>
                <a:gd name="T10" fmla="*/ 33 w 64"/>
                <a:gd name="T11" fmla="*/ 84 h 106"/>
                <a:gd name="T12" fmla="*/ 5 w 64"/>
                <a:gd name="T13" fmla="*/ 49 h 106"/>
                <a:gd name="T14" fmla="*/ 4 w 64"/>
                <a:gd name="T15" fmla="*/ 33 h 106"/>
                <a:gd name="T16" fmla="*/ 3 w 64"/>
                <a:gd name="T17" fmla="*/ 20 h 106"/>
                <a:gd name="T18" fmla="*/ 2 w 64"/>
                <a:gd name="T19" fmla="*/ 17 h 106"/>
                <a:gd name="T20" fmla="*/ 5 w 64"/>
                <a:gd name="T21" fmla="*/ 3 h 106"/>
                <a:gd name="T22" fmla="*/ 17 w 64"/>
                <a:gd name="T23" fmla="*/ 5 h 106"/>
                <a:gd name="T24" fmla="*/ 59 w 64"/>
                <a:gd name="T25" fmla="*/ 57 h 106"/>
                <a:gd name="T26" fmla="*/ 60 w 64"/>
                <a:gd name="T27" fmla="*/ 7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60" y="72"/>
                  </a:moveTo>
                  <a:cubicBezTo>
                    <a:pt x="64" y="77"/>
                    <a:pt x="64" y="82"/>
                    <a:pt x="60" y="87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4" y="94"/>
                    <a:pt x="63" y="99"/>
                    <a:pt x="60" y="102"/>
                  </a:cubicBezTo>
                  <a:cubicBezTo>
                    <a:pt x="56" y="106"/>
                    <a:pt x="50" y="105"/>
                    <a:pt x="47" y="100"/>
                  </a:cubicBezTo>
                  <a:cubicBezTo>
                    <a:pt x="42" y="95"/>
                    <a:pt x="38" y="89"/>
                    <a:pt x="33" y="84"/>
                  </a:cubicBezTo>
                  <a:cubicBezTo>
                    <a:pt x="24" y="72"/>
                    <a:pt x="14" y="61"/>
                    <a:pt x="5" y="49"/>
                  </a:cubicBezTo>
                  <a:cubicBezTo>
                    <a:pt x="0" y="43"/>
                    <a:pt x="0" y="40"/>
                    <a:pt x="4" y="33"/>
                  </a:cubicBezTo>
                  <a:cubicBezTo>
                    <a:pt x="1" y="29"/>
                    <a:pt x="0" y="24"/>
                    <a:pt x="3" y="20"/>
                  </a:cubicBezTo>
                  <a:cubicBezTo>
                    <a:pt x="3" y="19"/>
                    <a:pt x="3" y="18"/>
                    <a:pt x="2" y="17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31" y="22"/>
                    <a:pt x="45" y="39"/>
                    <a:pt x="59" y="57"/>
                  </a:cubicBezTo>
                  <a:cubicBezTo>
                    <a:pt x="64" y="62"/>
                    <a:pt x="64" y="66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" name="Freeform 22"/>
            <p:cNvSpPr>
              <a:spLocks/>
            </p:cNvSpPr>
            <p:nvPr userDrawn="1"/>
          </p:nvSpPr>
          <p:spPr bwMode="auto">
            <a:xfrm>
              <a:off x="973138" y="446088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20 h 106"/>
                <a:gd name="T4" fmla="*/ 3 w 64"/>
                <a:gd name="T5" fmla="*/ 17 h 106"/>
                <a:gd name="T6" fmla="*/ 5 w 64"/>
                <a:gd name="T7" fmla="*/ 3 h 106"/>
                <a:gd name="T8" fmla="*/ 18 w 64"/>
                <a:gd name="T9" fmla="*/ 5 h 106"/>
                <a:gd name="T10" fmla="*/ 61 w 64"/>
                <a:gd name="T11" fmla="*/ 58 h 106"/>
                <a:gd name="T12" fmla="*/ 62 w 64"/>
                <a:gd name="T13" fmla="*/ 71 h 106"/>
                <a:gd name="T14" fmla="*/ 62 w 64"/>
                <a:gd name="T15" fmla="*/ 74 h 106"/>
                <a:gd name="T16" fmla="*/ 62 w 64"/>
                <a:gd name="T17" fmla="*/ 75 h 106"/>
                <a:gd name="T18" fmla="*/ 61 w 64"/>
                <a:gd name="T19" fmla="*/ 87 h 106"/>
                <a:gd name="T20" fmla="*/ 62 w 64"/>
                <a:gd name="T21" fmla="*/ 99 h 106"/>
                <a:gd name="T22" fmla="*/ 47 w 64"/>
                <a:gd name="T23" fmla="*/ 101 h 106"/>
                <a:gd name="T24" fmla="*/ 25 w 64"/>
                <a:gd name="T25" fmla="*/ 74 h 106"/>
                <a:gd name="T26" fmla="*/ 6 w 64"/>
                <a:gd name="T27" fmla="*/ 50 h 106"/>
                <a:gd name="T28" fmla="*/ 4 w 64"/>
                <a:gd name="T29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9"/>
                    <a:pt x="1" y="25"/>
                    <a:pt x="3" y="20"/>
                  </a:cubicBezTo>
                  <a:cubicBezTo>
                    <a:pt x="4" y="19"/>
                    <a:pt x="3" y="18"/>
                    <a:pt x="3" y="17"/>
                  </a:cubicBezTo>
                  <a:cubicBezTo>
                    <a:pt x="1" y="12"/>
                    <a:pt x="1" y="6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32" y="23"/>
                    <a:pt x="46" y="41"/>
                    <a:pt x="61" y="58"/>
                  </a:cubicBezTo>
                  <a:cubicBezTo>
                    <a:pt x="64" y="62"/>
                    <a:pt x="64" y="66"/>
                    <a:pt x="62" y="71"/>
                  </a:cubicBezTo>
                  <a:cubicBezTo>
                    <a:pt x="62" y="72"/>
                    <a:pt x="62" y="73"/>
                    <a:pt x="62" y="74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1"/>
                    <a:pt x="64" y="95"/>
                    <a:pt x="62" y="99"/>
                  </a:cubicBezTo>
                  <a:cubicBezTo>
                    <a:pt x="60" y="105"/>
                    <a:pt x="52" y="106"/>
                    <a:pt x="47" y="101"/>
                  </a:cubicBezTo>
                  <a:cubicBezTo>
                    <a:pt x="40" y="92"/>
                    <a:pt x="33" y="83"/>
                    <a:pt x="25" y="74"/>
                  </a:cubicBezTo>
                  <a:cubicBezTo>
                    <a:pt x="19" y="66"/>
                    <a:pt x="12" y="58"/>
                    <a:pt x="6" y="50"/>
                  </a:cubicBezTo>
                  <a:cubicBezTo>
                    <a:pt x="1" y="44"/>
                    <a:pt x="0" y="41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3" name="Freeform 23"/>
            <p:cNvSpPr>
              <a:spLocks/>
            </p:cNvSpPr>
            <p:nvPr userDrawn="1"/>
          </p:nvSpPr>
          <p:spPr bwMode="auto">
            <a:xfrm>
              <a:off x="987425" y="4487863"/>
              <a:ext cx="284163" cy="438150"/>
            </a:xfrm>
            <a:custGeom>
              <a:avLst/>
              <a:gdLst>
                <a:gd name="T0" fmla="*/ 4 w 64"/>
                <a:gd name="T1" fmla="*/ 18 h 104"/>
                <a:gd name="T2" fmla="*/ 3 w 64"/>
                <a:gd name="T3" fmla="*/ 5 h 104"/>
                <a:gd name="T4" fmla="*/ 11 w 64"/>
                <a:gd name="T5" fmla="*/ 1 h 104"/>
                <a:gd name="T6" fmla="*/ 17 w 64"/>
                <a:gd name="T7" fmla="*/ 4 h 104"/>
                <a:gd name="T8" fmla="*/ 60 w 64"/>
                <a:gd name="T9" fmla="*/ 57 h 104"/>
                <a:gd name="T10" fmla="*/ 62 w 64"/>
                <a:gd name="T11" fmla="*/ 69 h 104"/>
                <a:gd name="T12" fmla="*/ 61 w 64"/>
                <a:gd name="T13" fmla="*/ 73 h 104"/>
                <a:gd name="T14" fmla="*/ 60 w 64"/>
                <a:gd name="T15" fmla="*/ 86 h 104"/>
                <a:gd name="T16" fmla="*/ 61 w 64"/>
                <a:gd name="T17" fmla="*/ 88 h 104"/>
                <a:gd name="T18" fmla="*/ 59 w 64"/>
                <a:gd name="T19" fmla="*/ 101 h 104"/>
                <a:gd name="T20" fmla="*/ 47 w 64"/>
                <a:gd name="T21" fmla="*/ 99 h 104"/>
                <a:gd name="T22" fmla="*/ 30 w 64"/>
                <a:gd name="T23" fmla="*/ 78 h 104"/>
                <a:gd name="T24" fmla="*/ 5 w 64"/>
                <a:gd name="T25" fmla="*/ 48 h 104"/>
                <a:gd name="T26" fmla="*/ 3 w 64"/>
                <a:gd name="T27" fmla="*/ 34 h 104"/>
                <a:gd name="T28" fmla="*/ 3 w 64"/>
                <a:gd name="T29" fmla="*/ 31 h 104"/>
                <a:gd name="T30" fmla="*/ 4 w 64"/>
                <a:gd name="T31" fmla="*/ 1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4">
                  <a:moveTo>
                    <a:pt x="4" y="18"/>
                  </a:moveTo>
                  <a:cubicBezTo>
                    <a:pt x="1" y="13"/>
                    <a:pt x="0" y="9"/>
                    <a:pt x="3" y="5"/>
                  </a:cubicBezTo>
                  <a:cubicBezTo>
                    <a:pt x="5" y="1"/>
                    <a:pt x="8" y="0"/>
                    <a:pt x="11" y="1"/>
                  </a:cubicBezTo>
                  <a:cubicBezTo>
                    <a:pt x="13" y="1"/>
                    <a:pt x="16" y="2"/>
                    <a:pt x="17" y="4"/>
                  </a:cubicBezTo>
                  <a:cubicBezTo>
                    <a:pt x="32" y="22"/>
                    <a:pt x="46" y="39"/>
                    <a:pt x="60" y="57"/>
                  </a:cubicBezTo>
                  <a:cubicBezTo>
                    <a:pt x="63" y="61"/>
                    <a:pt x="64" y="65"/>
                    <a:pt x="62" y="69"/>
                  </a:cubicBezTo>
                  <a:cubicBezTo>
                    <a:pt x="61" y="70"/>
                    <a:pt x="61" y="72"/>
                    <a:pt x="61" y="73"/>
                  </a:cubicBezTo>
                  <a:cubicBezTo>
                    <a:pt x="64" y="78"/>
                    <a:pt x="63" y="82"/>
                    <a:pt x="60" y="86"/>
                  </a:cubicBezTo>
                  <a:cubicBezTo>
                    <a:pt x="61" y="86"/>
                    <a:pt x="61" y="87"/>
                    <a:pt x="61" y="88"/>
                  </a:cubicBezTo>
                  <a:cubicBezTo>
                    <a:pt x="64" y="93"/>
                    <a:pt x="63" y="98"/>
                    <a:pt x="59" y="101"/>
                  </a:cubicBezTo>
                  <a:cubicBezTo>
                    <a:pt x="55" y="104"/>
                    <a:pt x="50" y="104"/>
                    <a:pt x="47" y="99"/>
                  </a:cubicBezTo>
                  <a:cubicBezTo>
                    <a:pt x="41" y="93"/>
                    <a:pt x="35" y="85"/>
                    <a:pt x="30" y="78"/>
                  </a:cubicBezTo>
                  <a:cubicBezTo>
                    <a:pt x="21" y="68"/>
                    <a:pt x="13" y="58"/>
                    <a:pt x="5" y="48"/>
                  </a:cubicBezTo>
                  <a:cubicBezTo>
                    <a:pt x="1" y="44"/>
                    <a:pt x="0" y="39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0" y="26"/>
                    <a:pt x="1" y="22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4" name="Freeform 24"/>
            <p:cNvSpPr>
              <a:spLocks/>
            </p:cNvSpPr>
            <p:nvPr userDrawn="1"/>
          </p:nvSpPr>
          <p:spPr bwMode="auto">
            <a:xfrm>
              <a:off x="987425" y="4197350"/>
              <a:ext cx="284163" cy="442913"/>
            </a:xfrm>
            <a:custGeom>
              <a:avLst/>
              <a:gdLst>
                <a:gd name="T0" fmla="*/ 60 w 64"/>
                <a:gd name="T1" fmla="*/ 72 h 105"/>
                <a:gd name="T2" fmla="*/ 61 w 64"/>
                <a:gd name="T3" fmla="*/ 85 h 105"/>
                <a:gd name="T4" fmla="*/ 62 w 64"/>
                <a:gd name="T5" fmla="*/ 89 h 105"/>
                <a:gd name="T6" fmla="*/ 59 w 64"/>
                <a:gd name="T7" fmla="*/ 102 h 105"/>
                <a:gd name="T8" fmla="*/ 47 w 64"/>
                <a:gd name="T9" fmla="*/ 100 h 105"/>
                <a:gd name="T10" fmla="*/ 4 w 64"/>
                <a:gd name="T11" fmla="*/ 48 h 105"/>
                <a:gd name="T12" fmla="*/ 2 w 64"/>
                <a:gd name="T13" fmla="*/ 35 h 105"/>
                <a:gd name="T14" fmla="*/ 3 w 64"/>
                <a:gd name="T15" fmla="*/ 32 h 105"/>
                <a:gd name="T16" fmla="*/ 3 w 64"/>
                <a:gd name="T17" fmla="*/ 18 h 105"/>
                <a:gd name="T18" fmla="*/ 2 w 64"/>
                <a:gd name="T19" fmla="*/ 16 h 105"/>
                <a:gd name="T20" fmla="*/ 5 w 64"/>
                <a:gd name="T21" fmla="*/ 3 h 105"/>
                <a:gd name="T22" fmla="*/ 17 w 64"/>
                <a:gd name="T23" fmla="*/ 4 h 105"/>
                <a:gd name="T24" fmla="*/ 36 w 64"/>
                <a:gd name="T25" fmla="*/ 28 h 105"/>
                <a:gd name="T26" fmla="*/ 59 w 64"/>
                <a:gd name="T27" fmla="*/ 56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6"/>
                    <a:pt x="64" y="81"/>
                    <a:pt x="61" y="85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2" y="83"/>
                    <a:pt x="18" y="65"/>
                    <a:pt x="4" y="48"/>
                  </a:cubicBezTo>
                  <a:cubicBezTo>
                    <a:pt x="1" y="43"/>
                    <a:pt x="0" y="40"/>
                    <a:pt x="2" y="35"/>
                  </a:cubicBezTo>
                  <a:cubicBezTo>
                    <a:pt x="3" y="34"/>
                    <a:pt x="3" y="33"/>
                    <a:pt x="3" y="32"/>
                  </a:cubicBezTo>
                  <a:cubicBezTo>
                    <a:pt x="0" y="24"/>
                    <a:pt x="0" y="24"/>
                    <a:pt x="3" y="18"/>
                  </a:cubicBezTo>
                  <a:cubicBezTo>
                    <a:pt x="3" y="17"/>
                    <a:pt x="3" y="17"/>
                    <a:pt x="2" y="16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23" y="12"/>
                    <a:pt x="30" y="20"/>
                    <a:pt x="36" y="28"/>
                  </a:cubicBezTo>
                  <a:cubicBezTo>
                    <a:pt x="44" y="37"/>
                    <a:pt x="52" y="47"/>
                    <a:pt x="59" y="56"/>
                  </a:cubicBezTo>
                  <a:cubicBezTo>
                    <a:pt x="64" y="62"/>
                    <a:pt x="64" y="65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5" name="Freeform 25"/>
            <p:cNvSpPr>
              <a:spLocks/>
            </p:cNvSpPr>
            <p:nvPr userDrawn="1"/>
          </p:nvSpPr>
          <p:spPr bwMode="auto">
            <a:xfrm>
              <a:off x="684213" y="3271838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0 w 64"/>
                <a:gd name="T3" fmla="*/ 87 h 105"/>
                <a:gd name="T4" fmla="*/ 61 w 64"/>
                <a:gd name="T5" fmla="*/ 89 h 105"/>
                <a:gd name="T6" fmla="*/ 59 w 64"/>
                <a:gd name="T7" fmla="*/ 102 h 105"/>
                <a:gd name="T8" fmla="*/ 47 w 64"/>
                <a:gd name="T9" fmla="*/ 101 h 105"/>
                <a:gd name="T10" fmla="*/ 28 w 64"/>
                <a:gd name="T11" fmla="*/ 78 h 105"/>
                <a:gd name="T12" fmla="*/ 4 w 64"/>
                <a:gd name="T13" fmla="*/ 48 h 105"/>
                <a:gd name="T14" fmla="*/ 2 w 64"/>
                <a:gd name="T15" fmla="*/ 35 h 105"/>
                <a:gd name="T16" fmla="*/ 2 w 64"/>
                <a:gd name="T17" fmla="*/ 31 h 105"/>
                <a:gd name="T18" fmla="*/ 2 w 64"/>
                <a:gd name="T19" fmla="*/ 20 h 105"/>
                <a:gd name="T20" fmla="*/ 2 w 64"/>
                <a:gd name="T21" fmla="*/ 16 h 105"/>
                <a:gd name="T22" fmla="*/ 4 w 64"/>
                <a:gd name="T23" fmla="*/ 3 h 105"/>
                <a:gd name="T24" fmla="*/ 16 w 64"/>
                <a:gd name="T25" fmla="*/ 4 h 105"/>
                <a:gd name="T26" fmla="*/ 60 w 64"/>
                <a:gd name="T27" fmla="*/ 58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2"/>
                    <a:pt x="60" y="87"/>
                  </a:cubicBezTo>
                  <a:cubicBezTo>
                    <a:pt x="60" y="87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1"/>
                  </a:cubicBezTo>
                  <a:cubicBezTo>
                    <a:pt x="40" y="93"/>
                    <a:pt x="34" y="85"/>
                    <a:pt x="28" y="78"/>
                  </a:cubicBezTo>
                  <a:cubicBezTo>
                    <a:pt x="20" y="68"/>
                    <a:pt x="12" y="58"/>
                    <a:pt x="4" y="48"/>
                  </a:cubicBezTo>
                  <a:cubicBezTo>
                    <a:pt x="0" y="43"/>
                    <a:pt x="0" y="40"/>
                    <a:pt x="2" y="35"/>
                  </a:cubicBezTo>
                  <a:cubicBezTo>
                    <a:pt x="3" y="34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2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6" y="4"/>
                  </a:cubicBezTo>
                  <a:cubicBezTo>
                    <a:pt x="31" y="22"/>
                    <a:pt x="46" y="40"/>
                    <a:pt x="60" y="58"/>
                  </a:cubicBezTo>
                  <a:cubicBezTo>
                    <a:pt x="64" y="63"/>
                    <a:pt x="63" y="68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6" name="Freeform 26"/>
            <p:cNvSpPr>
              <a:spLocks/>
            </p:cNvSpPr>
            <p:nvPr userDrawn="1"/>
          </p:nvSpPr>
          <p:spPr bwMode="auto">
            <a:xfrm>
              <a:off x="987425" y="5351463"/>
              <a:ext cx="284163" cy="441325"/>
            </a:xfrm>
            <a:custGeom>
              <a:avLst/>
              <a:gdLst>
                <a:gd name="T0" fmla="*/ 3 w 64"/>
                <a:gd name="T1" fmla="*/ 33 h 105"/>
                <a:gd name="T2" fmla="*/ 3 w 64"/>
                <a:gd name="T3" fmla="*/ 20 h 105"/>
                <a:gd name="T4" fmla="*/ 2 w 64"/>
                <a:gd name="T5" fmla="*/ 16 h 105"/>
                <a:gd name="T6" fmla="*/ 5 w 64"/>
                <a:gd name="T7" fmla="*/ 3 h 105"/>
                <a:gd name="T8" fmla="*/ 18 w 64"/>
                <a:gd name="T9" fmla="*/ 5 h 105"/>
                <a:gd name="T10" fmla="*/ 59 w 64"/>
                <a:gd name="T11" fmla="*/ 56 h 105"/>
                <a:gd name="T12" fmla="*/ 61 w 64"/>
                <a:gd name="T13" fmla="*/ 72 h 105"/>
                <a:gd name="T14" fmla="*/ 60 w 64"/>
                <a:gd name="T15" fmla="*/ 87 h 105"/>
                <a:gd name="T16" fmla="*/ 61 w 64"/>
                <a:gd name="T17" fmla="*/ 88 h 105"/>
                <a:gd name="T18" fmla="*/ 60 w 64"/>
                <a:gd name="T19" fmla="*/ 102 h 105"/>
                <a:gd name="T20" fmla="*/ 47 w 64"/>
                <a:gd name="T21" fmla="*/ 100 h 105"/>
                <a:gd name="T22" fmla="*/ 18 w 64"/>
                <a:gd name="T23" fmla="*/ 65 h 105"/>
                <a:gd name="T24" fmla="*/ 5 w 64"/>
                <a:gd name="T25" fmla="*/ 49 h 105"/>
                <a:gd name="T26" fmla="*/ 3 w 64"/>
                <a:gd name="T27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3" y="33"/>
                  </a:moveTo>
                  <a:cubicBezTo>
                    <a:pt x="1" y="28"/>
                    <a:pt x="1" y="24"/>
                    <a:pt x="3" y="20"/>
                  </a:cubicBezTo>
                  <a:cubicBezTo>
                    <a:pt x="3" y="19"/>
                    <a:pt x="3" y="17"/>
                    <a:pt x="2" y="16"/>
                  </a:cubicBezTo>
                  <a:cubicBezTo>
                    <a:pt x="0" y="11"/>
                    <a:pt x="1" y="5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31" y="22"/>
                    <a:pt x="45" y="39"/>
                    <a:pt x="59" y="56"/>
                  </a:cubicBezTo>
                  <a:cubicBezTo>
                    <a:pt x="64" y="62"/>
                    <a:pt x="64" y="65"/>
                    <a:pt x="61" y="72"/>
                  </a:cubicBezTo>
                  <a:cubicBezTo>
                    <a:pt x="64" y="78"/>
                    <a:pt x="64" y="80"/>
                    <a:pt x="60" y="87"/>
                  </a:cubicBezTo>
                  <a:cubicBezTo>
                    <a:pt x="61" y="87"/>
                    <a:pt x="61" y="87"/>
                    <a:pt x="61" y="88"/>
                  </a:cubicBezTo>
                  <a:cubicBezTo>
                    <a:pt x="64" y="93"/>
                    <a:pt x="63" y="99"/>
                    <a:pt x="60" y="102"/>
                  </a:cubicBezTo>
                  <a:cubicBezTo>
                    <a:pt x="56" y="105"/>
                    <a:pt x="50" y="104"/>
                    <a:pt x="47" y="100"/>
                  </a:cubicBezTo>
                  <a:cubicBezTo>
                    <a:pt x="37" y="88"/>
                    <a:pt x="28" y="77"/>
                    <a:pt x="18" y="65"/>
                  </a:cubicBezTo>
                  <a:cubicBezTo>
                    <a:pt x="14" y="60"/>
                    <a:pt x="9" y="54"/>
                    <a:pt x="5" y="49"/>
                  </a:cubicBezTo>
                  <a:cubicBezTo>
                    <a:pt x="0" y="43"/>
                    <a:pt x="0" y="40"/>
                    <a:pt x="3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7" name="Freeform 27"/>
            <p:cNvSpPr>
              <a:spLocks/>
            </p:cNvSpPr>
            <p:nvPr userDrawn="1"/>
          </p:nvSpPr>
          <p:spPr bwMode="auto">
            <a:xfrm>
              <a:off x="684213" y="2981325"/>
              <a:ext cx="284163" cy="441325"/>
            </a:xfrm>
            <a:custGeom>
              <a:avLst/>
              <a:gdLst>
                <a:gd name="T0" fmla="*/ 60 w 64"/>
                <a:gd name="T1" fmla="*/ 87 h 105"/>
                <a:gd name="T2" fmla="*/ 62 w 64"/>
                <a:gd name="T3" fmla="*/ 92 h 105"/>
                <a:gd name="T4" fmla="*/ 58 w 64"/>
                <a:gd name="T5" fmla="*/ 103 h 105"/>
                <a:gd name="T6" fmla="*/ 47 w 64"/>
                <a:gd name="T7" fmla="*/ 101 h 105"/>
                <a:gd name="T8" fmla="*/ 3 w 64"/>
                <a:gd name="T9" fmla="*/ 48 h 105"/>
                <a:gd name="T10" fmla="*/ 2 w 64"/>
                <a:gd name="T11" fmla="*/ 35 h 105"/>
                <a:gd name="T12" fmla="*/ 2 w 64"/>
                <a:gd name="T13" fmla="*/ 32 h 105"/>
                <a:gd name="T14" fmla="*/ 2 w 64"/>
                <a:gd name="T15" fmla="*/ 31 h 105"/>
                <a:gd name="T16" fmla="*/ 2 w 64"/>
                <a:gd name="T17" fmla="*/ 19 h 105"/>
                <a:gd name="T18" fmla="*/ 1 w 64"/>
                <a:gd name="T19" fmla="*/ 7 h 105"/>
                <a:gd name="T20" fmla="*/ 17 w 64"/>
                <a:gd name="T21" fmla="*/ 5 h 105"/>
                <a:gd name="T22" fmla="*/ 38 w 64"/>
                <a:gd name="T23" fmla="*/ 31 h 105"/>
                <a:gd name="T24" fmla="*/ 59 w 64"/>
                <a:gd name="T25" fmla="*/ 57 h 105"/>
                <a:gd name="T26" fmla="*/ 61 w 64"/>
                <a:gd name="T27" fmla="*/ 71 h 105"/>
                <a:gd name="T28" fmla="*/ 61 w 64"/>
                <a:gd name="T29" fmla="*/ 74 h 105"/>
                <a:gd name="T30" fmla="*/ 60 w 64"/>
                <a:gd name="T31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0" y="87"/>
                  </a:moveTo>
                  <a:cubicBezTo>
                    <a:pt x="61" y="89"/>
                    <a:pt x="62" y="90"/>
                    <a:pt x="62" y="92"/>
                  </a:cubicBezTo>
                  <a:cubicBezTo>
                    <a:pt x="63" y="96"/>
                    <a:pt x="62" y="101"/>
                    <a:pt x="58" y="103"/>
                  </a:cubicBezTo>
                  <a:cubicBezTo>
                    <a:pt x="54" y="105"/>
                    <a:pt x="50" y="105"/>
                    <a:pt x="47" y="101"/>
                  </a:cubicBezTo>
                  <a:cubicBezTo>
                    <a:pt x="32" y="83"/>
                    <a:pt x="18" y="66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2" y="32"/>
                    <a:pt x="2" y="31"/>
                    <a:pt x="2" y="31"/>
                  </a:cubicBezTo>
                  <a:cubicBezTo>
                    <a:pt x="0" y="27"/>
                    <a:pt x="2" y="23"/>
                    <a:pt x="2" y="19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4" y="1"/>
                    <a:pt x="12" y="0"/>
                    <a:pt x="17" y="5"/>
                  </a:cubicBezTo>
                  <a:cubicBezTo>
                    <a:pt x="24" y="14"/>
                    <a:pt x="31" y="22"/>
                    <a:pt x="38" y="31"/>
                  </a:cubicBezTo>
                  <a:cubicBezTo>
                    <a:pt x="45" y="40"/>
                    <a:pt x="52" y="48"/>
                    <a:pt x="59" y="57"/>
                  </a:cubicBezTo>
                  <a:cubicBezTo>
                    <a:pt x="62" y="61"/>
                    <a:pt x="64" y="66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8"/>
                    <a:pt x="63" y="83"/>
                    <a:pt x="60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8" name="Freeform 28"/>
            <p:cNvSpPr>
              <a:spLocks/>
            </p:cNvSpPr>
            <p:nvPr userDrawn="1"/>
          </p:nvSpPr>
          <p:spPr bwMode="auto">
            <a:xfrm>
              <a:off x="973138" y="736600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19 h 106"/>
                <a:gd name="T4" fmla="*/ 3 w 64"/>
                <a:gd name="T5" fmla="*/ 16 h 106"/>
                <a:gd name="T6" fmla="*/ 5 w 64"/>
                <a:gd name="T7" fmla="*/ 3 h 106"/>
                <a:gd name="T8" fmla="*/ 17 w 64"/>
                <a:gd name="T9" fmla="*/ 5 h 106"/>
                <a:gd name="T10" fmla="*/ 61 w 64"/>
                <a:gd name="T11" fmla="*/ 58 h 106"/>
                <a:gd name="T12" fmla="*/ 62 w 64"/>
                <a:gd name="T13" fmla="*/ 70 h 106"/>
                <a:gd name="T14" fmla="*/ 62 w 64"/>
                <a:gd name="T15" fmla="*/ 75 h 106"/>
                <a:gd name="T16" fmla="*/ 62 w 64"/>
                <a:gd name="T17" fmla="*/ 75 h 106"/>
                <a:gd name="T18" fmla="*/ 61 w 64"/>
                <a:gd name="T19" fmla="*/ 87 h 106"/>
                <a:gd name="T20" fmla="*/ 63 w 64"/>
                <a:gd name="T21" fmla="*/ 98 h 106"/>
                <a:gd name="T22" fmla="*/ 48 w 64"/>
                <a:gd name="T23" fmla="*/ 101 h 106"/>
                <a:gd name="T24" fmla="*/ 33 w 64"/>
                <a:gd name="T25" fmla="*/ 82 h 106"/>
                <a:gd name="T26" fmla="*/ 5 w 64"/>
                <a:gd name="T27" fmla="*/ 49 h 106"/>
                <a:gd name="T28" fmla="*/ 4 w 64"/>
                <a:gd name="T29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9"/>
                    <a:pt x="1" y="24"/>
                    <a:pt x="3" y="19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1" y="11"/>
                    <a:pt x="2" y="6"/>
                    <a:pt x="5" y="3"/>
                  </a:cubicBezTo>
                  <a:cubicBezTo>
                    <a:pt x="9" y="0"/>
                    <a:pt x="14" y="0"/>
                    <a:pt x="17" y="5"/>
                  </a:cubicBezTo>
                  <a:cubicBezTo>
                    <a:pt x="32" y="22"/>
                    <a:pt x="46" y="40"/>
                    <a:pt x="61" y="58"/>
                  </a:cubicBezTo>
                  <a:cubicBezTo>
                    <a:pt x="64" y="61"/>
                    <a:pt x="64" y="65"/>
                    <a:pt x="62" y="70"/>
                  </a:cubicBezTo>
                  <a:cubicBezTo>
                    <a:pt x="62" y="71"/>
                    <a:pt x="62" y="73"/>
                    <a:pt x="62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0"/>
                    <a:pt x="64" y="94"/>
                    <a:pt x="63" y="98"/>
                  </a:cubicBezTo>
                  <a:cubicBezTo>
                    <a:pt x="60" y="105"/>
                    <a:pt x="52" y="106"/>
                    <a:pt x="48" y="101"/>
                  </a:cubicBezTo>
                  <a:cubicBezTo>
                    <a:pt x="43" y="95"/>
                    <a:pt x="38" y="89"/>
                    <a:pt x="33" y="82"/>
                  </a:cubicBezTo>
                  <a:cubicBezTo>
                    <a:pt x="24" y="71"/>
                    <a:pt x="14" y="60"/>
                    <a:pt x="5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9" name="Freeform 29"/>
            <p:cNvSpPr>
              <a:spLocks/>
            </p:cNvSpPr>
            <p:nvPr userDrawn="1"/>
          </p:nvSpPr>
          <p:spPr bwMode="auto">
            <a:xfrm>
              <a:off x="684213" y="1541463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1 w 64"/>
                <a:gd name="T3" fmla="*/ 86 h 105"/>
                <a:gd name="T4" fmla="*/ 61 w 64"/>
                <a:gd name="T5" fmla="*/ 89 h 105"/>
                <a:gd name="T6" fmla="*/ 59 w 64"/>
                <a:gd name="T7" fmla="*/ 102 h 105"/>
                <a:gd name="T8" fmla="*/ 47 w 64"/>
                <a:gd name="T9" fmla="*/ 101 h 105"/>
                <a:gd name="T10" fmla="*/ 3 w 64"/>
                <a:gd name="T11" fmla="*/ 47 h 105"/>
                <a:gd name="T12" fmla="*/ 2 w 64"/>
                <a:gd name="T13" fmla="*/ 35 h 105"/>
                <a:gd name="T14" fmla="*/ 2 w 64"/>
                <a:gd name="T15" fmla="*/ 31 h 105"/>
                <a:gd name="T16" fmla="*/ 2 w 64"/>
                <a:gd name="T17" fmla="*/ 20 h 105"/>
                <a:gd name="T18" fmla="*/ 2 w 64"/>
                <a:gd name="T19" fmla="*/ 16 h 105"/>
                <a:gd name="T20" fmla="*/ 4 w 64"/>
                <a:gd name="T21" fmla="*/ 3 h 105"/>
                <a:gd name="T22" fmla="*/ 17 w 64"/>
                <a:gd name="T23" fmla="*/ 5 h 105"/>
                <a:gd name="T24" fmla="*/ 39 w 64"/>
                <a:gd name="T25" fmla="*/ 32 h 105"/>
                <a:gd name="T26" fmla="*/ 58 w 64"/>
                <a:gd name="T27" fmla="*/ 56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1"/>
                    <a:pt x="61" y="86"/>
                  </a:cubicBezTo>
                  <a:cubicBezTo>
                    <a:pt x="60" y="86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1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7" y="5"/>
                  </a:cubicBezTo>
                  <a:cubicBezTo>
                    <a:pt x="24" y="14"/>
                    <a:pt x="31" y="23"/>
                    <a:pt x="39" y="32"/>
                  </a:cubicBezTo>
                  <a:cubicBezTo>
                    <a:pt x="45" y="40"/>
                    <a:pt x="52" y="48"/>
                    <a:pt x="58" y="56"/>
                  </a:cubicBezTo>
                  <a:cubicBezTo>
                    <a:pt x="63" y="62"/>
                    <a:pt x="64" y="65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5" name="Freeform 30"/>
            <p:cNvSpPr>
              <a:spLocks/>
            </p:cNvSpPr>
            <p:nvPr userDrawn="1"/>
          </p:nvSpPr>
          <p:spPr bwMode="auto">
            <a:xfrm>
              <a:off x="684213" y="101600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0 w 64"/>
                <a:gd name="T3" fmla="*/ 86 h 105"/>
                <a:gd name="T4" fmla="*/ 61 w 64"/>
                <a:gd name="T5" fmla="*/ 88 h 105"/>
                <a:gd name="T6" fmla="*/ 59 w 64"/>
                <a:gd name="T7" fmla="*/ 102 h 105"/>
                <a:gd name="T8" fmla="*/ 46 w 64"/>
                <a:gd name="T9" fmla="*/ 100 h 105"/>
                <a:gd name="T10" fmla="*/ 27 w 64"/>
                <a:gd name="T11" fmla="*/ 75 h 105"/>
                <a:gd name="T12" fmla="*/ 4 w 64"/>
                <a:gd name="T13" fmla="*/ 48 h 105"/>
                <a:gd name="T14" fmla="*/ 2 w 64"/>
                <a:gd name="T15" fmla="*/ 34 h 105"/>
                <a:gd name="T16" fmla="*/ 2 w 64"/>
                <a:gd name="T17" fmla="*/ 31 h 105"/>
                <a:gd name="T18" fmla="*/ 2 w 64"/>
                <a:gd name="T19" fmla="*/ 20 h 105"/>
                <a:gd name="T20" fmla="*/ 2 w 64"/>
                <a:gd name="T21" fmla="*/ 16 h 105"/>
                <a:gd name="T22" fmla="*/ 4 w 64"/>
                <a:gd name="T23" fmla="*/ 3 h 105"/>
                <a:gd name="T24" fmla="*/ 17 w 64"/>
                <a:gd name="T25" fmla="*/ 4 h 105"/>
                <a:gd name="T26" fmla="*/ 60 w 64"/>
                <a:gd name="T27" fmla="*/ 58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2"/>
                    <a:pt x="60" y="86"/>
                  </a:cubicBezTo>
                  <a:cubicBezTo>
                    <a:pt x="60" y="87"/>
                    <a:pt x="61" y="87"/>
                    <a:pt x="61" y="88"/>
                  </a:cubicBezTo>
                  <a:cubicBezTo>
                    <a:pt x="64" y="93"/>
                    <a:pt x="63" y="99"/>
                    <a:pt x="59" y="102"/>
                  </a:cubicBezTo>
                  <a:cubicBezTo>
                    <a:pt x="55" y="105"/>
                    <a:pt x="50" y="104"/>
                    <a:pt x="46" y="100"/>
                  </a:cubicBezTo>
                  <a:cubicBezTo>
                    <a:pt x="40" y="92"/>
                    <a:pt x="33" y="84"/>
                    <a:pt x="27" y="75"/>
                  </a:cubicBezTo>
                  <a:cubicBezTo>
                    <a:pt x="19" y="66"/>
                    <a:pt x="11" y="57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3" y="33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2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31" y="22"/>
                    <a:pt x="46" y="40"/>
                    <a:pt x="60" y="58"/>
                  </a:cubicBezTo>
                  <a:cubicBezTo>
                    <a:pt x="64" y="62"/>
                    <a:pt x="63" y="67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6" name="Freeform 31"/>
            <p:cNvSpPr>
              <a:spLocks/>
            </p:cNvSpPr>
            <p:nvPr userDrawn="1"/>
          </p:nvSpPr>
          <p:spPr bwMode="auto">
            <a:xfrm>
              <a:off x="977900" y="3043238"/>
              <a:ext cx="279400" cy="442913"/>
            </a:xfrm>
            <a:custGeom>
              <a:avLst/>
              <a:gdLst>
                <a:gd name="T0" fmla="*/ 61 w 63"/>
                <a:gd name="T1" fmla="*/ 85 h 105"/>
                <a:gd name="T2" fmla="*/ 62 w 63"/>
                <a:gd name="T3" fmla="*/ 96 h 105"/>
                <a:gd name="T4" fmla="*/ 56 w 63"/>
                <a:gd name="T5" fmla="*/ 103 h 105"/>
                <a:gd name="T6" fmla="*/ 47 w 63"/>
                <a:gd name="T7" fmla="*/ 101 h 105"/>
                <a:gd name="T8" fmla="*/ 29 w 63"/>
                <a:gd name="T9" fmla="*/ 78 h 105"/>
                <a:gd name="T10" fmla="*/ 4 w 63"/>
                <a:gd name="T11" fmla="*/ 48 h 105"/>
                <a:gd name="T12" fmla="*/ 2 w 63"/>
                <a:gd name="T13" fmla="*/ 34 h 105"/>
                <a:gd name="T14" fmla="*/ 2 w 63"/>
                <a:gd name="T15" fmla="*/ 32 h 105"/>
                <a:gd name="T16" fmla="*/ 3 w 63"/>
                <a:gd name="T17" fmla="*/ 18 h 105"/>
                <a:gd name="T18" fmla="*/ 1 w 63"/>
                <a:gd name="T19" fmla="*/ 13 h 105"/>
                <a:gd name="T20" fmla="*/ 5 w 63"/>
                <a:gd name="T21" fmla="*/ 2 h 105"/>
                <a:gd name="T22" fmla="*/ 16 w 63"/>
                <a:gd name="T23" fmla="*/ 4 h 105"/>
                <a:gd name="T24" fmla="*/ 32 w 63"/>
                <a:gd name="T25" fmla="*/ 24 h 105"/>
                <a:gd name="T26" fmla="*/ 59 w 63"/>
                <a:gd name="T27" fmla="*/ 57 h 105"/>
                <a:gd name="T28" fmla="*/ 61 w 63"/>
                <a:gd name="T29" fmla="*/ 70 h 105"/>
                <a:gd name="T30" fmla="*/ 61 w 63"/>
                <a:gd name="T31" fmla="*/ 73 h 105"/>
                <a:gd name="T32" fmla="*/ 61 w 63"/>
                <a:gd name="T33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05">
                  <a:moveTo>
                    <a:pt x="61" y="85"/>
                  </a:moveTo>
                  <a:cubicBezTo>
                    <a:pt x="61" y="90"/>
                    <a:pt x="63" y="94"/>
                    <a:pt x="62" y="96"/>
                  </a:cubicBezTo>
                  <a:cubicBezTo>
                    <a:pt x="61" y="99"/>
                    <a:pt x="59" y="102"/>
                    <a:pt x="56" y="103"/>
                  </a:cubicBezTo>
                  <a:cubicBezTo>
                    <a:pt x="53" y="105"/>
                    <a:pt x="49" y="104"/>
                    <a:pt x="47" y="101"/>
                  </a:cubicBezTo>
                  <a:cubicBezTo>
                    <a:pt x="41" y="93"/>
                    <a:pt x="35" y="86"/>
                    <a:pt x="29" y="78"/>
                  </a:cubicBezTo>
                  <a:cubicBezTo>
                    <a:pt x="20" y="68"/>
                    <a:pt x="12" y="58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2" y="34"/>
                    <a:pt x="3" y="32"/>
                    <a:pt x="2" y="32"/>
                  </a:cubicBezTo>
                  <a:cubicBezTo>
                    <a:pt x="0" y="25"/>
                    <a:pt x="0" y="25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1"/>
                    <a:pt x="16" y="4"/>
                  </a:cubicBezTo>
                  <a:cubicBezTo>
                    <a:pt x="22" y="11"/>
                    <a:pt x="27" y="17"/>
                    <a:pt x="32" y="24"/>
                  </a:cubicBezTo>
                  <a:cubicBezTo>
                    <a:pt x="41" y="35"/>
                    <a:pt x="50" y="46"/>
                    <a:pt x="59" y="57"/>
                  </a:cubicBezTo>
                  <a:cubicBezTo>
                    <a:pt x="63" y="62"/>
                    <a:pt x="63" y="65"/>
                    <a:pt x="61" y="70"/>
                  </a:cubicBezTo>
                  <a:cubicBezTo>
                    <a:pt x="60" y="71"/>
                    <a:pt x="60" y="73"/>
                    <a:pt x="61" y="73"/>
                  </a:cubicBezTo>
                  <a:cubicBezTo>
                    <a:pt x="63" y="78"/>
                    <a:pt x="63" y="82"/>
                    <a:pt x="61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7" name="Freeform 32"/>
            <p:cNvSpPr>
              <a:spLocks/>
            </p:cNvSpPr>
            <p:nvPr userDrawn="1"/>
          </p:nvSpPr>
          <p:spPr bwMode="auto">
            <a:xfrm>
              <a:off x="684213" y="677863"/>
              <a:ext cx="284163" cy="442913"/>
            </a:xfrm>
            <a:custGeom>
              <a:avLst/>
              <a:gdLst>
                <a:gd name="T0" fmla="*/ 3 w 64"/>
                <a:gd name="T1" fmla="*/ 32 h 105"/>
                <a:gd name="T2" fmla="*/ 3 w 64"/>
                <a:gd name="T3" fmla="*/ 18 h 105"/>
                <a:gd name="T4" fmla="*/ 1 w 64"/>
                <a:gd name="T5" fmla="*/ 13 h 105"/>
                <a:gd name="T6" fmla="*/ 5 w 64"/>
                <a:gd name="T7" fmla="*/ 2 h 105"/>
                <a:gd name="T8" fmla="*/ 16 w 64"/>
                <a:gd name="T9" fmla="*/ 4 h 105"/>
                <a:gd name="T10" fmla="*/ 37 w 64"/>
                <a:gd name="T11" fmla="*/ 30 h 105"/>
                <a:gd name="T12" fmla="*/ 59 w 64"/>
                <a:gd name="T13" fmla="*/ 56 h 105"/>
                <a:gd name="T14" fmla="*/ 61 w 64"/>
                <a:gd name="T15" fmla="*/ 70 h 105"/>
                <a:gd name="T16" fmla="*/ 61 w 64"/>
                <a:gd name="T17" fmla="*/ 73 h 105"/>
                <a:gd name="T18" fmla="*/ 61 w 64"/>
                <a:gd name="T19" fmla="*/ 85 h 105"/>
                <a:gd name="T20" fmla="*/ 61 w 64"/>
                <a:gd name="T21" fmla="*/ 88 h 105"/>
                <a:gd name="T22" fmla="*/ 59 w 64"/>
                <a:gd name="T23" fmla="*/ 102 h 105"/>
                <a:gd name="T24" fmla="*/ 47 w 64"/>
                <a:gd name="T25" fmla="*/ 100 h 105"/>
                <a:gd name="T26" fmla="*/ 3 w 64"/>
                <a:gd name="T27" fmla="*/ 47 h 105"/>
                <a:gd name="T28" fmla="*/ 3 w 64"/>
                <a:gd name="T29" fmla="*/ 3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32"/>
                  </a:moveTo>
                  <a:cubicBezTo>
                    <a:pt x="0" y="28"/>
                    <a:pt x="0" y="23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0"/>
                    <a:pt x="16" y="4"/>
                  </a:cubicBezTo>
                  <a:cubicBezTo>
                    <a:pt x="23" y="13"/>
                    <a:pt x="30" y="21"/>
                    <a:pt x="37" y="30"/>
                  </a:cubicBezTo>
                  <a:cubicBezTo>
                    <a:pt x="44" y="38"/>
                    <a:pt x="51" y="47"/>
                    <a:pt x="59" y="56"/>
                  </a:cubicBezTo>
                  <a:cubicBezTo>
                    <a:pt x="62" y="60"/>
                    <a:pt x="64" y="65"/>
                    <a:pt x="61" y="70"/>
                  </a:cubicBezTo>
                  <a:cubicBezTo>
                    <a:pt x="60" y="71"/>
                    <a:pt x="61" y="73"/>
                    <a:pt x="61" y="73"/>
                  </a:cubicBezTo>
                  <a:cubicBezTo>
                    <a:pt x="63" y="77"/>
                    <a:pt x="63" y="81"/>
                    <a:pt x="61" y="85"/>
                  </a:cubicBezTo>
                  <a:cubicBezTo>
                    <a:pt x="61" y="86"/>
                    <a:pt x="61" y="87"/>
                    <a:pt x="61" y="88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2" y="82"/>
                    <a:pt x="18" y="65"/>
                    <a:pt x="3" y="47"/>
                  </a:cubicBezTo>
                  <a:cubicBezTo>
                    <a:pt x="0" y="43"/>
                    <a:pt x="0" y="39"/>
                    <a:pt x="3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8" name="Freeform 33"/>
            <p:cNvSpPr>
              <a:spLocks/>
            </p:cNvSpPr>
            <p:nvPr userDrawn="1"/>
          </p:nvSpPr>
          <p:spPr bwMode="auto">
            <a:xfrm>
              <a:off x="679450" y="2408238"/>
              <a:ext cx="285750" cy="442913"/>
            </a:xfrm>
            <a:custGeom>
              <a:avLst/>
              <a:gdLst>
                <a:gd name="T0" fmla="*/ 4 w 64"/>
                <a:gd name="T1" fmla="*/ 32 h 105"/>
                <a:gd name="T2" fmla="*/ 3 w 64"/>
                <a:gd name="T3" fmla="*/ 19 h 105"/>
                <a:gd name="T4" fmla="*/ 3 w 64"/>
                <a:gd name="T5" fmla="*/ 16 h 105"/>
                <a:gd name="T6" fmla="*/ 5 w 64"/>
                <a:gd name="T7" fmla="*/ 3 h 105"/>
                <a:gd name="T8" fmla="*/ 17 w 64"/>
                <a:gd name="T9" fmla="*/ 4 h 105"/>
                <a:gd name="T10" fmla="*/ 61 w 64"/>
                <a:gd name="T11" fmla="*/ 58 h 105"/>
                <a:gd name="T12" fmla="*/ 62 w 64"/>
                <a:gd name="T13" fmla="*/ 69 h 105"/>
                <a:gd name="T14" fmla="*/ 62 w 64"/>
                <a:gd name="T15" fmla="*/ 74 h 105"/>
                <a:gd name="T16" fmla="*/ 62 w 64"/>
                <a:gd name="T17" fmla="*/ 74 h 105"/>
                <a:gd name="T18" fmla="*/ 62 w 64"/>
                <a:gd name="T19" fmla="*/ 86 h 105"/>
                <a:gd name="T20" fmla="*/ 63 w 64"/>
                <a:gd name="T21" fmla="*/ 98 h 105"/>
                <a:gd name="T22" fmla="*/ 48 w 64"/>
                <a:gd name="T23" fmla="*/ 100 h 105"/>
                <a:gd name="T24" fmla="*/ 31 w 64"/>
                <a:gd name="T25" fmla="*/ 80 h 105"/>
                <a:gd name="T26" fmla="*/ 6 w 64"/>
                <a:gd name="T27" fmla="*/ 49 h 105"/>
                <a:gd name="T28" fmla="*/ 4 w 64"/>
                <a:gd name="T29" fmla="*/ 3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" y="32"/>
                  </a:moveTo>
                  <a:cubicBezTo>
                    <a:pt x="1" y="28"/>
                    <a:pt x="1" y="24"/>
                    <a:pt x="3" y="19"/>
                  </a:cubicBezTo>
                  <a:cubicBezTo>
                    <a:pt x="4" y="18"/>
                    <a:pt x="3" y="17"/>
                    <a:pt x="3" y="16"/>
                  </a:cubicBezTo>
                  <a:cubicBezTo>
                    <a:pt x="1" y="11"/>
                    <a:pt x="2" y="5"/>
                    <a:pt x="5" y="3"/>
                  </a:cubicBezTo>
                  <a:cubicBezTo>
                    <a:pt x="9" y="0"/>
                    <a:pt x="14" y="0"/>
                    <a:pt x="17" y="4"/>
                  </a:cubicBezTo>
                  <a:cubicBezTo>
                    <a:pt x="32" y="22"/>
                    <a:pt x="47" y="40"/>
                    <a:pt x="61" y="58"/>
                  </a:cubicBezTo>
                  <a:cubicBezTo>
                    <a:pt x="64" y="61"/>
                    <a:pt x="64" y="65"/>
                    <a:pt x="62" y="69"/>
                  </a:cubicBezTo>
                  <a:cubicBezTo>
                    <a:pt x="62" y="71"/>
                    <a:pt x="62" y="72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4" y="79"/>
                    <a:pt x="62" y="82"/>
                    <a:pt x="62" y="86"/>
                  </a:cubicBezTo>
                  <a:cubicBezTo>
                    <a:pt x="62" y="90"/>
                    <a:pt x="64" y="94"/>
                    <a:pt x="63" y="98"/>
                  </a:cubicBezTo>
                  <a:cubicBezTo>
                    <a:pt x="60" y="104"/>
                    <a:pt x="52" y="105"/>
                    <a:pt x="48" y="100"/>
                  </a:cubicBezTo>
                  <a:cubicBezTo>
                    <a:pt x="42" y="93"/>
                    <a:pt x="37" y="86"/>
                    <a:pt x="31" y="80"/>
                  </a:cubicBezTo>
                  <a:cubicBezTo>
                    <a:pt x="23" y="69"/>
                    <a:pt x="14" y="59"/>
                    <a:pt x="6" y="49"/>
                  </a:cubicBezTo>
                  <a:cubicBezTo>
                    <a:pt x="1" y="43"/>
                    <a:pt x="0" y="40"/>
                    <a:pt x="4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9" name="Freeform 34"/>
            <p:cNvSpPr>
              <a:spLocks/>
            </p:cNvSpPr>
            <p:nvPr userDrawn="1"/>
          </p:nvSpPr>
          <p:spPr bwMode="auto">
            <a:xfrm>
              <a:off x="684213" y="960438"/>
              <a:ext cx="280988" cy="446088"/>
            </a:xfrm>
            <a:custGeom>
              <a:avLst/>
              <a:gdLst>
                <a:gd name="T0" fmla="*/ 63 w 63"/>
                <a:gd name="T1" fmla="*/ 66 h 106"/>
                <a:gd name="T2" fmla="*/ 62 w 63"/>
                <a:gd name="T3" fmla="*/ 81 h 106"/>
                <a:gd name="T4" fmla="*/ 62 w 63"/>
                <a:gd name="T5" fmla="*/ 95 h 106"/>
                <a:gd name="T6" fmla="*/ 57 w 63"/>
                <a:gd name="T7" fmla="*/ 104 h 106"/>
                <a:gd name="T8" fmla="*/ 47 w 63"/>
                <a:gd name="T9" fmla="*/ 102 h 106"/>
                <a:gd name="T10" fmla="*/ 34 w 63"/>
                <a:gd name="T11" fmla="*/ 86 h 106"/>
                <a:gd name="T12" fmla="*/ 4 w 63"/>
                <a:gd name="T13" fmla="*/ 49 h 106"/>
                <a:gd name="T14" fmla="*/ 2 w 63"/>
                <a:gd name="T15" fmla="*/ 36 h 106"/>
                <a:gd name="T16" fmla="*/ 2 w 63"/>
                <a:gd name="T17" fmla="*/ 32 h 106"/>
                <a:gd name="T18" fmla="*/ 2 w 63"/>
                <a:gd name="T19" fmla="*/ 32 h 106"/>
                <a:gd name="T20" fmla="*/ 3 w 63"/>
                <a:gd name="T21" fmla="*/ 20 h 106"/>
                <a:gd name="T22" fmla="*/ 2 w 63"/>
                <a:gd name="T23" fmla="*/ 8 h 106"/>
                <a:gd name="T24" fmla="*/ 17 w 63"/>
                <a:gd name="T25" fmla="*/ 6 h 106"/>
                <a:gd name="T26" fmla="*/ 43 w 63"/>
                <a:gd name="T27" fmla="*/ 38 h 106"/>
                <a:gd name="T28" fmla="*/ 59 w 63"/>
                <a:gd name="T29" fmla="*/ 58 h 106"/>
                <a:gd name="T30" fmla="*/ 63 w 63"/>
                <a:gd name="T31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6">
                  <a:moveTo>
                    <a:pt x="63" y="66"/>
                  </a:moveTo>
                  <a:cubicBezTo>
                    <a:pt x="60" y="71"/>
                    <a:pt x="62" y="76"/>
                    <a:pt x="62" y="81"/>
                  </a:cubicBezTo>
                  <a:cubicBezTo>
                    <a:pt x="62" y="86"/>
                    <a:pt x="61" y="90"/>
                    <a:pt x="62" y="95"/>
                  </a:cubicBezTo>
                  <a:cubicBezTo>
                    <a:pt x="63" y="99"/>
                    <a:pt x="61" y="103"/>
                    <a:pt x="57" y="104"/>
                  </a:cubicBezTo>
                  <a:cubicBezTo>
                    <a:pt x="54" y="106"/>
                    <a:pt x="50" y="105"/>
                    <a:pt x="47" y="102"/>
                  </a:cubicBezTo>
                  <a:cubicBezTo>
                    <a:pt x="42" y="96"/>
                    <a:pt x="38" y="91"/>
                    <a:pt x="34" y="86"/>
                  </a:cubicBezTo>
                  <a:cubicBezTo>
                    <a:pt x="24" y="74"/>
                    <a:pt x="14" y="61"/>
                    <a:pt x="4" y="49"/>
                  </a:cubicBezTo>
                  <a:cubicBezTo>
                    <a:pt x="0" y="45"/>
                    <a:pt x="0" y="41"/>
                    <a:pt x="2" y="36"/>
                  </a:cubicBezTo>
                  <a:cubicBezTo>
                    <a:pt x="3" y="35"/>
                    <a:pt x="2" y="33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7"/>
                    <a:pt x="2" y="23"/>
                    <a:pt x="3" y="20"/>
                  </a:cubicBezTo>
                  <a:cubicBezTo>
                    <a:pt x="3" y="16"/>
                    <a:pt x="0" y="12"/>
                    <a:pt x="2" y="8"/>
                  </a:cubicBezTo>
                  <a:cubicBezTo>
                    <a:pt x="5" y="1"/>
                    <a:pt x="12" y="0"/>
                    <a:pt x="17" y="6"/>
                  </a:cubicBezTo>
                  <a:cubicBezTo>
                    <a:pt x="26" y="17"/>
                    <a:pt x="34" y="27"/>
                    <a:pt x="43" y="38"/>
                  </a:cubicBezTo>
                  <a:cubicBezTo>
                    <a:pt x="48" y="45"/>
                    <a:pt x="54" y="51"/>
                    <a:pt x="59" y="58"/>
                  </a:cubicBezTo>
                  <a:cubicBezTo>
                    <a:pt x="61" y="60"/>
                    <a:pt x="62" y="63"/>
                    <a:pt x="63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0" name="Freeform 35"/>
            <p:cNvSpPr>
              <a:spLocks/>
            </p:cNvSpPr>
            <p:nvPr userDrawn="1"/>
          </p:nvSpPr>
          <p:spPr bwMode="auto">
            <a:xfrm>
              <a:off x="977900" y="1027113"/>
              <a:ext cx="279400" cy="438150"/>
            </a:xfrm>
            <a:custGeom>
              <a:avLst/>
              <a:gdLst>
                <a:gd name="T0" fmla="*/ 60 w 63"/>
                <a:gd name="T1" fmla="*/ 72 h 104"/>
                <a:gd name="T2" fmla="*/ 60 w 63"/>
                <a:gd name="T3" fmla="*/ 86 h 104"/>
                <a:gd name="T4" fmla="*/ 62 w 63"/>
                <a:gd name="T5" fmla="*/ 91 h 104"/>
                <a:gd name="T6" fmla="*/ 58 w 63"/>
                <a:gd name="T7" fmla="*/ 102 h 104"/>
                <a:gd name="T8" fmla="*/ 47 w 63"/>
                <a:gd name="T9" fmla="*/ 100 h 104"/>
                <a:gd name="T10" fmla="*/ 24 w 63"/>
                <a:gd name="T11" fmla="*/ 73 h 104"/>
                <a:gd name="T12" fmla="*/ 4 w 63"/>
                <a:gd name="T13" fmla="*/ 48 h 104"/>
                <a:gd name="T14" fmla="*/ 2 w 63"/>
                <a:gd name="T15" fmla="*/ 34 h 104"/>
                <a:gd name="T16" fmla="*/ 2 w 63"/>
                <a:gd name="T17" fmla="*/ 31 h 104"/>
                <a:gd name="T18" fmla="*/ 3 w 63"/>
                <a:gd name="T19" fmla="*/ 18 h 104"/>
                <a:gd name="T20" fmla="*/ 1 w 63"/>
                <a:gd name="T21" fmla="*/ 13 h 104"/>
                <a:gd name="T22" fmla="*/ 5 w 63"/>
                <a:gd name="T23" fmla="*/ 2 h 104"/>
                <a:gd name="T24" fmla="*/ 16 w 63"/>
                <a:gd name="T25" fmla="*/ 4 h 104"/>
                <a:gd name="T26" fmla="*/ 36 w 63"/>
                <a:gd name="T27" fmla="*/ 28 h 104"/>
                <a:gd name="T28" fmla="*/ 59 w 63"/>
                <a:gd name="T29" fmla="*/ 56 h 104"/>
                <a:gd name="T30" fmla="*/ 60 w 63"/>
                <a:gd name="T31" fmla="*/ 7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4">
                  <a:moveTo>
                    <a:pt x="60" y="72"/>
                  </a:moveTo>
                  <a:cubicBezTo>
                    <a:pt x="63" y="77"/>
                    <a:pt x="63" y="81"/>
                    <a:pt x="60" y="86"/>
                  </a:cubicBezTo>
                  <a:cubicBezTo>
                    <a:pt x="61" y="88"/>
                    <a:pt x="62" y="90"/>
                    <a:pt x="62" y="91"/>
                  </a:cubicBezTo>
                  <a:cubicBezTo>
                    <a:pt x="63" y="96"/>
                    <a:pt x="61" y="100"/>
                    <a:pt x="58" y="102"/>
                  </a:cubicBezTo>
                  <a:cubicBezTo>
                    <a:pt x="54" y="104"/>
                    <a:pt x="50" y="104"/>
                    <a:pt x="47" y="100"/>
                  </a:cubicBezTo>
                  <a:cubicBezTo>
                    <a:pt x="39" y="91"/>
                    <a:pt x="32" y="82"/>
                    <a:pt x="24" y="73"/>
                  </a:cubicBezTo>
                  <a:cubicBezTo>
                    <a:pt x="17" y="64"/>
                    <a:pt x="11" y="56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2" y="33"/>
                    <a:pt x="3" y="32"/>
                    <a:pt x="2" y="31"/>
                  </a:cubicBezTo>
                  <a:cubicBezTo>
                    <a:pt x="0" y="26"/>
                    <a:pt x="0" y="22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9"/>
                    <a:pt x="2" y="4"/>
                    <a:pt x="5" y="2"/>
                  </a:cubicBezTo>
                  <a:cubicBezTo>
                    <a:pt x="9" y="0"/>
                    <a:pt x="13" y="0"/>
                    <a:pt x="16" y="4"/>
                  </a:cubicBezTo>
                  <a:cubicBezTo>
                    <a:pt x="23" y="12"/>
                    <a:pt x="29" y="20"/>
                    <a:pt x="36" y="28"/>
                  </a:cubicBezTo>
                  <a:cubicBezTo>
                    <a:pt x="44" y="37"/>
                    <a:pt x="51" y="47"/>
                    <a:pt x="59" y="56"/>
                  </a:cubicBezTo>
                  <a:cubicBezTo>
                    <a:pt x="63" y="61"/>
                    <a:pt x="63" y="65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1" name="Freeform 36"/>
            <p:cNvSpPr>
              <a:spLocks/>
            </p:cNvSpPr>
            <p:nvPr userDrawn="1"/>
          </p:nvSpPr>
          <p:spPr bwMode="auto">
            <a:xfrm>
              <a:off x="684213" y="387350"/>
              <a:ext cx="284163" cy="442913"/>
            </a:xfrm>
            <a:custGeom>
              <a:avLst/>
              <a:gdLst>
                <a:gd name="T0" fmla="*/ 60 w 64"/>
                <a:gd name="T1" fmla="*/ 87 h 105"/>
                <a:gd name="T2" fmla="*/ 61 w 64"/>
                <a:gd name="T3" fmla="*/ 89 h 105"/>
                <a:gd name="T4" fmla="*/ 59 w 64"/>
                <a:gd name="T5" fmla="*/ 102 h 105"/>
                <a:gd name="T6" fmla="*/ 47 w 64"/>
                <a:gd name="T7" fmla="*/ 100 h 105"/>
                <a:gd name="T8" fmla="*/ 22 w 64"/>
                <a:gd name="T9" fmla="*/ 71 h 105"/>
                <a:gd name="T10" fmla="*/ 4 w 64"/>
                <a:gd name="T11" fmla="*/ 48 h 105"/>
                <a:gd name="T12" fmla="*/ 2 w 64"/>
                <a:gd name="T13" fmla="*/ 35 h 105"/>
                <a:gd name="T14" fmla="*/ 2 w 64"/>
                <a:gd name="T15" fmla="*/ 31 h 105"/>
                <a:gd name="T16" fmla="*/ 3 w 64"/>
                <a:gd name="T17" fmla="*/ 19 h 105"/>
                <a:gd name="T18" fmla="*/ 2 w 64"/>
                <a:gd name="T19" fmla="*/ 16 h 105"/>
                <a:gd name="T20" fmla="*/ 4 w 64"/>
                <a:gd name="T21" fmla="*/ 3 h 105"/>
                <a:gd name="T22" fmla="*/ 16 w 64"/>
                <a:gd name="T23" fmla="*/ 4 h 105"/>
                <a:gd name="T24" fmla="*/ 34 w 64"/>
                <a:gd name="T25" fmla="*/ 27 h 105"/>
                <a:gd name="T26" fmla="*/ 59 w 64"/>
                <a:gd name="T27" fmla="*/ 56 h 105"/>
                <a:gd name="T28" fmla="*/ 61 w 64"/>
                <a:gd name="T29" fmla="*/ 71 h 105"/>
                <a:gd name="T30" fmla="*/ 61 w 64"/>
                <a:gd name="T31" fmla="*/ 74 h 105"/>
                <a:gd name="T32" fmla="*/ 60 w 64"/>
                <a:gd name="T33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5">
                  <a:moveTo>
                    <a:pt x="60" y="87"/>
                  </a:moveTo>
                  <a:cubicBezTo>
                    <a:pt x="60" y="87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0"/>
                  </a:cubicBezTo>
                  <a:cubicBezTo>
                    <a:pt x="38" y="91"/>
                    <a:pt x="30" y="81"/>
                    <a:pt x="22" y="71"/>
                  </a:cubicBezTo>
                  <a:cubicBezTo>
                    <a:pt x="16" y="63"/>
                    <a:pt x="10" y="56"/>
                    <a:pt x="4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3" y="32"/>
                    <a:pt x="2" y="31"/>
                  </a:cubicBezTo>
                  <a:cubicBezTo>
                    <a:pt x="0" y="26"/>
                    <a:pt x="0" y="24"/>
                    <a:pt x="3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6" y="4"/>
                  </a:cubicBezTo>
                  <a:cubicBezTo>
                    <a:pt x="22" y="12"/>
                    <a:pt x="28" y="19"/>
                    <a:pt x="34" y="27"/>
                  </a:cubicBezTo>
                  <a:cubicBezTo>
                    <a:pt x="42" y="36"/>
                    <a:pt x="50" y="46"/>
                    <a:pt x="59" y="56"/>
                  </a:cubicBezTo>
                  <a:cubicBezTo>
                    <a:pt x="62" y="61"/>
                    <a:pt x="64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8"/>
                    <a:pt x="63" y="83"/>
                    <a:pt x="60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2" name="Freeform 37"/>
            <p:cNvSpPr>
              <a:spLocks/>
            </p:cNvSpPr>
            <p:nvPr userDrawn="1"/>
          </p:nvSpPr>
          <p:spPr bwMode="auto">
            <a:xfrm>
              <a:off x="977900" y="1600200"/>
              <a:ext cx="279400" cy="441325"/>
            </a:xfrm>
            <a:custGeom>
              <a:avLst/>
              <a:gdLst>
                <a:gd name="T0" fmla="*/ 3 w 63"/>
                <a:gd name="T1" fmla="*/ 18 h 105"/>
                <a:gd name="T2" fmla="*/ 1 w 63"/>
                <a:gd name="T3" fmla="*/ 14 h 105"/>
                <a:gd name="T4" fmla="*/ 5 w 63"/>
                <a:gd name="T5" fmla="*/ 3 h 105"/>
                <a:gd name="T6" fmla="*/ 16 w 63"/>
                <a:gd name="T7" fmla="*/ 5 h 105"/>
                <a:gd name="T8" fmla="*/ 33 w 63"/>
                <a:gd name="T9" fmla="*/ 26 h 105"/>
                <a:gd name="T10" fmla="*/ 59 w 63"/>
                <a:gd name="T11" fmla="*/ 57 h 105"/>
                <a:gd name="T12" fmla="*/ 61 w 63"/>
                <a:gd name="T13" fmla="*/ 71 h 105"/>
                <a:gd name="T14" fmla="*/ 61 w 63"/>
                <a:gd name="T15" fmla="*/ 74 h 105"/>
                <a:gd name="T16" fmla="*/ 60 w 63"/>
                <a:gd name="T17" fmla="*/ 87 h 105"/>
                <a:gd name="T18" fmla="*/ 62 w 63"/>
                <a:gd name="T19" fmla="*/ 92 h 105"/>
                <a:gd name="T20" fmla="*/ 58 w 63"/>
                <a:gd name="T21" fmla="*/ 103 h 105"/>
                <a:gd name="T22" fmla="*/ 46 w 63"/>
                <a:gd name="T23" fmla="*/ 100 h 105"/>
                <a:gd name="T24" fmla="*/ 3 w 63"/>
                <a:gd name="T25" fmla="*/ 48 h 105"/>
                <a:gd name="T26" fmla="*/ 1 w 63"/>
                <a:gd name="T27" fmla="*/ 42 h 105"/>
                <a:gd name="T28" fmla="*/ 1 w 63"/>
                <a:gd name="T29" fmla="*/ 25 h 105"/>
                <a:gd name="T30" fmla="*/ 3 w 63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5">
                  <a:moveTo>
                    <a:pt x="3" y="18"/>
                  </a:moveTo>
                  <a:cubicBezTo>
                    <a:pt x="2" y="17"/>
                    <a:pt x="1" y="16"/>
                    <a:pt x="1" y="14"/>
                  </a:cubicBezTo>
                  <a:cubicBezTo>
                    <a:pt x="0" y="10"/>
                    <a:pt x="1" y="5"/>
                    <a:pt x="5" y="3"/>
                  </a:cubicBezTo>
                  <a:cubicBezTo>
                    <a:pt x="9" y="0"/>
                    <a:pt x="13" y="1"/>
                    <a:pt x="16" y="5"/>
                  </a:cubicBezTo>
                  <a:cubicBezTo>
                    <a:pt x="22" y="12"/>
                    <a:pt x="28" y="19"/>
                    <a:pt x="33" y="26"/>
                  </a:cubicBezTo>
                  <a:cubicBezTo>
                    <a:pt x="42" y="36"/>
                    <a:pt x="51" y="47"/>
                    <a:pt x="59" y="57"/>
                  </a:cubicBezTo>
                  <a:cubicBezTo>
                    <a:pt x="63" y="62"/>
                    <a:pt x="63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9"/>
                    <a:pt x="63" y="83"/>
                    <a:pt x="60" y="87"/>
                  </a:cubicBezTo>
                  <a:cubicBezTo>
                    <a:pt x="61" y="89"/>
                    <a:pt x="62" y="90"/>
                    <a:pt x="62" y="92"/>
                  </a:cubicBezTo>
                  <a:cubicBezTo>
                    <a:pt x="63" y="97"/>
                    <a:pt x="61" y="101"/>
                    <a:pt x="58" y="103"/>
                  </a:cubicBezTo>
                  <a:cubicBezTo>
                    <a:pt x="54" y="105"/>
                    <a:pt x="50" y="105"/>
                    <a:pt x="46" y="100"/>
                  </a:cubicBezTo>
                  <a:cubicBezTo>
                    <a:pt x="32" y="83"/>
                    <a:pt x="17" y="65"/>
                    <a:pt x="3" y="48"/>
                  </a:cubicBezTo>
                  <a:cubicBezTo>
                    <a:pt x="2" y="46"/>
                    <a:pt x="1" y="44"/>
                    <a:pt x="1" y="42"/>
                  </a:cubicBezTo>
                  <a:cubicBezTo>
                    <a:pt x="2" y="36"/>
                    <a:pt x="2" y="31"/>
                    <a:pt x="1" y="25"/>
                  </a:cubicBezTo>
                  <a:cubicBezTo>
                    <a:pt x="0" y="23"/>
                    <a:pt x="2" y="21"/>
                    <a:pt x="3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3" name="Freeform 38"/>
            <p:cNvSpPr>
              <a:spLocks/>
            </p:cNvSpPr>
            <p:nvPr userDrawn="1"/>
          </p:nvSpPr>
          <p:spPr bwMode="auto">
            <a:xfrm>
              <a:off x="977900" y="2754313"/>
              <a:ext cx="284163" cy="441325"/>
            </a:xfrm>
            <a:custGeom>
              <a:avLst/>
              <a:gdLst>
                <a:gd name="T0" fmla="*/ 60 w 64"/>
                <a:gd name="T1" fmla="*/ 73 h 105"/>
                <a:gd name="T2" fmla="*/ 60 w 64"/>
                <a:gd name="T3" fmla="*/ 87 h 105"/>
                <a:gd name="T4" fmla="*/ 62 w 64"/>
                <a:gd name="T5" fmla="*/ 92 h 105"/>
                <a:gd name="T6" fmla="*/ 57 w 64"/>
                <a:gd name="T7" fmla="*/ 103 h 105"/>
                <a:gd name="T8" fmla="*/ 46 w 64"/>
                <a:gd name="T9" fmla="*/ 101 h 105"/>
                <a:gd name="T10" fmla="*/ 13 w 64"/>
                <a:gd name="T11" fmla="*/ 60 h 105"/>
                <a:gd name="T12" fmla="*/ 3 w 64"/>
                <a:gd name="T13" fmla="*/ 48 h 105"/>
                <a:gd name="T14" fmla="*/ 2 w 64"/>
                <a:gd name="T15" fmla="*/ 35 h 105"/>
                <a:gd name="T16" fmla="*/ 2 w 64"/>
                <a:gd name="T17" fmla="*/ 32 h 105"/>
                <a:gd name="T18" fmla="*/ 3 w 64"/>
                <a:gd name="T19" fmla="*/ 19 h 105"/>
                <a:gd name="T20" fmla="*/ 2 w 64"/>
                <a:gd name="T21" fmla="*/ 18 h 105"/>
                <a:gd name="T22" fmla="*/ 4 w 64"/>
                <a:gd name="T23" fmla="*/ 3 h 105"/>
                <a:gd name="T24" fmla="*/ 17 w 64"/>
                <a:gd name="T25" fmla="*/ 6 h 105"/>
                <a:gd name="T26" fmla="*/ 44 w 64"/>
                <a:gd name="T27" fmla="*/ 38 h 105"/>
                <a:gd name="T28" fmla="*/ 58 w 64"/>
                <a:gd name="T29" fmla="*/ 56 h 105"/>
                <a:gd name="T30" fmla="*/ 60 w 64"/>
                <a:gd name="T31" fmla="*/ 7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0" y="73"/>
                  </a:moveTo>
                  <a:cubicBezTo>
                    <a:pt x="63" y="77"/>
                    <a:pt x="63" y="82"/>
                    <a:pt x="60" y="87"/>
                  </a:cubicBezTo>
                  <a:cubicBezTo>
                    <a:pt x="61" y="89"/>
                    <a:pt x="62" y="91"/>
                    <a:pt x="62" y="92"/>
                  </a:cubicBezTo>
                  <a:cubicBezTo>
                    <a:pt x="63" y="97"/>
                    <a:pt x="61" y="101"/>
                    <a:pt x="57" y="103"/>
                  </a:cubicBezTo>
                  <a:cubicBezTo>
                    <a:pt x="54" y="105"/>
                    <a:pt x="50" y="105"/>
                    <a:pt x="46" y="101"/>
                  </a:cubicBezTo>
                  <a:cubicBezTo>
                    <a:pt x="35" y="87"/>
                    <a:pt x="24" y="74"/>
                    <a:pt x="13" y="60"/>
                  </a:cubicBezTo>
                  <a:cubicBezTo>
                    <a:pt x="10" y="56"/>
                    <a:pt x="7" y="52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3" y="33"/>
                    <a:pt x="2" y="32"/>
                  </a:cubicBezTo>
                  <a:cubicBezTo>
                    <a:pt x="0" y="27"/>
                    <a:pt x="0" y="23"/>
                    <a:pt x="3" y="19"/>
                  </a:cubicBezTo>
                  <a:cubicBezTo>
                    <a:pt x="3" y="18"/>
                    <a:pt x="3" y="18"/>
                    <a:pt x="2" y="18"/>
                  </a:cubicBezTo>
                  <a:cubicBezTo>
                    <a:pt x="0" y="12"/>
                    <a:pt x="0" y="7"/>
                    <a:pt x="4" y="3"/>
                  </a:cubicBezTo>
                  <a:cubicBezTo>
                    <a:pt x="8" y="0"/>
                    <a:pt x="13" y="1"/>
                    <a:pt x="17" y="6"/>
                  </a:cubicBezTo>
                  <a:cubicBezTo>
                    <a:pt x="26" y="17"/>
                    <a:pt x="35" y="28"/>
                    <a:pt x="44" y="38"/>
                  </a:cubicBezTo>
                  <a:cubicBezTo>
                    <a:pt x="48" y="44"/>
                    <a:pt x="53" y="50"/>
                    <a:pt x="58" y="56"/>
                  </a:cubicBezTo>
                  <a:cubicBezTo>
                    <a:pt x="63" y="63"/>
                    <a:pt x="64" y="65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4" name="Freeform 39"/>
            <p:cNvSpPr>
              <a:spLocks/>
            </p:cNvSpPr>
            <p:nvPr userDrawn="1"/>
          </p:nvSpPr>
          <p:spPr bwMode="auto">
            <a:xfrm>
              <a:off x="977900" y="3330575"/>
              <a:ext cx="279400" cy="441325"/>
            </a:xfrm>
            <a:custGeom>
              <a:avLst/>
              <a:gdLst>
                <a:gd name="T0" fmla="*/ 60 w 63"/>
                <a:gd name="T1" fmla="*/ 87 h 105"/>
                <a:gd name="T2" fmla="*/ 61 w 63"/>
                <a:gd name="T3" fmla="*/ 100 h 105"/>
                <a:gd name="T4" fmla="*/ 53 w 63"/>
                <a:gd name="T5" fmla="*/ 104 h 105"/>
                <a:gd name="T6" fmla="*/ 46 w 63"/>
                <a:gd name="T7" fmla="*/ 100 h 105"/>
                <a:gd name="T8" fmla="*/ 3 w 63"/>
                <a:gd name="T9" fmla="*/ 48 h 105"/>
                <a:gd name="T10" fmla="*/ 2 w 63"/>
                <a:gd name="T11" fmla="*/ 35 h 105"/>
                <a:gd name="T12" fmla="*/ 2 w 63"/>
                <a:gd name="T13" fmla="*/ 31 h 105"/>
                <a:gd name="T14" fmla="*/ 2 w 63"/>
                <a:gd name="T15" fmla="*/ 31 h 105"/>
                <a:gd name="T16" fmla="*/ 2 w 63"/>
                <a:gd name="T17" fmla="*/ 19 h 105"/>
                <a:gd name="T18" fmla="*/ 1 w 63"/>
                <a:gd name="T19" fmla="*/ 7 h 105"/>
                <a:gd name="T20" fmla="*/ 17 w 63"/>
                <a:gd name="T21" fmla="*/ 6 h 105"/>
                <a:gd name="T22" fmla="*/ 43 w 63"/>
                <a:gd name="T23" fmla="*/ 37 h 105"/>
                <a:gd name="T24" fmla="*/ 59 w 63"/>
                <a:gd name="T25" fmla="*/ 57 h 105"/>
                <a:gd name="T26" fmla="*/ 61 w 63"/>
                <a:gd name="T27" fmla="*/ 71 h 105"/>
                <a:gd name="T28" fmla="*/ 61 w 63"/>
                <a:gd name="T29" fmla="*/ 74 h 105"/>
                <a:gd name="T30" fmla="*/ 60 w 63"/>
                <a:gd name="T31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5">
                  <a:moveTo>
                    <a:pt x="60" y="87"/>
                  </a:moveTo>
                  <a:cubicBezTo>
                    <a:pt x="63" y="91"/>
                    <a:pt x="63" y="95"/>
                    <a:pt x="61" y="100"/>
                  </a:cubicBezTo>
                  <a:cubicBezTo>
                    <a:pt x="59" y="103"/>
                    <a:pt x="56" y="105"/>
                    <a:pt x="53" y="104"/>
                  </a:cubicBezTo>
                  <a:cubicBezTo>
                    <a:pt x="50" y="104"/>
                    <a:pt x="48" y="102"/>
                    <a:pt x="46" y="100"/>
                  </a:cubicBezTo>
                  <a:cubicBezTo>
                    <a:pt x="32" y="83"/>
                    <a:pt x="18" y="65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6"/>
                    <a:pt x="2" y="23"/>
                    <a:pt x="2" y="19"/>
                  </a:cubicBezTo>
                  <a:cubicBezTo>
                    <a:pt x="3" y="15"/>
                    <a:pt x="0" y="11"/>
                    <a:pt x="1" y="7"/>
                  </a:cubicBezTo>
                  <a:cubicBezTo>
                    <a:pt x="4" y="0"/>
                    <a:pt x="12" y="0"/>
                    <a:pt x="17" y="6"/>
                  </a:cubicBezTo>
                  <a:cubicBezTo>
                    <a:pt x="26" y="16"/>
                    <a:pt x="34" y="27"/>
                    <a:pt x="43" y="37"/>
                  </a:cubicBezTo>
                  <a:cubicBezTo>
                    <a:pt x="48" y="44"/>
                    <a:pt x="54" y="51"/>
                    <a:pt x="59" y="57"/>
                  </a:cubicBezTo>
                  <a:cubicBezTo>
                    <a:pt x="63" y="62"/>
                    <a:pt x="63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9"/>
                    <a:pt x="63" y="83"/>
                    <a:pt x="60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5" name="Freeform 40"/>
            <p:cNvSpPr>
              <a:spLocks/>
            </p:cNvSpPr>
            <p:nvPr userDrawn="1"/>
          </p:nvSpPr>
          <p:spPr bwMode="auto">
            <a:xfrm>
              <a:off x="987425" y="4770438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2 w 64"/>
                <a:gd name="T5" fmla="*/ 90 h 106"/>
                <a:gd name="T6" fmla="*/ 59 w 64"/>
                <a:gd name="T7" fmla="*/ 103 h 106"/>
                <a:gd name="T8" fmla="*/ 47 w 64"/>
                <a:gd name="T9" fmla="*/ 101 h 106"/>
                <a:gd name="T10" fmla="*/ 4 w 64"/>
                <a:gd name="T11" fmla="*/ 49 h 106"/>
                <a:gd name="T12" fmla="*/ 2 w 64"/>
                <a:gd name="T13" fmla="*/ 36 h 106"/>
                <a:gd name="T14" fmla="*/ 3 w 64"/>
                <a:gd name="T15" fmla="*/ 32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8 h 106"/>
                <a:gd name="T22" fmla="*/ 17 w 64"/>
                <a:gd name="T23" fmla="*/ 5 h 106"/>
                <a:gd name="T24" fmla="*/ 35 w 64"/>
                <a:gd name="T25" fmla="*/ 27 h 106"/>
                <a:gd name="T26" fmla="*/ 59 w 64"/>
                <a:gd name="T27" fmla="*/ 57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4" y="82"/>
                    <a:pt x="61" y="86"/>
                  </a:cubicBezTo>
                  <a:cubicBezTo>
                    <a:pt x="61" y="87"/>
                    <a:pt x="61" y="89"/>
                    <a:pt x="62" y="90"/>
                  </a:cubicBezTo>
                  <a:cubicBezTo>
                    <a:pt x="63" y="95"/>
                    <a:pt x="62" y="101"/>
                    <a:pt x="59" y="103"/>
                  </a:cubicBezTo>
                  <a:cubicBezTo>
                    <a:pt x="55" y="106"/>
                    <a:pt x="51" y="105"/>
                    <a:pt x="47" y="101"/>
                  </a:cubicBezTo>
                  <a:cubicBezTo>
                    <a:pt x="33" y="83"/>
                    <a:pt x="18" y="66"/>
                    <a:pt x="4" y="49"/>
                  </a:cubicBezTo>
                  <a:cubicBezTo>
                    <a:pt x="1" y="44"/>
                    <a:pt x="0" y="41"/>
                    <a:pt x="2" y="36"/>
                  </a:cubicBezTo>
                  <a:cubicBezTo>
                    <a:pt x="3" y="35"/>
                    <a:pt x="3" y="33"/>
                    <a:pt x="3" y="32"/>
                  </a:cubicBezTo>
                  <a:cubicBezTo>
                    <a:pt x="3" y="32"/>
                    <a:pt x="2" y="31"/>
                    <a:pt x="2" y="31"/>
                  </a:cubicBezTo>
                  <a:cubicBezTo>
                    <a:pt x="0" y="27"/>
                    <a:pt x="3" y="23"/>
                    <a:pt x="3" y="19"/>
                  </a:cubicBezTo>
                  <a:cubicBezTo>
                    <a:pt x="3" y="16"/>
                    <a:pt x="0" y="12"/>
                    <a:pt x="2" y="8"/>
                  </a:cubicBezTo>
                  <a:cubicBezTo>
                    <a:pt x="5" y="1"/>
                    <a:pt x="12" y="0"/>
                    <a:pt x="17" y="5"/>
                  </a:cubicBezTo>
                  <a:cubicBezTo>
                    <a:pt x="23" y="13"/>
                    <a:pt x="29" y="20"/>
                    <a:pt x="35" y="27"/>
                  </a:cubicBezTo>
                  <a:cubicBezTo>
                    <a:pt x="43" y="37"/>
                    <a:pt x="51" y="47"/>
                    <a:pt x="59" y="57"/>
                  </a:cubicBezTo>
                  <a:cubicBezTo>
                    <a:pt x="64" y="63"/>
                    <a:pt x="64" y="66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6" name="Freeform 41"/>
            <p:cNvSpPr>
              <a:spLocks/>
            </p:cNvSpPr>
            <p:nvPr userDrawn="1"/>
          </p:nvSpPr>
          <p:spPr bwMode="auto">
            <a:xfrm>
              <a:off x="684213" y="2693988"/>
              <a:ext cx="280988" cy="442913"/>
            </a:xfrm>
            <a:custGeom>
              <a:avLst/>
              <a:gdLst>
                <a:gd name="T0" fmla="*/ 60 w 63"/>
                <a:gd name="T1" fmla="*/ 72 h 105"/>
                <a:gd name="T2" fmla="*/ 61 w 63"/>
                <a:gd name="T3" fmla="*/ 85 h 105"/>
                <a:gd name="T4" fmla="*/ 61 w 63"/>
                <a:gd name="T5" fmla="*/ 89 h 105"/>
                <a:gd name="T6" fmla="*/ 59 w 63"/>
                <a:gd name="T7" fmla="*/ 102 h 105"/>
                <a:gd name="T8" fmla="*/ 47 w 63"/>
                <a:gd name="T9" fmla="*/ 100 h 105"/>
                <a:gd name="T10" fmla="*/ 3 w 63"/>
                <a:gd name="T11" fmla="*/ 47 h 105"/>
                <a:gd name="T12" fmla="*/ 3 w 63"/>
                <a:gd name="T13" fmla="*/ 33 h 105"/>
                <a:gd name="T14" fmla="*/ 2 w 63"/>
                <a:gd name="T15" fmla="*/ 20 h 105"/>
                <a:gd name="T16" fmla="*/ 2 w 63"/>
                <a:gd name="T17" fmla="*/ 16 h 105"/>
                <a:gd name="T18" fmla="*/ 4 w 63"/>
                <a:gd name="T19" fmla="*/ 3 h 105"/>
                <a:gd name="T20" fmla="*/ 16 w 63"/>
                <a:gd name="T21" fmla="*/ 5 h 105"/>
                <a:gd name="T22" fmla="*/ 60 w 63"/>
                <a:gd name="T23" fmla="*/ 58 h 105"/>
                <a:gd name="T24" fmla="*/ 60 w 63"/>
                <a:gd name="T25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05">
                  <a:moveTo>
                    <a:pt x="60" y="72"/>
                  </a:moveTo>
                  <a:cubicBezTo>
                    <a:pt x="63" y="77"/>
                    <a:pt x="63" y="81"/>
                    <a:pt x="61" y="85"/>
                  </a:cubicBezTo>
                  <a:cubicBezTo>
                    <a:pt x="60" y="86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0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3"/>
                    <a:pt x="0" y="39"/>
                    <a:pt x="3" y="33"/>
                  </a:cubicBezTo>
                  <a:cubicBezTo>
                    <a:pt x="0" y="29"/>
                    <a:pt x="0" y="24"/>
                    <a:pt x="2" y="20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0"/>
                    <a:pt x="16" y="5"/>
                  </a:cubicBezTo>
                  <a:cubicBezTo>
                    <a:pt x="31" y="22"/>
                    <a:pt x="45" y="40"/>
                    <a:pt x="60" y="58"/>
                  </a:cubicBezTo>
                  <a:cubicBezTo>
                    <a:pt x="63" y="62"/>
                    <a:pt x="63" y="66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7" name="Freeform 42"/>
            <p:cNvSpPr>
              <a:spLocks/>
            </p:cNvSpPr>
            <p:nvPr userDrawn="1"/>
          </p:nvSpPr>
          <p:spPr bwMode="auto">
            <a:xfrm>
              <a:off x="973138" y="2466975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20 h 106"/>
                <a:gd name="T4" fmla="*/ 3 w 64"/>
                <a:gd name="T5" fmla="*/ 16 h 106"/>
                <a:gd name="T6" fmla="*/ 6 w 64"/>
                <a:gd name="T7" fmla="*/ 2 h 106"/>
                <a:gd name="T8" fmla="*/ 18 w 64"/>
                <a:gd name="T9" fmla="*/ 5 h 106"/>
                <a:gd name="T10" fmla="*/ 61 w 64"/>
                <a:gd name="T11" fmla="*/ 57 h 106"/>
                <a:gd name="T12" fmla="*/ 62 w 64"/>
                <a:gd name="T13" fmla="*/ 70 h 106"/>
                <a:gd name="T14" fmla="*/ 62 w 64"/>
                <a:gd name="T15" fmla="*/ 74 h 106"/>
                <a:gd name="T16" fmla="*/ 62 w 64"/>
                <a:gd name="T17" fmla="*/ 86 h 106"/>
                <a:gd name="T18" fmla="*/ 63 w 64"/>
                <a:gd name="T19" fmla="*/ 98 h 106"/>
                <a:gd name="T20" fmla="*/ 47 w 64"/>
                <a:gd name="T21" fmla="*/ 100 h 106"/>
                <a:gd name="T22" fmla="*/ 21 w 64"/>
                <a:gd name="T23" fmla="*/ 67 h 106"/>
                <a:gd name="T24" fmla="*/ 6 w 64"/>
                <a:gd name="T25" fmla="*/ 49 h 106"/>
                <a:gd name="T26" fmla="*/ 4 w 64"/>
                <a:gd name="T27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8"/>
                    <a:pt x="1" y="24"/>
                    <a:pt x="3" y="20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1" y="11"/>
                    <a:pt x="2" y="5"/>
                    <a:pt x="6" y="2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32" y="22"/>
                    <a:pt x="46" y="40"/>
                    <a:pt x="61" y="57"/>
                  </a:cubicBezTo>
                  <a:cubicBezTo>
                    <a:pt x="64" y="61"/>
                    <a:pt x="64" y="65"/>
                    <a:pt x="62" y="70"/>
                  </a:cubicBezTo>
                  <a:cubicBezTo>
                    <a:pt x="62" y="71"/>
                    <a:pt x="62" y="73"/>
                    <a:pt x="62" y="74"/>
                  </a:cubicBezTo>
                  <a:cubicBezTo>
                    <a:pt x="64" y="78"/>
                    <a:pt x="62" y="82"/>
                    <a:pt x="62" y="86"/>
                  </a:cubicBezTo>
                  <a:cubicBezTo>
                    <a:pt x="61" y="90"/>
                    <a:pt x="64" y="94"/>
                    <a:pt x="63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38" y="89"/>
                    <a:pt x="29" y="78"/>
                    <a:pt x="21" y="67"/>
                  </a:cubicBezTo>
                  <a:cubicBezTo>
                    <a:pt x="16" y="61"/>
                    <a:pt x="11" y="55"/>
                    <a:pt x="6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8" name="Freeform 43"/>
            <p:cNvSpPr>
              <a:spLocks/>
            </p:cNvSpPr>
            <p:nvPr userDrawn="1"/>
          </p:nvSpPr>
          <p:spPr bwMode="auto">
            <a:xfrm>
              <a:off x="977900" y="160338"/>
              <a:ext cx="284163" cy="441325"/>
            </a:xfrm>
            <a:custGeom>
              <a:avLst/>
              <a:gdLst>
                <a:gd name="T0" fmla="*/ 3 w 64"/>
                <a:gd name="T1" fmla="*/ 33 h 105"/>
                <a:gd name="T2" fmla="*/ 3 w 64"/>
                <a:gd name="T3" fmla="*/ 19 h 105"/>
                <a:gd name="T4" fmla="*/ 1 w 64"/>
                <a:gd name="T5" fmla="*/ 14 h 105"/>
                <a:gd name="T6" fmla="*/ 5 w 64"/>
                <a:gd name="T7" fmla="*/ 2 h 105"/>
                <a:gd name="T8" fmla="*/ 17 w 64"/>
                <a:gd name="T9" fmla="*/ 5 h 105"/>
                <a:gd name="T10" fmla="*/ 34 w 64"/>
                <a:gd name="T11" fmla="*/ 26 h 105"/>
                <a:gd name="T12" fmla="*/ 59 w 64"/>
                <a:gd name="T13" fmla="*/ 56 h 105"/>
                <a:gd name="T14" fmla="*/ 61 w 64"/>
                <a:gd name="T15" fmla="*/ 71 h 105"/>
                <a:gd name="T16" fmla="*/ 61 w 64"/>
                <a:gd name="T17" fmla="*/ 74 h 105"/>
                <a:gd name="T18" fmla="*/ 61 w 64"/>
                <a:gd name="T19" fmla="*/ 85 h 105"/>
                <a:gd name="T20" fmla="*/ 61 w 64"/>
                <a:gd name="T21" fmla="*/ 89 h 105"/>
                <a:gd name="T22" fmla="*/ 59 w 64"/>
                <a:gd name="T23" fmla="*/ 102 h 105"/>
                <a:gd name="T24" fmla="*/ 46 w 64"/>
                <a:gd name="T25" fmla="*/ 100 h 105"/>
                <a:gd name="T26" fmla="*/ 3 w 64"/>
                <a:gd name="T27" fmla="*/ 47 h 105"/>
                <a:gd name="T28" fmla="*/ 3 w 64"/>
                <a:gd name="T29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33"/>
                  </a:moveTo>
                  <a:cubicBezTo>
                    <a:pt x="0" y="28"/>
                    <a:pt x="0" y="23"/>
                    <a:pt x="3" y="19"/>
                  </a:cubicBezTo>
                  <a:cubicBezTo>
                    <a:pt x="2" y="17"/>
                    <a:pt x="1" y="15"/>
                    <a:pt x="1" y="14"/>
                  </a:cubicBezTo>
                  <a:cubicBezTo>
                    <a:pt x="0" y="9"/>
                    <a:pt x="2" y="5"/>
                    <a:pt x="5" y="2"/>
                  </a:cubicBezTo>
                  <a:cubicBezTo>
                    <a:pt x="9" y="0"/>
                    <a:pt x="13" y="1"/>
                    <a:pt x="17" y="5"/>
                  </a:cubicBezTo>
                  <a:cubicBezTo>
                    <a:pt x="22" y="12"/>
                    <a:pt x="28" y="19"/>
                    <a:pt x="34" y="26"/>
                  </a:cubicBezTo>
                  <a:cubicBezTo>
                    <a:pt x="42" y="36"/>
                    <a:pt x="50" y="46"/>
                    <a:pt x="59" y="56"/>
                  </a:cubicBezTo>
                  <a:cubicBezTo>
                    <a:pt x="62" y="61"/>
                    <a:pt x="64" y="65"/>
                    <a:pt x="61" y="71"/>
                  </a:cubicBezTo>
                  <a:cubicBezTo>
                    <a:pt x="60" y="72"/>
                    <a:pt x="61" y="73"/>
                    <a:pt x="61" y="74"/>
                  </a:cubicBezTo>
                  <a:cubicBezTo>
                    <a:pt x="63" y="78"/>
                    <a:pt x="63" y="81"/>
                    <a:pt x="61" y="85"/>
                  </a:cubicBezTo>
                  <a:cubicBezTo>
                    <a:pt x="61" y="86"/>
                    <a:pt x="61" y="88"/>
                    <a:pt x="61" y="89"/>
                  </a:cubicBezTo>
                  <a:cubicBezTo>
                    <a:pt x="63" y="94"/>
                    <a:pt x="62" y="99"/>
                    <a:pt x="59" y="102"/>
                  </a:cubicBezTo>
                  <a:cubicBezTo>
                    <a:pt x="55" y="105"/>
                    <a:pt x="50" y="105"/>
                    <a:pt x="46" y="100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3"/>
                    <a:pt x="0" y="39"/>
                    <a:pt x="3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9" name="Freeform 44"/>
            <p:cNvSpPr>
              <a:spLocks/>
            </p:cNvSpPr>
            <p:nvPr userDrawn="1"/>
          </p:nvSpPr>
          <p:spPr bwMode="auto">
            <a:xfrm>
              <a:off x="973138" y="1314450"/>
              <a:ext cx="288925" cy="441325"/>
            </a:xfrm>
            <a:custGeom>
              <a:avLst/>
              <a:gdLst>
                <a:gd name="T0" fmla="*/ 4 w 65"/>
                <a:gd name="T1" fmla="*/ 18 h 105"/>
                <a:gd name="T2" fmla="*/ 3 w 65"/>
                <a:gd name="T3" fmla="*/ 17 h 105"/>
                <a:gd name="T4" fmla="*/ 5 w 65"/>
                <a:gd name="T5" fmla="*/ 3 h 105"/>
                <a:gd name="T6" fmla="*/ 18 w 65"/>
                <a:gd name="T7" fmla="*/ 5 h 105"/>
                <a:gd name="T8" fmla="*/ 38 w 65"/>
                <a:gd name="T9" fmla="*/ 30 h 105"/>
                <a:gd name="T10" fmla="*/ 59 w 65"/>
                <a:gd name="T11" fmla="*/ 56 h 105"/>
                <a:gd name="T12" fmla="*/ 61 w 65"/>
                <a:gd name="T13" fmla="*/ 72 h 105"/>
                <a:gd name="T14" fmla="*/ 61 w 65"/>
                <a:gd name="T15" fmla="*/ 86 h 105"/>
                <a:gd name="T16" fmla="*/ 63 w 65"/>
                <a:gd name="T17" fmla="*/ 91 h 105"/>
                <a:gd name="T18" fmla="*/ 59 w 65"/>
                <a:gd name="T19" fmla="*/ 103 h 105"/>
                <a:gd name="T20" fmla="*/ 48 w 65"/>
                <a:gd name="T21" fmla="*/ 101 h 105"/>
                <a:gd name="T22" fmla="*/ 28 w 65"/>
                <a:gd name="T23" fmla="*/ 76 h 105"/>
                <a:gd name="T24" fmla="*/ 5 w 65"/>
                <a:gd name="T25" fmla="*/ 49 h 105"/>
                <a:gd name="T26" fmla="*/ 3 w 65"/>
                <a:gd name="T27" fmla="*/ 34 h 105"/>
                <a:gd name="T28" fmla="*/ 3 w 65"/>
                <a:gd name="T29" fmla="*/ 31 h 105"/>
                <a:gd name="T30" fmla="*/ 4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4" y="18"/>
                  </a:moveTo>
                  <a:cubicBezTo>
                    <a:pt x="4" y="18"/>
                    <a:pt x="3" y="17"/>
                    <a:pt x="3" y="17"/>
                  </a:cubicBezTo>
                  <a:cubicBezTo>
                    <a:pt x="1" y="11"/>
                    <a:pt x="1" y="6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25" y="13"/>
                    <a:pt x="31" y="22"/>
                    <a:pt x="38" y="30"/>
                  </a:cubicBezTo>
                  <a:cubicBezTo>
                    <a:pt x="45" y="39"/>
                    <a:pt x="52" y="47"/>
                    <a:pt x="59" y="56"/>
                  </a:cubicBezTo>
                  <a:cubicBezTo>
                    <a:pt x="64" y="62"/>
                    <a:pt x="65" y="65"/>
                    <a:pt x="61" y="72"/>
                  </a:cubicBezTo>
                  <a:cubicBezTo>
                    <a:pt x="64" y="77"/>
                    <a:pt x="64" y="82"/>
                    <a:pt x="61" y="86"/>
                  </a:cubicBezTo>
                  <a:cubicBezTo>
                    <a:pt x="62" y="88"/>
                    <a:pt x="63" y="90"/>
                    <a:pt x="63" y="91"/>
                  </a:cubicBezTo>
                  <a:cubicBezTo>
                    <a:pt x="64" y="96"/>
                    <a:pt x="62" y="100"/>
                    <a:pt x="59" y="103"/>
                  </a:cubicBezTo>
                  <a:cubicBezTo>
                    <a:pt x="55" y="105"/>
                    <a:pt x="51" y="104"/>
                    <a:pt x="48" y="101"/>
                  </a:cubicBezTo>
                  <a:cubicBezTo>
                    <a:pt x="41" y="92"/>
                    <a:pt x="34" y="84"/>
                    <a:pt x="28" y="76"/>
                  </a:cubicBezTo>
                  <a:cubicBezTo>
                    <a:pt x="20" y="67"/>
                    <a:pt x="13" y="58"/>
                    <a:pt x="5" y="49"/>
                  </a:cubicBezTo>
                  <a:cubicBezTo>
                    <a:pt x="2" y="44"/>
                    <a:pt x="0" y="40"/>
                    <a:pt x="3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1" y="27"/>
                    <a:pt x="1" y="23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0" name="Freeform 45"/>
            <p:cNvSpPr>
              <a:spLocks/>
            </p:cNvSpPr>
            <p:nvPr userDrawn="1"/>
          </p:nvSpPr>
          <p:spPr bwMode="auto">
            <a:xfrm>
              <a:off x="684213" y="1831975"/>
              <a:ext cx="284163" cy="441325"/>
            </a:xfrm>
            <a:custGeom>
              <a:avLst/>
              <a:gdLst>
                <a:gd name="T0" fmla="*/ 3 w 64"/>
                <a:gd name="T1" fmla="*/ 18 h 105"/>
                <a:gd name="T2" fmla="*/ 1 w 64"/>
                <a:gd name="T3" fmla="*/ 13 h 105"/>
                <a:gd name="T4" fmla="*/ 5 w 64"/>
                <a:gd name="T5" fmla="*/ 2 h 105"/>
                <a:gd name="T6" fmla="*/ 17 w 64"/>
                <a:gd name="T7" fmla="*/ 4 h 105"/>
                <a:gd name="T8" fmla="*/ 46 w 64"/>
                <a:gd name="T9" fmla="*/ 41 h 105"/>
                <a:gd name="T10" fmla="*/ 59 w 64"/>
                <a:gd name="T11" fmla="*/ 56 h 105"/>
                <a:gd name="T12" fmla="*/ 60 w 64"/>
                <a:gd name="T13" fmla="*/ 72 h 105"/>
                <a:gd name="T14" fmla="*/ 61 w 64"/>
                <a:gd name="T15" fmla="*/ 85 h 105"/>
                <a:gd name="T16" fmla="*/ 61 w 64"/>
                <a:gd name="T17" fmla="*/ 88 h 105"/>
                <a:gd name="T18" fmla="*/ 59 w 64"/>
                <a:gd name="T19" fmla="*/ 101 h 105"/>
                <a:gd name="T20" fmla="*/ 46 w 64"/>
                <a:gd name="T21" fmla="*/ 100 h 105"/>
                <a:gd name="T22" fmla="*/ 3 w 64"/>
                <a:gd name="T23" fmla="*/ 47 h 105"/>
                <a:gd name="T24" fmla="*/ 2 w 64"/>
                <a:gd name="T25" fmla="*/ 34 h 105"/>
                <a:gd name="T26" fmla="*/ 2 w 64"/>
                <a:gd name="T27" fmla="*/ 31 h 105"/>
                <a:gd name="T28" fmla="*/ 3 w 64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18"/>
                  </a:move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4" y="1"/>
                    <a:pt x="17" y="4"/>
                  </a:cubicBezTo>
                  <a:cubicBezTo>
                    <a:pt x="27" y="16"/>
                    <a:pt x="36" y="29"/>
                    <a:pt x="46" y="41"/>
                  </a:cubicBezTo>
                  <a:cubicBezTo>
                    <a:pt x="50" y="46"/>
                    <a:pt x="55" y="51"/>
                    <a:pt x="59" y="56"/>
                  </a:cubicBezTo>
                  <a:cubicBezTo>
                    <a:pt x="63" y="62"/>
                    <a:pt x="64" y="65"/>
                    <a:pt x="60" y="72"/>
                  </a:cubicBezTo>
                  <a:cubicBezTo>
                    <a:pt x="63" y="76"/>
                    <a:pt x="64" y="80"/>
                    <a:pt x="61" y="85"/>
                  </a:cubicBezTo>
                  <a:cubicBezTo>
                    <a:pt x="60" y="86"/>
                    <a:pt x="60" y="87"/>
                    <a:pt x="61" y="88"/>
                  </a:cubicBezTo>
                  <a:cubicBezTo>
                    <a:pt x="63" y="94"/>
                    <a:pt x="62" y="98"/>
                    <a:pt x="59" y="101"/>
                  </a:cubicBezTo>
                  <a:cubicBezTo>
                    <a:pt x="55" y="105"/>
                    <a:pt x="50" y="104"/>
                    <a:pt x="46" y="100"/>
                  </a:cubicBezTo>
                  <a:cubicBezTo>
                    <a:pt x="32" y="82"/>
                    <a:pt x="18" y="65"/>
                    <a:pt x="3" y="47"/>
                  </a:cubicBezTo>
                  <a:cubicBezTo>
                    <a:pt x="0" y="43"/>
                    <a:pt x="0" y="39"/>
                    <a:pt x="2" y="34"/>
                  </a:cubicBezTo>
                  <a:cubicBezTo>
                    <a:pt x="2" y="34"/>
                    <a:pt x="3" y="32"/>
                    <a:pt x="2" y="31"/>
                  </a:cubicBezTo>
                  <a:cubicBezTo>
                    <a:pt x="0" y="27"/>
                    <a:pt x="0" y="22"/>
                    <a:pt x="3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1" name="Freeform 46"/>
            <p:cNvSpPr>
              <a:spLocks/>
            </p:cNvSpPr>
            <p:nvPr userDrawn="1"/>
          </p:nvSpPr>
          <p:spPr bwMode="auto">
            <a:xfrm>
              <a:off x="987425" y="5060950"/>
              <a:ext cx="284163" cy="441325"/>
            </a:xfrm>
            <a:custGeom>
              <a:avLst/>
              <a:gdLst>
                <a:gd name="T0" fmla="*/ 0 w 64"/>
                <a:gd name="T1" fmla="*/ 41 h 105"/>
                <a:gd name="T2" fmla="*/ 1 w 64"/>
                <a:gd name="T3" fmla="*/ 25 h 105"/>
                <a:gd name="T4" fmla="*/ 2 w 64"/>
                <a:gd name="T5" fmla="*/ 23 h 105"/>
                <a:gd name="T6" fmla="*/ 2 w 64"/>
                <a:gd name="T7" fmla="*/ 15 h 105"/>
                <a:gd name="T8" fmla="*/ 5 w 64"/>
                <a:gd name="T9" fmla="*/ 3 h 105"/>
                <a:gd name="T10" fmla="*/ 16 w 64"/>
                <a:gd name="T11" fmla="*/ 4 h 105"/>
                <a:gd name="T12" fmla="*/ 40 w 64"/>
                <a:gd name="T13" fmla="*/ 33 h 105"/>
                <a:gd name="T14" fmla="*/ 59 w 64"/>
                <a:gd name="T15" fmla="*/ 56 h 105"/>
                <a:gd name="T16" fmla="*/ 61 w 64"/>
                <a:gd name="T17" fmla="*/ 71 h 105"/>
                <a:gd name="T18" fmla="*/ 62 w 64"/>
                <a:gd name="T19" fmla="*/ 75 h 105"/>
                <a:gd name="T20" fmla="*/ 62 w 64"/>
                <a:gd name="T21" fmla="*/ 82 h 105"/>
                <a:gd name="T22" fmla="*/ 62 w 64"/>
                <a:gd name="T23" fmla="*/ 92 h 105"/>
                <a:gd name="T24" fmla="*/ 59 w 64"/>
                <a:gd name="T25" fmla="*/ 103 h 105"/>
                <a:gd name="T26" fmla="*/ 48 w 64"/>
                <a:gd name="T27" fmla="*/ 101 h 105"/>
                <a:gd name="T28" fmla="*/ 21 w 64"/>
                <a:gd name="T29" fmla="*/ 68 h 105"/>
                <a:gd name="T30" fmla="*/ 4 w 64"/>
                <a:gd name="T31" fmla="*/ 48 h 105"/>
                <a:gd name="T32" fmla="*/ 0 w 64"/>
                <a:gd name="T33" fmla="*/ 4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5">
                  <a:moveTo>
                    <a:pt x="0" y="41"/>
                  </a:moveTo>
                  <a:cubicBezTo>
                    <a:pt x="4" y="36"/>
                    <a:pt x="3" y="30"/>
                    <a:pt x="1" y="25"/>
                  </a:cubicBezTo>
                  <a:cubicBezTo>
                    <a:pt x="1" y="24"/>
                    <a:pt x="2" y="23"/>
                    <a:pt x="2" y="23"/>
                  </a:cubicBezTo>
                  <a:cubicBezTo>
                    <a:pt x="3" y="20"/>
                    <a:pt x="3" y="18"/>
                    <a:pt x="2" y="15"/>
                  </a:cubicBezTo>
                  <a:cubicBezTo>
                    <a:pt x="0" y="11"/>
                    <a:pt x="2" y="6"/>
                    <a:pt x="5" y="3"/>
                  </a:cubicBezTo>
                  <a:cubicBezTo>
                    <a:pt x="9" y="0"/>
                    <a:pt x="13" y="1"/>
                    <a:pt x="16" y="4"/>
                  </a:cubicBezTo>
                  <a:cubicBezTo>
                    <a:pt x="24" y="14"/>
                    <a:pt x="32" y="24"/>
                    <a:pt x="40" y="33"/>
                  </a:cubicBezTo>
                  <a:cubicBezTo>
                    <a:pt x="46" y="41"/>
                    <a:pt x="52" y="48"/>
                    <a:pt x="59" y="56"/>
                  </a:cubicBezTo>
                  <a:cubicBezTo>
                    <a:pt x="62" y="60"/>
                    <a:pt x="64" y="65"/>
                    <a:pt x="61" y="71"/>
                  </a:cubicBezTo>
                  <a:cubicBezTo>
                    <a:pt x="61" y="72"/>
                    <a:pt x="61" y="73"/>
                    <a:pt x="62" y="75"/>
                  </a:cubicBezTo>
                  <a:cubicBezTo>
                    <a:pt x="62" y="77"/>
                    <a:pt x="63" y="80"/>
                    <a:pt x="62" y="82"/>
                  </a:cubicBezTo>
                  <a:cubicBezTo>
                    <a:pt x="61" y="86"/>
                    <a:pt x="61" y="89"/>
                    <a:pt x="62" y="92"/>
                  </a:cubicBezTo>
                  <a:cubicBezTo>
                    <a:pt x="64" y="96"/>
                    <a:pt x="62" y="101"/>
                    <a:pt x="59" y="103"/>
                  </a:cubicBezTo>
                  <a:cubicBezTo>
                    <a:pt x="55" y="105"/>
                    <a:pt x="51" y="105"/>
                    <a:pt x="48" y="101"/>
                  </a:cubicBezTo>
                  <a:cubicBezTo>
                    <a:pt x="39" y="90"/>
                    <a:pt x="30" y="79"/>
                    <a:pt x="21" y="68"/>
                  </a:cubicBezTo>
                  <a:cubicBezTo>
                    <a:pt x="15" y="61"/>
                    <a:pt x="10" y="55"/>
                    <a:pt x="4" y="48"/>
                  </a:cubicBezTo>
                  <a:cubicBezTo>
                    <a:pt x="3" y="46"/>
                    <a:pt x="2" y="43"/>
                    <a:pt x="0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2" name="Freeform 47"/>
            <p:cNvSpPr>
              <a:spLocks/>
            </p:cNvSpPr>
            <p:nvPr userDrawn="1"/>
          </p:nvSpPr>
          <p:spPr bwMode="auto">
            <a:xfrm>
              <a:off x="688975" y="5002213"/>
              <a:ext cx="288925" cy="441325"/>
            </a:xfrm>
            <a:custGeom>
              <a:avLst/>
              <a:gdLst>
                <a:gd name="T0" fmla="*/ 12 w 65"/>
                <a:gd name="T1" fmla="*/ 0 h 105"/>
                <a:gd name="T2" fmla="*/ 19 w 65"/>
                <a:gd name="T3" fmla="*/ 6 h 105"/>
                <a:gd name="T4" fmla="*/ 45 w 65"/>
                <a:gd name="T5" fmla="*/ 39 h 105"/>
                <a:gd name="T6" fmla="*/ 61 w 65"/>
                <a:gd name="T7" fmla="*/ 57 h 105"/>
                <a:gd name="T8" fmla="*/ 62 w 65"/>
                <a:gd name="T9" fmla="*/ 70 h 105"/>
                <a:gd name="T10" fmla="*/ 62 w 65"/>
                <a:gd name="T11" fmla="*/ 74 h 105"/>
                <a:gd name="T12" fmla="*/ 62 w 65"/>
                <a:gd name="T13" fmla="*/ 85 h 105"/>
                <a:gd name="T14" fmla="*/ 63 w 65"/>
                <a:gd name="T15" fmla="*/ 89 h 105"/>
                <a:gd name="T16" fmla="*/ 60 w 65"/>
                <a:gd name="T17" fmla="*/ 102 h 105"/>
                <a:gd name="T18" fmla="*/ 49 w 65"/>
                <a:gd name="T19" fmla="*/ 101 h 105"/>
                <a:gd name="T20" fmla="*/ 31 w 65"/>
                <a:gd name="T21" fmla="*/ 79 h 105"/>
                <a:gd name="T22" fmla="*/ 5 w 65"/>
                <a:gd name="T23" fmla="*/ 48 h 105"/>
                <a:gd name="T24" fmla="*/ 4 w 65"/>
                <a:gd name="T25" fmla="*/ 35 h 105"/>
                <a:gd name="T26" fmla="*/ 4 w 65"/>
                <a:gd name="T27" fmla="*/ 31 h 105"/>
                <a:gd name="T28" fmla="*/ 4 w 65"/>
                <a:gd name="T29" fmla="*/ 21 h 105"/>
                <a:gd name="T30" fmla="*/ 3 w 65"/>
                <a:gd name="T31" fmla="*/ 15 h 105"/>
                <a:gd name="T32" fmla="*/ 12 w 65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5">
                  <a:moveTo>
                    <a:pt x="12" y="0"/>
                  </a:moveTo>
                  <a:cubicBezTo>
                    <a:pt x="14" y="2"/>
                    <a:pt x="17" y="4"/>
                    <a:pt x="19" y="6"/>
                  </a:cubicBezTo>
                  <a:cubicBezTo>
                    <a:pt x="28" y="17"/>
                    <a:pt x="37" y="28"/>
                    <a:pt x="45" y="39"/>
                  </a:cubicBezTo>
                  <a:cubicBezTo>
                    <a:pt x="50" y="45"/>
                    <a:pt x="56" y="51"/>
                    <a:pt x="61" y="57"/>
                  </a:cubicBezTo>
                  <a:cubicBezTo>
                    <a:pt x="64" y="61"/>
                    <a:pt x="65" y="65"/>
                    <a:pt x="62" y="70"/>
                  </a:cubicBezTo>
                  <a:cubicBezTo>
                    <a:pt x="62" y="71"/>
                    <a:pt x="62" y="73"/>
                    <a:pt x="62" y="74"/>
                  </a:cubicBezTo>
                  <a:cubicBezTo>
                    <a:pt x="64" y="78"/>
                    <a:pt x="64" y="81"/>
                    <a:pt x="62" y="85"/>
                  </a:cubicBezTo>
                  <a:cubicBezTo>
                    <a:pt x="62" y="86"/>
                    <a:pt x="62" y="88"/>
                    <a:pt x="63" y="89"/>
                  </a:cubicBezTo>
                  <a:cubicBezTo>
                    <a:pt x="65" y="94"/>
                    <a:pt x="64" y="99"/>
                    <a:pt x="60" y="102"/>
                  </a:cubicBezTo>
                  <a:cubicBezTo>
                    <a:pt x="57" y="105"/>
                    <a:pt x="52" y="105"/>
                    <a:pt x="49" y="101"/>
                  </a:cubicBezTo>
                  <a:cubicBezTo>
                    <a:pt x="43" y="94"/>
                    <a:pt x="37" y="87"/>
                    <a:pt x="31" y="79"/>
                  </a:cubicBezTo>
                  <a:cubicBezTo>
                    <a:pt x="23" y="69"/>
                    <a:pt x="14" y="59"/>
                    <a:pt x="5" y="48"/>
                  </a:cubicBezTo>
                  <a:cubicBezTo>
                    <a:pt x="2" y="44"/>
                    <a:pt x="1" y="40"/>
                    <a:pt x="4" y="35"/>
                  </a:cubicBezTo>
                  <a:cubicBezTo>
                    <a:pt x="4" y="34"/>
                    <a:pt x="4" y="32"/>
                    <a:pt x="4" y="31"/>
                  </a:cubicBezTo>
                  <a:cubicBezTo>
                    <a:pt x="3" y="28"/>
                    <a:pt x="3" y="24"/>
                    <a:pt x="4" y="21"/>
                  </a:cubicBezTo>
                  <a:cubicBezTo>
                    <a:pt x="4" y="19"/>
                    <a:pt x="5" y="18"/>
                    <a:pt x="3" y="15"/>
                  </a:cubicBezTo>
                  <a:cubicBezTo>
                    <a:pt x="0" y="9"/>
                    <a:pt x="4" y="1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3" name="Freeform 48"/>
            <p:cNvSpPr>
              <a:spLocks/>
            </p:cNvSpPr>
            <p:nvPr userDrawn="1"/>
          </p:nvSpPr>
          <p:spPr bwMode="auto">
            <a:xfrm>
              <a:off x="973138" y="1885950"/>
              <a:ext cx="284163" cy="442913"/>
            </a:xfrm>
            <a:custGeom>
              <a:avLst/>
              <a:gdLst>
                <a:gd name="T0" fmla="*/ 64 w 64"/>
                <a:gd name="T1" fmla="*/ 65 h 105"/>
                <a:gd name="T2" fmla="*/ 63 w 64"/>
                <a:gd name="T3" fmla="*/ 80 h 105"/>
                <a:gd name="T4" fmla="*/ 63 w 64"/>
                <a:gd name="T5" fmla="*/ 95 h 105"/>
                <a:gd name="T6" fmla="*/ 58 w 64"/>
                <a:gd name="T7" fmla="*/ 104 h 105"/>
                <a:gd name="T8" fmla="*/ 47 w 64"/>
                <a:gd name="T9" fmla="*/ 101 h 105"/>
                <a:gd name="T10" fmla="*/ 27 w 64"/>
                <a:gd name="T11" fmla="*/ 75 h 105"/>
                <a:gd name="T12" fmla="*/ 5 w 64"/>
                <a:gd name="T13" fmla="*/ 49 h 105"/>
                <a:gd name="T14" fmla="*/ 3 w 64"/>
                <a:gd name="T15" fmla="*/ 36 h 105"/>
                <a:gd name="T16" fmla="*/ 3 w 64"/>
                <a:gd name="T17" fmla="*/ 32 h 105"/>
                <a:gd name="T18" fmla="*/ 3 w 64"/>
                <a:gd name="T19" fmla="*/ 32 h 105"/>
                <a:gd name="T20" fmla="*/ 3 w 64"/>
                <a:gd name="T21" fmla="*/ 20 h 105"/>
                <a:gd name="T22" fmla="*/ 2 w 64"/>
                <a:gd name="T23" fmla="*/ 8 h 105"/>
                <a:gd name="T24" fmla="*/ 18 w 64"/>
                <a:gd name="T25" fmla="*/ 6 h 105"/>
                <a:gd name="T26" fmla="*/ 36 w 64"/>
                <a:gd name="T27" fmla="*/ 28 h 105"/>
                <a:gd name="T28" fmla="*/ 60 w 64"/>
                <a:gd name="T29" fmla="*/ 58 h 105"/>
                <a:gd name="T30" fmla="*/ 64 w 64"/>
                <a:gd name="T3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4" y="65"/>
                  </a:moveTo>
                  <a:cubicBezTo>
                    <a:pt x="61" y="70"/>
                    <a:pt x="63" y="75"/>
                    <a:pt x="63" y="80"/>
                  </a:cubicBezTo>
                  <a:cubicBezTo>
                    <a:pt x="63" y="85"/>
                    <a:pt x="62" y="90"/>
                    <a:pt x="63" y="95"/>
                  </a:cubicBezTo>
                  <a:cubicBezTo>
                    <a:pt x="64" y="100"/>
                    <a:pt x="61" y="103"/>
                    <a:pt x="58" y="104"/>
                  </a:cubicBezTo>
                  <a:cubicBezTo>
                    <a:pt x="54" y="105"/>
                    <a:pt x="50" y="104"/>
                    <a:pt x="47" y="101"/>
                  </a:cubicBezTo>
                  <a:cubicBezTo>
                    <a:pt x="41" y="92"/>
                    <a:pt x="34" y="84"/>
                    <a:pt x="27" y="75"/>
                  </a:cubicBezTo>
                  <a:cubicBezTo>
                    <a:pt x="19" y="66"/>
                    <a:pt x="12" y="58"/>
                    <a:pt x="5" y="49"/>
                  </a:cubicBezTo>
                  <a:cubicBezTo>
                    <a:pt x="1" y="45"/>
                    <a:pt x="1" y="41"/>
                    <a:pt x="3" y="36"/>
                  </a:cubicBezTo>
                  <a:cubicBezTo>
                    <a:pt x="4" y="35"/>
                    <a:pt x="3" y="33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" y="28"/>
                    <a:pt x="3" y="24"/>
                    <a:pt x="3" y="20"/>
                  </a:cubicBezTo>
                  <a:cubicBezTo>
                    <a:pt x="4" y="16"/>
                    <a:pt x="0" y="12"/>
                    <a:pt x="2" y="8"/>
                  </a:cubicBezTo>
                  <a:cubicBezTo>
                    <a:pt x="5" y="1"/>
                    <a:pt x="13" y="0"/>
                    <a:pt x="18" y="6"/>
                  </a:cubicBezTo>
                  <a:cubicBezTo>
                    <a:pt x="24" y="13"/>
                    <a:pt x="30" y="20"/>
                    <a:pt x="36" y="28"/>
                  </a:cubicBezTo>
                  <a:cubicBezTo>
                    <a:pt x="44" y="38"/>
                    <a:pt x="52" y="48"/>
                    <a:pt x="60" y="58"/>
                  </a:cubicBezTo>
                  <a:cubicBezTo>
                    <a:pt x="62" y="60"/>
                    <a:pt x="63" y="63"/>
                    <a:pt x="64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4" name="Freeform 49"/>
            <p:cNvSpPr>
              <a:spLocks/>
            </p:cNvSpPr>
            <p:nvPr userDrawn="1"/>
          </p:nvSpPr>
          <p:spPr bwMode="auto">
            <a:xfrm>
              <a:off x="977900" y="2181225"/>
              <a:ext cx="279400" cy="441325"/>
            </a:xfrm>
            <a:custGeom>
              <a:avLst/>
              <a:gdLst>
                <a:gd name="T0" fmla="*/ 3 w 63"/>
                <a:gd name="T1" fmla="*/ 18 h 105"/>
                <a:gd name="T2" fmla="*/ 1 w 63"/>
                <a:gd name="T3" fmla="*/ 11 h 105"/>
                <a:gd name="T4" fmla="*/ 6 w 63"/>
                <a:gd name="T5" fmla="*/ 2 h 105"/>
                <a:gd name="T6" fmla="*/ 16 w 63"/>
                <a:gd name="T7" fmla="*/ 4 h 105"/>
                <a:gd name="T8" fmla="*/ 27 w 63"/>
                <a:gd name="T9" fmla="*/ 17 h 105"/>
                <a:gd name="T10" fmla="*/ 59 w 63"/>
                <a:gd name="T11" fmla="*/ 56 h 105"/>
                <a:gd name="T12" fmla="*/ 61 w 63"/>
                <a:gd name="T13" fmla="*/ 70 h 105"/>
                <a:gd name="T14" fmla="*/ 61 w 63"/>
                <a:gd name="T15" fmla="*/ 73 h 105"/>
                <a:gd name="T16" fmla="*/ 61 w 63"/>
                <a:gd name="T17" fmla="*/ 74 h 105"/>
                <a:gd name="T18" fmla="*/ 61 w 63"/>
                <a:gd name="T19" fmla="*/ 86 h 105"/>
                <a:gd name="T20" fmla="*/ 62 w 63"/>
                <a:gd name="T21" fmla="*/ 98 h 105"/>
                <a:gd name="T22" fmla="*/ 47 w 63"/>
                <a:gd name="T23" fmla="*/ 100 h 105"/>
                <a:gd name="T24" fmla="*/ 34 w 63"/>
                <a:gd name="T25" fmla="*/ 84 h 105"/>
                <a:gd name="T26" fmla="*/ 4 w 63"/>
                <a:gd name="T27" fmla="*/ 48 h 105"/>
                <a:gd name="T28" fmla="*/ 2 w 63"/>
                <a:gd name="T29" fmla="*/ 34 h 105"/>
                <a:gd name="T30" fmla="*/ 2 w 63"/>
                <a:gd name="T31" fmla="*/ 30 h 105"/>
                <a:gd name="T32" fmla="*/ 3 w 63"/>
                <a:gd name="T3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05">
                  <a:moveTo>
                    <a:pt x="3" y="18"/>
                  </a:moveTo>
                  <a:cubicBezTo>
                    <a:pt x="2" y="16"/>
                    <a:pt x="1" y="13"/>
                    <a:pt x="1" y="11"/>
                  </a:cubicBezTo>
                  <a:cubicBezTo>
                    <a:pt x="1" y="7"/>
                    <a:pt x="2" y="3"/>
                    <a:pt x="6" y="2"/>
                  </a:cubicBezTo>
                  <a:cubicBezTo>
                    <a:pt x="10" y="0"/>
                    <a:pt x="13" y="1"/>
                    <a:pt x="16" y="4"/>
                  </a:cubicBezTo>
                  <a:cubicBezTo>
                    <a:pt x="20" y="8"/>
                    <a:pt x="23" y="13"/>
                    <a:pt x="27" y="17"/>
                  </a:cubicBezTo>
                  <a:cubicBezTo>
                    <a:pt x="38" y="30"/>
                    <a:pt x="48" y="43"/>
                    <a:pt x="59" y="56"/>
                  </a:cubicBezTo>
                  <a:cubicBezTo>
                    <a:pt x="63" y="61"/>
                    <a:pt x="63" y="65"/>
                    <a:pt x="61" y="70"/>
                  </a:cubicBezTo>
                  <a:cubicBezTo>
                    <a:pt x="61" y="71"/>
                    <a:pt x="61" y="72"/>
                    <a:pt x="61" y="73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3" y="78"/>
                    <a:pt x="61" y="82"/>
                    <a:pt x="61" y="86"/>
                  </a:cubicBezTo>
                  <a:cubicBezTo>
                    <a:pt x="60" y="89"/>
                    <a:pt x="63" y="93"/>
                    <a:pt x="62" y="98"/>
                  </a:cubicBezTo>
                  <a:cubicBezTo>
                    <a:pt x="59" y="104"/>
                    <a:pt x="51" y="105"/>
                    <a:pt x="47" y="100"/>
                  </a:cubicBezTo>
                  <a:cubicBezTo>
                    <a:pt x="42" y="95"/>
                    <a:pt x="38" y="90"/>
                    <a:pt x="34" y="84"/>
                  </a:cubicBezTo>
                  <a:cubicBezTo>
                    <a:pt x="24" y="72"/>
                    <a:pt x="14" y="60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3" y="33"/>
                    <a:pt x="3" y="31"/>
                    <a:pt x="2" y="30"/>
                  </a:cubicBezTo>
                  <a:cubicBezTo>
                    <a:pt x="0" y="26"/>
                    <a:pt x="0" y="22"/>
                    <a:pt x="3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5" name="Freeform 50"/>
            <p:cNvSpPr>
              <a:spLocks/>
            </p:cNvSpPr>
            <p:nvPr userDrawn="1"/>
          </p:nvSpPr>
          <p:spPr bwMode="auto">
            <a:xfrm>
              <a:off x="684213" y="2122488"/>
              <a:ext cx="280988" cy="438150"/>
            </a:xfrm>
            <a:custGeom>
              <a:avLst/>
              <a:gdLst>
                <a:gd name="T0" fmla="*/ 10 w 63"/>
                <a:gd name="T1" fmla="*/ 0 h 104"/>
                <a:gd name="T2" fmla="*/ 16 w 63"/>
                <a:gd name="T3" fmla="*/ 3 h 104"/>
                <a:gd name="T4" fmla="*/ 60 w 63"/>
                <a:gd name="T5" fmla="*/ 57 h 104"/>
                <a:gd name="T6" fmla="*/ 61 w 63"/>
                <a:gd name="T7" fmla="*/ 69 h 104"/>
                <a:gd name="T8" fmla="*/ 61 w 63"/>
                <a:gd name="T9" fmla="*/ 74 h 104"/>
                <a:gd name="T10" fmla="*/ 61 w 63"/>
                <a:gd name="T11" fmla="*/ 84 h 104"/>
                <a:gd name="T12" fmla="*/ 61 w 63"/>
                <a:gd name="T13" fmla="*/ 88 h 104"/>
                <a:gd name="T14" fmla="*/ 58 w 63"/>
                <a:gd name="T15" fmla="*/ 102 h 104"/>
                <a:gd name="T16" fmla="*/ 46 w 63"/>
                <a:gd name="T17" fmla="*/ 99 h 104"/>
                <a:gd name="T18" fmla="*/ 4 w 63"/>
                <a:gd name="T19" fmla="*/ 47 h 104"/>
                <a:gd name="T20" fmla="*/ 2 w 63"/>
                <a:gd name="T21" fmla="*/ 34 h 104"/>
                <a:gd name="T22" fmla="*/ 2 w 63"/>
                <a:gd name="T23" fmla="*/ 30 h 104"/>
                <a:gd name="T24" fmla="*/ 2 w 63"/>
                <a:gd name="T25" fmla="*/ 29 h 104"/>
                <a:gd name="T26" fmla="*/ 3 w 63"/>
                <a:gd name="T27" fmla="*/ 18 h 104"/>
                <a:gd name="T28" fmla="*/ 1 w 63"/>
                <a:gd name="T29" fmla="*/ 6 h 104"/>
                <a:gd name="T30" fmla="*/ 10 w 63"/>
                <a:gd name="T3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4">
                  <a:moveTo>
                    <a:pt x="10" y="0"/>
                  </a:moveTo>
                  <a:cubicBezTo>
                    <a:pt x="12" y="1"/>
                    <a:pt x="15" y="2"/>
                    <a:pt x="16" y="3"/>
                  </a:cubicBezTo>
                  <a:cubicBezTo>
                    <a:pt x="31" y="21"/>
                    <a:pt x="46" y="39"/>
                    <a:pt x="60" y="57"/>
                  </a:cubicBezTo>
                  <a:cubicBezTo>
                    <a:pt x="63" y="61"/>
                    <a:pt x="63" y="65"/>
                    <a:pt x="61" y="69"/>
                  </a:cubicBezTo>
                  <a:cubicBezTo>
                    <a:pt x="61" y="70"/>
                    <a:pt x="61" y="72"/>
                    <a:pt x="61" y="74"/>
                  </a:cubicBezTo>
                  <a:cubicBezTo>
                    <a:pt x="63" y="77"/>
                    <a:pt x="63" y="80"/>
                    <a:pt x="61" y="84"/>
                  </a:cubicBezTo>
                  <a:cubicBezTo>
                    <a:pt x="60" y="85"/>
                    <a:pt x="60" y="87"/>
                    <a:pt x="61" y="88"/>
                  </a:cubicBezTo>
                  <a:cubicBezTo>
                    <a:pt x="63" y="94"/>
                    <a:pt x="63" y="98"/>
                    <a:pt x="58" y="102"/>
                  </a:cubicBezTo>
                  <a:cubicBezTo>
                    <a:pt x="55" y="104"/>
                    <a:pt x="50" y="103"/>
                    <a:pt x="46" y="99"/>
                  </a:cubicBezTo>
                  <a:cubicBezTo>
                    <a:pt x="32" y="81"/>
                    <a:pt x="18" y="64"/>
                    <a:pt x="4" y="47"/>
                  </a:cubicBezTo>
                  <a:cubicBezTo>
                    <a:pt x="0" y="42"/>
                    <a:pt x="0" y="39"/>
                    <a:pt x="2" y="34"/>
                  </a:cubicBezTo>
                  <a:cubicBezTo>
                    <a:pt x="3" y="33"/>
                    <a:pt x="2" y="31"/>
                    <a:pt x="2" y="30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0" y="25"/>
                    <a:pt x="2" y="22"/>
                    <a:pt x="3" y="18"/>
                  </a:cubicBezTo>
                  <a:cubicBezTo>
                    <a:pt x="3" y="14"/>
                    <a:pt x="0" y="11"/>
                    <a:pt x="1" y="6"/>
                  </a:cubicBezTo>
                  <a:cubicBezTo>
                    <a:pt x="3" y="2"/>
                    <a:pt x="6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6" name="Freeform 51"/>
            <p:cNvSpPr>
              <a:spLocks/>
            </p:cNvSpPr>
            <p:nvPr userDrawn="1"/>
          </p:nvSpPr>
          <p:spPr bwMode="auto">
            <a:xfrm>
              <a:off x="284163" y="3562350"/>
              <a:ext cx="303213" cy="441325"/>
            </a:xfrm>
            <a:custGeom>
              <a:avLst/>
              <a:gdLst>
                <a:gd name="T0" fmla="*/ 55 w 68"/>
                <a:gd name="T1" fmla="*/ 0 h 105"/>
                <a:gd name="T2" fmla="*/ 64 w 68"/>
                <a:gd name="T3" fmla="*/ 16 h 105"/>
                <a:gd name="T4" fmla="*/ 64 w 68"/>
                <a:gd name="T5" fmla="*/ 20 h 105"/>
                <a:gd name="T6" fmla="*/ 65 w 68"/>
                <a:gd name="T7" fmla="*/ 22 h 105"/>
                <a:gd name="T8" fmla="*/ 63 w 68"/>
                <a:gd name="T9" fmla="*/ 33 h 105"/>
                <a:gd name="T10" fmla="*/ 65 w 68"/>
                <a:gd name="T11" fmla="*/ 43 h 105"/>
                <a:gd name="T12" fmla="*/ 62 w 68"/>
                <a:gd name="T13" fmla="*/ 47 h 105"/>
                <a:gd name="T14" fmla="*/ 20 w 68"/>
                <a:gd name="T15" fmla="*/ 99 h 105"/>
                <a:gd name="T16" fmla="*/ 4 w 68"/>
                <a:gd name="T17" fmla="*/ 100 h 105"/>
                <a:gd name="T18" fmla="*/ 2 w 68"/>
                <a:gd name="T19" fmla="*/ 89 h 105"/>
                <a:gd name="T20" fmla="*/ 2 w 68"/>
                <a:gd name="T21" fmla="*/ 83 h 105"/>
                <a:gd name="T22" fmla="*/ 2 w 68"/>
                <a:gd name="T23" fmla="*/ 75 h 105"/>
                <a:gd name="T24" fmla="*/ 2 w 68"/>
                <a:gd name="T25" fmla="*/ 68 h 105"/>
                <a:gd name="T26" fmla="*/ 4 w 68"/>
                <a:gd name="T27" fmla="*/ 58 h 105"/>
                <a:gd name="T28" fmla="*/ 47 w 68"/>
                <a:gd name="T29" fmla="*/ 4 h 105"/>
                <a:gd name="T30" fmla="*/ 55 w 68"/>
                <a:gd name="T3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105">
                  <a:moveTo>
                    <a:pt x="55" y="0"/>
                  </a:moveTo>
                  <a:cubicBezTo>
                    <a:pt x="64" y="1"/>
                    <a:pt x="68" y="8"/>
                    <a:pt x="64" y="16"/>
                  </a:cubicBezTo>
                  <a:cubicBezTo>
                    <a:pt x="64" y="17"/>
                    <a:pt x="64" y="18"/>
                    <a:pt x="64" y="20"/>
                  </a:cubicBezTo>
                  <a:cubicBezTo>
                    <a:pt x="64" y="20"/>
                    <a:pt x="65" y="21"/>
                    <a:pt x="65" y="22"/>
                  </a:cubicBezTo>
                  <a:cubicBezTo>
                    <a:pt x="66" y="26"/>
                    <a:pt x="63" y="29"/>
                    <a:pt x="63" y="33"/>
                  </a:cubicBezTo>
                  <a:cubicBezTo>
                    <a:pt x="64" y="36"/>
                    <a:pt x="66" y="39"/>
                    <a:pt x="65" y="43"/>
                  </a:cubicBezTo>
                  <a:cubicBezTo>
                    <a:pt x="64" y="45"/>
                    <a:pt x="63" y="46"/>
                    <a:pt x="62" y="47"/>
                  </a:cubicBezTo>
                  <a:cubicBezTo>
                    <a:pt x="48" y="65"/>
                    <a:pt x="34" y="82"/>
                    <a:pt x="20" y="99"/>
                  </a:cubicBezTo>
                  <a:cubicBezTo>
                    <a:pt x="16" y="105"/>
                    <a:pt x="8" y="105"/>
                    <a:pt x="4" y="100"/>
                  </a:cubicBezTo>
                  <a:cubicBezTo>
                    <a:pt x="1" y="98"/>
                    <a:pt x="0" y="93"/>
                    <a:pt x="2" y="89"/>
                  </a:cubicBezTo>
                  <a:cubicBezTo>
                    <a:pt x="3" y="87"/>
                    <a:pt x="3" y="86"/>
                    <a:pt x="2" y="83"/>
                  </a:cubicBezTo>
                  <a:cubicBezTo>
                    <a:pt x="1" y="81"/>
                    <a:pt x="1" y="77"/>
                    <a:pt x="2" y="75"/>
                  </a:cubicBezTo>
                  <a:cubicBezTo>
                    <a:pt x="3" y="72"/>
                    <a:pt x="3" y="71"/>
                    <a:pt x="2" y="68"/>
                  </a:cubicBezTo>
                  <a:cubicBezTo>
                    <a:pt x="0" y="64"/>
                    <a:pt x="1" y="61"/>
                    <a:pt x="4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49" y="2"/>
                    <a:pt x="52" y="1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7" name="Freeform 52"/>
            <p:cNvSpPr>
              <a:spLocks/>
            </p:cNvSpPr>
            <p:nvPr userDrawn="1"/>
          </p:nvSpPr>
          <p:spPr bwMode="auto">
            <a:xfrm>
              <a:off x="-9525" y="3621088"/>
              <a:ext cx="303213" cy="441325"/>
            </a:xfrm>
            <a:custGeom>
              <a:avLst/>
              <a:gdLst>
                <a:gd name="T0" fmla="*/ 4 w 68"/>
                <a:gd name="T1" fmla="*/ 87 h 105"/>
                <a:gd name="T2" fmla="*/ 3 w 68"/>
                <a:gd name="T3" fmla="*/ 73 h 105"/>
                <a:gd name="T4" fmla="*/ 3 w 68"/>
                <a:gd name="T5" fmla="*/ 71 h 105"/>
                <a:gd name="T6" fmla="*/ 6 w 68"/>
                <a:gd name="T7" fmla="*/ 56 h 105"/>
                <a:gd name="T8" fmla="*/ 37 w 68"/>
                <a:gd name="T9" fmla="*/ 17 h 105"/>
                <a:gd name="T10" fmla="*/ 47 w 68"/>
                <a:gd name="T11" fmla="*/ 5 h 105"/>
                <a:gd name="T12" fmla="*/ 61 w 68"/>
                <a:gd name="T13" fmla="*/ 2 h 105"/>
                <a:gd name="T14" fmla="*/ 64 w 68"/>
                <a:gd name="T15" fmla="*/ 15 h 105"/>
                <a:gd name="T16" fmla="*/ 64 w 68"/>
                <a:gd name="T17" fmla="*/ 21 h 105"/>
                <a:gd name="T18" fmla="*/ 63 w 68"/>
                <a:gd name="T19" fmla="*/ 33 h 105"/>
                <a:gd name="T20" fmla="*/ 60 w 68"/>
                <a:gd name="T21" fmla="*/ 51 h 105"/>
                <a:gd name="T22" fmla="*/ 21 w 68"/>
                <a:gd name="T23" fmla="*/ 98 h 105"/>
                <a:gd name="T24" fmla="*/ 15 w 68"/>
                <a:gd name="T25" fmla="*/ 103 h 105"/>
                <a:gd name="T26" fmla="*/ 3 w 68"/>
                <a:gd name="T27" fmla="*/ 100 h 105"/>
                <a:gd name="T28" fmla="*/ 4 w 68"/>
                <a:gd name="T29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05">
                  <a:moveTo>
                    <a:pt x="4" y="87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3"/>
                    <a:pt x="3" y="71"/>
                    <a:pt x="3" y="71"/>
                  </a:cubicBezTo>
                  <a:cubicBezTo>
                    <a:pt x="0" y="65"/>
                    <a:pt x="2" y="60"/>
                    <a:pt x="6" y="56"/>
                  </a:cubicBezTo>
                  <a:cubicBezTo>
                    <a:pt x="16" y="43"/>
                    <a:pt x="27" y="30"/>
                    <a:pt x="37" y="17"/>
                  </a:cubicBezTo>
                  <a:cubicBezTo>
                    <a:pt x="40" y="13"/>
                    <a:pt x="44" y="9"/>
                    <a:pt x="47" y="5"/>
                  </a:cubicBezTo>
                  <a:cubicBezTo>
                    <a:pt x="51" y="1"/>
                    <a:pt x="56" y="0"/>
                    <a:pt x="61" y="2"/>
                  </a:cubicBezTo>
                  <a:cubicBezTo>
                    <a:pt x="65" y="4"/>
                    <a:pt x="67" y="10"/>
                    <a:pt x="64" y="15"/>
                  </a:cubicBezTo>
                  <a:cubicBezTo>
                    <a:pt x="63" y="17"/>
                    <a:pt x="63" y="19"/>
                    <a:pt x="64" y="21"/>
                  </a:cubicBezTo>
                  <a:cubicBezTo>
                    <a:pt x="66" y="25"/>
                    <a:pt x="66" y="29"/>
                    <a:pt x="63" y="33"/>
                  </a:cubicBezTo>
                  <a:cubicBezTo>
                    <a:pt x="68" y="40"/>
                    <a:pt x="65" y="45"/>
                    <a:pt x="60" y="51"/>
                  </a:cubicBezTo>
                  <a:cubicBezTo>
                    <a:pt x="47" y="66"/>
                    <a:pt x="34" y="82"/>
                    <a:pt x="21" y="98"/>
                  </a:cubicBezTo>
                  <a:cubicBezTo>
                    <a:pt x="20" y="100"/>
                    <a:pt x="18" y="102"/>
                    <a:pt x="15" y="103"/>
                  </a:cubicBezTo>
                  <a:cubicBezTo>
                    <a:pt x="11" y="105"/>
                    <a:pt x="5" y="104"/>
                    <a:pt x="3" y="100"/>
                  </a:cubicBezTo>
                  <a:cubicBezTo>
                    <a:pt x="0" y="96"/>
                    <a:pt x="1" y="92"/>
                    <a:pt x="4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8" name="Freeform 53"/>
            <p:cNvSpPr>
              <a:spLocks/>
            </p:cNvSpPr>
            <p:nvPr userDrawn="1"/>
          </p:nvSpPr>
          <p:spPr bwMode="auto">
            <a:xfrm>
              <a:off x="284163" y="2693988"/>
              <a:ext cx="280988" cy="442913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6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4 h 105"/>
                <a:gd name="T16" fmla="*/ 2 w 63"/>
                <a:gd name="T17" fmla="*/ 75 h 105"/>
                <a:gd name="T18" fmla="*/ 2 w 63"/>
                <a:gd name="T19" fmla="*/ 70 h 105"/>
                <a:gd name="T20" fmla="*/ 3 w 63"/>
                <a:gd name="T21" fmla="*/ 58 h 105"/>
                <a:gd name="T22" fmla="*/ 47 w 63"/>
                <a:gd name="T23" fmla="*/ 4 h 105"/>
                <a:gd name="T24" fmla="*/ 58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6"/>
                  </a:cubicBezTo>
                  <a:cubicBezTo>
                    <a:pt x="62" y="31"/>
                    <a:pt x="61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5"/>
                    <a:pt x="9" y="105"/>
                    <a:pt x="5" y="102"/>
                  </a:cubicBezTo>
                  <a:cubicBezTo>
                    <a:pt x="1" y="99"/>
                    <a:pt x="0" y="94"/>
                    <a:pt x="2" y="89"/>
                  </a:cubicBezTo>
                  <a:cubicBezTo>
                    <a:pt x="3" y="88"/>
                    <a:pt x="2" y="86"/>
                    <a:pt x="2" y="84"/>
                  </a:cubicBezTo>
                  <a:cubicBezTo>
                    <a:pt x="2" y="81"/>
                    <a:pt x="2" y="78"/>
                    <a:pt x="2" y="75"/>
                  </a:cubicBezTo>
                  <a:cubicBezTo>
                    <a:pt x="2" y="73"/>
                    <a:pt x="3" y="71"/>
                    <a:pt x="2" y="70"/>
                  </a:cubicBezTo>
                  <a:cubicBezTo>
                    <a:pt x="0" y="66"/>
                    <a:pt x="1" y="62"/>
                    <a:pt x="3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4"/>
                    <a:pt x="63" y="7"/>
                    <a:pt x="6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9" name="Freeform 54"/>
            <p:cNvSpPr>
              <a:spLocks/>
            </p:cNvSpPr>
            <p:nvPr userDrawn="1"/>
          </p:nvSpPr>
          <p:spPr bwMode="auto">
            <a:xfrm>
              <a:off x="279400" y="1536700"/>
              <a:ext cx="288925" cy="446088"/>
            </a:xfrm>
            <a:custGeom>
              <a:avLst/>
              <a:gdLst>
                <a:gd name="T0" fmla="*/ 12 w 65"/>
                <a:gd name="T1" fmla="*/ 106 h 106"/>
                <a:gd name="T2" fmla="*/ 3 w 65"/>
                <a:gd name="T3" fmla="*/ 91 h 106"/>
                <a:gd name="T4" fmla="*/ 3 w 65"/>
                <a:gd name="T5" fmla="*/ 85 h 106"/>
                <a:gd name="T6" fmla="*/ 4 w 65"/>
                <a:gd name="T7" fmla="*/ 73 h 106"/>
                <a:gd name="T8" fmla="*/ 3 w 65"/>
                <a:gd name="T9" fmla="*/ 62 h 106"/>
                <a:gd name="T10" fmla="*/ 5 w 65"/>
                <a:gd name="T11" fmla="*/ 59 h 106"/>
                <a:gd name="T12" fmla="*/ 48 w 65"/>
                <a:gd name="T13" fmla="*/ 6 h 106"/>
                <a:gd name="T14" fmla="*/ 63 w 65"/>
                <a:gd name="T15" fmla="*/ 9 h 106"/>
                <a:gd name="T16" fmla="*/ 62 w 65"/>
                <a:gd name="T17" fmla="*/ 19 h 106"/>
                <a:gd name="T18" fmla="*/ 63 w 65"/>
                <a:gd name="T19" fmla="*/ 30 h 106"/>
                <a:gd name="T20" fmla="*/ 63 w 65"/>
                <a:gd name="T21" fmla="*/ 38 h 106"/>
                <a:gd name="T22" fmla="*/ 61 w 65"/>
                <a:gd name="T23" fmla="*/ 48 h 106"/>
                <a:gd name="T24" fmla="*/ 18 w 65"/>
                <a:gd name="T25" fmla="*/ 101 h 106"/>
                <a:gd name="T26" fmla="*/ 12 w 65"/>
                <a:gd name="T2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6">
                  <a:moveTo>
                    <a:pt x="12" y="106"/>
                  </a:moveTo>
                  <a:cubicBezTo>
                    <a:pt x="4" y="105"/>
                    <a:pt x="0" y="98"/>
                    <a:pt x="3" y="91"/>
                  </a:cubicBezTo>
                  <a:cubicBezTo>
                    <a:pt x="4" y="89"/>
                    <a:pt x="4" y="87"/>
                    <a:pt x="3" y="85"/>
                  </a:cubicBezTo>
                  <a:cubicBezTo>
                    <a:pt x="1" y="81"/>
                    <a:pt x="4" y="77"/>
                    <a:pt x="4" y="73"/>
                  </a:cubicBezTo>
                  <a:cubicBezTo>
                    <a:pt x="4" y="70"/>
                    <a:pt x="1" y="66"/>
                    <a:pt x="3" y="62"/>
                  </a:cubicBezTo>
                  <a:cubicBezTo>
                    <a:pt x="3" y="61"/>
                    <a:pt x="4" y="60"/>
                    <a:pt x="5" y="59"/>
                  </a:cubicBezTo>
                  <a:cubicBezTo>
                    <a:pt x="19" y="41"/>
                    <a:pt x="33" y="23"/>
                    <a:pt x="48" y="6"/>
                  </a:cubicBezTo>
                  <a:cubicBezTo>
                    <a:pt x="53" y="0"/>
                    <a:pt x="62" y="1"/>
                    <a:pt x="63" y="9"/>
                  </a:cubicBezTo>
                  <a:cubicBezTo>
                    <a:pt x="64" y="12"/>
                    <a:pt x="62" y="16"/>
                    <a:pt x="62" y="19"/>
                  </a:cubicBezTo>
                  <a:cubicBezTo>
                    <a:pt x="62" y="23"/>
                    <a:pt x="64" y="27"/>
                    <a:pt x="63" y="30"/>
                  </a:cubicBezTo>
                  <a:cubicBezTo>
                    <a:pt x="62" y="33"/>
                    <a:pt x="62" y="35"/>
                    <a:pt x="63" y="38"/>
                  </a:cubicBezTo>
                  <a:cubicBezTo>
                    <a:pt x="65" y="42"/>
                    <a:pt x="64" y="46"/>
                    <a:pt x="61" y="48"/>
                  </a:cubicBezTo>
                  <a:cubicBezTo>
                    <a:pt x="47" y="66"/>
                    <a:pt x="33" y="84"/>
                    <a:pt x="18" y="101"/>
                  </a:cubicBezTo>
                  <a:cubicBezTo>
                    <a:pt x="16" y="103"/>
                    <a:pt x="14" y="104"/>
                    <a:pt x="12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0" name="Freeform 55"/>
            <p:cNvSpPr>
              <a:spLocks/>
            </p:cNvSpPr>
            <p:nvPr userDrawn="1"/>
          </p:nvSpPr>
          <p:spPr bwMode="auto">
            <a:xfrm>
              <a:off x="-9525" y="1027113"/>
              <a:ext cx="285750" cy="442913"/>
            </a:xfrm>
            <a:custGeom>
              <a:avLst/>
              <a:gdLst>
                <a:gd name="T0" fmla="*/ 4 w 64"/>
                <a:gd name="T1" fmla="*/ 72 h 105"/>
                <a:gd name="T2" fmla="*/ 5 w 64"/>
                <a:gd name="T3" fmla="*/ 56 h 105"/>
                <a:gd name="T4" fmla="*/ 47 w 64"/>
                <a:gd name="T5" fmla="*/ 4 h 105"/>
                <a:gd name="T6" fmla="*/ 59 w 64"/>
                <a:gd name="T7" fmla="*/ 2 h 105"/>
                <a:gd name="T8" fmla="*/ 63 w 64"/>
                <a:gd name="T9" fmla="*/ 12 h 105"/>
                <a:gd name="T10" fmla="*/ 62 w 64"/>
                <a:gd name="T11" fmla="*/ 15 h 105"/>
                <a:gd name="T12" fmla="*/ 62 w 64"/>
                <a:gd name="T13" fmla="*/ 21 h 105"/>
                <a:gd name="T14" fmla="*/ 62 w 64"/>
                <a:gd name="T15" fmla="*/ 30 h 105"/>
                <a:gd name="T16" fmla="*/ 62 w 64"/>
                <a:gd name="T17" fmla="*/ 35 h 105"/>
                <a:gd name="T18" fmla="*/ 60 w 64"/>
                <a:gd name="T19" fmla="*/ 47 h 105"/>
                <a:gd name="T20" fmla="*/ 17 w 64"/>
                <a:gd name="T21" fmla="*/ 100 h 105"/>
                <a:gd name="T22" fmla="*/ 5 w 64"/>
                <a:gd name="T23" fmla="*/ 102 h 105"/>
                <a:gd name="T24" fmla="*/ 2 w 64"/>
                <a:gd name="T25" fmla="*/ 88 h 105"/>
                <a:gd name="T26" fmla="*/ 3 w 64"/>
                <a:gd name="T27" fmla="*/ 85 h 105"/>
                <a:gd name="T28" fmla="*/ 4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" y="72"/>
                  </a:moveTo>
                  <a:cubicBezTo>
                    <a:pt x="0" y="64"/>
                    <a:pt x="0" y="62"/>
                    <a:pt x="5" y="56"/>
                  </a:cubicBezTo>
                  <a:cubicBezTo>
                    <a:pt x="19" y="38"/>
                    <a:pt x="33" y="21"/>
                    <a:pt x="47" y="4"/>
                  </a:cubicBezTo>
                  <a:cubicBezTo>
                    <a:pt x="50" y="1"/>
                    <a:pt x="55" y="0"/>
                    <a:pt x="59" y="2"/>
                  </a:cubicBezTo>
                  <a:cubicBezTo>
                    <a:pt x="62" y="4"/>
                    <a:pt x="63" y="7"/>
                    <a:pt x="63" y="12"/>
                  </a:cubicBezTo>
                  <a:cubicBezTo>
                    <a:pt x="63" y="13"/>
                    <a:pt x="63" y="14"/>
                    <a:pt x="62" y="15"/>
                  </a:cubicBezTo>
                  <a:cubicBezTo>
                    <a:pt x="61" y="17"/>
                    <a:pt x="61" y="18"/>
                    <a:pt x="62" y="21"/>
                  </a:cubicBezTo>
                  <a:cubicBezTo>
                    <a:pt x="63" y="23"/>
                    <a:pt x="62" y="27"/>
                    <a:pt x="62" y="30"/>
                  </a:cubicBezTo>
                  <a:cubicBezTo>
                    <a:pt x="62" y="32"/>
                    <a:pt x="61" y="33"/>
                    <a:pt x="62" y="35"/>
                  </a:cubicBezTo>
                  <a:cubicBezTo>
                    <a:pt x="64" y="39"/>
                    <a:pt x="63" y="43"/>
                    <a:pt x="60" y="47"/>
                  </a:cubicBezTo>
                  <a:cubicBezTo>
                    <a:pt x="46" y="64"/>
                    <a:pt x="32" y="82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2" y="88"/>
                  </a:cubicBezTo>
                  <a:cubicBezTo>
                    <a:pt x="3" y="87"/>
                    <a:pt x="3" y="86"/>
                    <a:pt x="3" y="85"/>
                  </a:cubicBezTo>
                  <a:cubicBezTo>
                    <a:pt x="1" y="78"/>
                    <a:pt x="0" y="78"/>
                    <a:pt x="4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1" name="Freeform 56"/>
            <p:cNvSpPr>
              <a:spLocks/>
            </p:cNvSpPr>
            <p:nvPr userDrawn="1"/>
          </p:nvSpPr>
          <p:spPr bwMode="auto">
            <a:xfrm>
              <a:off x="-9525" y="2181225"/>
              <a:ext cx="280988" cy="441325"/>
            </a:xfrm>
            <a:custGeom>
              <a:avLst/>
              <a:gdLst>
                <a:gd name="T0" fmla="*/ 63 w 63"/>
                <a:gd name="T1" fmla="*/ 11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8 w 63"/>
                <a:gd name="T9" fmla="*/ 99 h 105"/>
                <a:gd name="T10" fmla="*/ 5 w 63"/>
                <a:gd name="T11" fmla="*/ 102 h 105"/>
                <a:gd name="T12" fmla="*/ 3 w 63"/>
                <a:gd name="T13" fmla="*/ 88 h 105"/>
                <a:gd name="T14" fmla="*/ 3 w 63"/>
                <a:gd name="T15" fmla="*/ 84 h 105"/>
                <a:gd name="T16" fmla="*/ 2 w 63"/>
                <a:gd name="T17" fmla="*/ 74 h 105"/>
                <a:gd name="T18" fmla="*/ 2 w 63"/>
                <a:gd name="T19" fmla="*/ 69 h 105"/>
                <a:gd name="T20" fmla="*/ 4 w 63"/>
                <a:gd name="T21" fmla="*/ 57 h 105"/>
                <a:gd name="T22" fmla="*/ 47 w 63"/>
                <a:gd name="T23" fmla="*/ 4 h 105"/>
                <a:gd name="T24" fmla="*/ 58 w 63"/>
                <a:gd name="T25" fmla="*/ 1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3" y="20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4"/>
                    <a:pt x="32" y="82"/>
                    <a:pt x="18" y="99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3" y="88"/>
                  </a:cubicBezTo>
                  <a:cubicBezTo>
                    <a:pt x="3" y="87"/>
                    <a:pt x="3" y="85"/>
                    <a:pt x="3" y="84"/>
                  </a:cubicBezTo>
                  <a:cubicBezTo>
                    <a:pt x="1" y="81"/>
                    <a:pt x="1" y="77"/>
                    <a:pt x="2" y="74"/>
                  </a:cubicBezTo>
                  <a:cubicBezTo>
                    <a:pt x="3" y="73"/>
                    <a:pt x="3" y="71"/>
                    <a:pt x="2" y="69"/>
                  </a:cubicBezTo>
                  <a:cubicBezTo>
                    <a:pt x="0" y="65"/>
                    <a:pt x="1" y="61"/>
                    <a:pt x="4" y="57"/>
                  </a:cubicBezTo>
                  <a:cubicBezTo>
                    <a:pt x="18" y="39"/>
                    <a:pt x="33" y="22"/>
                    <a:pt x="47" y="4"/>
                  </a:cubicBezTo>
                  <a:cubicBezTo>
                    <a:pt x="50" y="0"/>
                    <a:pt x="54" y="0"/>
                    <a:pt x="58" y="1"/>
                  </a:cubicBezTo>
                  <a:cubicBezTo>
                    <a:pt x="61" y="3"/>
                    <a:pt x="63" y="6"/>
                    <a:pt x="6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2" name="Freeform 57"/>
            <p:cNvSpPr>
              <a:spLocks/>
            </p:cNvSpPr>
            <p:nvPr userDrawn="1"/>
          </p:nvSpPr>
          <p:spPr bwMode="auto">
            <a:xfrm>
              <a:off x="284163" y="1254125"/>
              <a:ext cx="280988" cy="442913"/>
            </a:xfrm>
            <a:custGeom>
              <a:avLst/>
              <a:gdLst>
                <a:gd name="T0" fmla="*/ 63 w 63"/>
                <a:gd name="T1" fmla="*/ 11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8 w 63"/>
                <a:gd name="T9" fmla="*/ 99 h 105"/>
                <a:gd name="T10" fmla="*/ 5 w 63"/>
                <a:gd name="T11" fmla="*/ 102 h 105"/>
                <a:gd name="T12" fmla="*/ 3 w 63"/>
                <a:gd name="T13" fmla="*/ 88 h 105"/>
                <a:gd name="T14" fmla="*/ 2 w 63"/>
                <a:gd name="T15" fmla="*/ 84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8 h 105"/>
                <a:gd name="T22" fmla="*/ 47 w 63"/>
                <a:gd name="T23" fmla="*/ 5 h 105"/>
                <a:gd name="T24" fmla="*/ 58 w 63"/>
                <a:gd name="T25" fmla="*/ 2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3" y="20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1" y="45"/>
                    <a:pt x="60" y="47"/>
                  </a:cubicBezTo>
                  <a:cubicBezTo>
                    <a:pt x="46" y="65"/>
                    <a:pt x="32" y="82"/>
                    <a:pt x="18" y="99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3" y="88"/>
                  </a:cubicBezTo>
                  <a:cubicBezTo>
                    <a:pt x="3" y="87"/>
                    <a:pt x="3" y="85"/>
                    <a:pt x="2" y="84"/>
                  </a:cubicBezTo>
                  <a:cubicBezTo>
                    <a:pt x="1" y="81"/>
                    <a:pt x="1" y="77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8"/>
                  </a:cubicBezTo>
                  <a:cubicBezTo>
                    <a:pt x="18" y="40"/>
                    <a:pt x="32" y="22"/>
                    <a:pt x="47" y="5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3"/>
                    <a:pt x="63" y="6"/>
                    <a:pt x="6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3" name="Freeform 58"/>
            <p:cNvSpPr>
              <a:spLocks/>
            </p:cNvSpPr>
            <p:nvPr userDrawn="1"/>
          </p:nvSpPr>
          <p:spPr bwMode="auto">
            <a:xfrm>
              <a:off x="279400" y="2403475"/>
              <a:ext cx="288925" cy="442913"/>
            </a:xfrm>
            <a:custGeom>
              <a:avLst/>
              <a:gdLst>
                <a:gd name="T0" fmla="*/ 11 w 65"/>
                <a:gd name="T1" fmla="*/ 105 h 105"/>
                <a:gd name="T2" fmla="*/ 3 w 65"/>
                <a:gd name="T3" fmla="*/ 90 h 105"/>
                <a:gd name="T4" fmla="*/ 3 w 65"/>
                <a:gd name="T5" fmla="*/ 84 h 105"/>
                <a:gd name="T6" fmla="*/ 4 w 65"/>
                <a:gd name="T7" fmla="*/ 73 h 105"/>
                <a:gd name="T8" fmla="*/ 3 w 65"/>
                <a:gd name="T9" fmla="*/ 61 h 105"/>
                <a:gd name="T10" fmla="*/ 5 w 65"/>
                <a:gd name="T11" fmla="*/ 57 h 105"/>
                <a:gd name="T12" fmla="*/ 45 w 65"/>
                <a:gd name="T13" fmla="*/ 10 h 105"/>
                <a:gd name="T14" fmla="*/ 48 w 65"/>
                <a:gd name="T15" fmla="*/ 6 h 105"/>
                <a:gd name="T16" fmla="*/ 60 w 65"/>
                <a:gd name="T17" fmla="*/ 3 h 105"/>
                <a:gd name="T18" fmla="*/ 63 w 65"/>
                <a:gd name="T19" fmla="*/ 16 h 105"/>
                <a:gd name="T20" fmla="*/ 63 w 65"/>
                <a:gd name="T21" fmla="*/ 22 h 105"/>
                <a:gd name="T22" fmla="*/ 63 w 65"/>
                <a:gd name="T23" fmla="*/ 31 h 105"/>
                <a:gd name="T24" fmla="*/ 63 w 65"/>
                <a:gd name="T25" fmla="*/ 36 h 105"/>
                <a:gd name="T26" fmla="*/ 62 w 65"/>
                <a:gd name="T27" fmla="*/ 48 h 105"/>
                <a:gd name="T28" fmla="*/ 18 w 65"/>
                <a:gd name="T29" fmla="*/ 101 h 105"/>
                <a:gd name="T30" fmla="*/ 11 w 65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7"/>
                    <a:pt x="3" y="84"/>
                  </a:cubicBezTo>
                  <a:cubicBezTo>
                    <a:pt x="1" y="80"/>
                    <a:pt x="4" y="77"/>
                    <a:pt x="4" y="73"/>
                  </a:cubicBezTo>
                  <a:cubicBezTo>
                    <a:pt x="4" y="69"/>
                    <a:pt x="1" y="66"/>
                    <a:pt x="3" y="61"/>
                  </a:cubicBezTo>
                  <a:cubicBezTo>
                    <a:pt x="4" y="60"/>
                    <a:pt x="4" y="59"/>
                    <a:pt x="5" y="57"/>
                  </a:cubicBezTo>
                  <a:cubicBezTo>
                    <a:pt x="19" y="41"/>
                    <a:pt x="32" y="26"/>
                    <a:pt x="45" y="10"/>
                  </a:cubicBezTo>
                  <a:cubicBezTo>
                    <a:pt x="46" y="8"/>
                    <a:pt x="47" y="7"/>
                    <a:pt x="48" y="6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4" y="6"/>
                    <a:pt x="65" y="11"/>
                    <a:pt x="63" y="16"/>
                  </a:cubicBezTo>
                  <a:cubicBezTo>
                    <a:pt x="62" y="18"/>
                    <a:pt x="62" y="20"/>
                    <a:pt x="63" y="22"/>
                  </a:cubicBezTo>
                  <a:cubicBezTo>
                    <a:pt x="63" y="25"/>
                    <a:pt x="63" y="28"/>
                    <a:pt x="63" y="31"/>
                  </a:cubicBezTo>
                  <a:cubicBezTo>
                    <a:pt x="63" y="33"/>
                    <a:pt x="62" y="35"/>
                    <a:pt x="63" y="36"/>
                  </a:cubicBezTo>
                  <a:cubicBezTo>
                    <a:pt x="65" y="40"/>
                    <a:pt x="64" y="44"/>
                    <a:pt x="62" y="48"/>
                  </a:cubicBezTo>
                  <a:cubicBezTo>
                    <a:pt x="47" y="65"/>
                    <a:pt x="33" y="83"/>
                    <a:pt x="18" y="101"/>
                  </a:cubicBezTo>
                  <a:cubicBezTo>
                    <a:pt x="16" y="103"/>
                    <a:pt x="14" y="104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4" name="Freeform 59"/>
            <p:cNvSpPr>
              <a:spLocks/>
            </p:cNvSpPr>
            <p:nvPr userDrawn="1"/>
          </p:nvSpPr>
          <p:spPr bwMode="auto">
            <a:xfrm>
              <a:off x="288925" y="4714875"/>
              <a:ext cx="293688" cy="442913"/>
            </a:xfrm>
            <a:custGeom>
              <a:avLst/>
              <a:gdLst>
                <a:gd name="T0" fmla="*/ 55 w 66"/>
                <a:gd name="T1" fmla="*/ 0 h 105"/>
                <a:gd name="T2" fmla="*/ 63 w 66"/>
                <a:gd name="T3" fmla="*/ 15 h 105"/>
                <a:gd name="T4" fmla="*/ 63 w 66"/>
                <a:gd name="T5" fmla="*/ 21 h 105"/>
                <a:gd name="T6" fmla="*/ 63 w 66"/>
                <a:gd name="T7" fmla="*/ 30 h 105"/>
                <a:gd name="T8" fmla="*/ 63 w 66"/>
                <a:gd name="T9" fmla="*/ 35 h 105"/>
                <a:gd name="T10" fmla="*/ 62 w 66"/>
                <a:gd name="T11" fmla="*/ 47 h 105"/>
                <a:gd name="T12" fmla="*/ 18 w 66"/>
                <a:gd name="T13" fmla="*/ 100 h 105"/>
                <a:gd name="T14" fmla="*/ 6 w 66"/>
                <a:gd name="T15" fmla="*/ 102 h 105"/>
                <a:gd name="T16" fmla="*/ 4 w 66"/>
                <a:gd name="T17" fmla="*/ 88 h 105"/>
                <a:gd name="T18" fmla="*/ 4 w 66"/>
                <a:gd name="T19" fmla="*/ 84 h 105"/>
                <a:gd name="T20" fmla="*/ 4 w 66"/>
                <a:gd name="T21" fmla="*/ 84 h 105"/>
                <a:gd name="T22" fmla="*/ 4 w 66"/>
                <a:gd name="T23" fmla="*/ 69 h 105"/>
                <a:gd name="T24" fmla="*/ 8 w 66"/>
                <a:gd name="T25" fmla="*/ 54 h 105"/>
                <a:gd name="T26" fmla="*/ 48 w 66"/>
                <a:gd name="T27" fmla="*/ 5 h 105"/>
                <a:gd name="T28" fmla="*/ 55 w 66"/>
                <a:gd name="T2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05">
                  <a:moveTo>
                    <a:pt x="55" y="0"/>
                  </a:moveTo>
                  <a:cubicBezTo>
                    <a:pt x="62" y="1"/>
                    <a:pt x="66" y="8"/>
                    <a:pt x="63" y="15"/>
                  </a:cubicBezTo>
                  <a:cubicBezTo>
                    <a:pt x="63" y="17"/>
                    <a:pt x="62" y="18"/>
                    <a:pt x="63" y="21"/>
                  </a:cubicBezTo>
                  <a:cubicBezTo>
                    <a:pt x="64" y="23"/>
                    <a:pt x="63" y="27"/>
                    <a:pt x="63" y="30"/>
                  </a:cubicBezTo>
                  <a:cubicBezTo>
                    <a:pt x="63" y="31"/>
                    <a:pt x="63" y="33"/>
                    <a:pt x="63" y="35"/>
                  </a:cubicBezTo>
                  <a:cubicBezTo>
                    <a:pt x="65" y="39"/>
                    <a:pt x="65" y="43"/>
                    <a:pt x="62" y="47"/>
                  </a:cubicBezTo>
                  <a:cubicBezTo>
                    <a:pt x="48" y="64"/>
                    <a:pt x="33" y="82"/>
                    <a:pt x="18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3"/>
                    <a:pt x="4" y="88"/>
                  </a:cubicBezTo>
                  <a:cubicBezTo>
                    <a:pt x="4" y="87"/>
                    <a:pt x="4" y="85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8"/>
                    <a:pt x="8" y="54"/>
                  </a:cubicBezTo>
                  <a:cubicBezTo>
                    <a:pt x="21" y="38"/>
                    <a:pt x="34" y="22"/>
                    <a:pt x="48" y="5"/>
                  </a:cubicBezTo>
                  <a:cubicBezTo>
                    <a:pt x="50" y="3"/>
                    <a:pt x="52" y="2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5" name="Freeform 60"/>
            <p:cNvSpPr>
              <a:spLocks/>
            </p:cNvSpPr>
            <p:nvPr userDrawn="1"/>
          </p:nvSpPr>
          <p:spPr bwMode="auto">
            <a:xfrm>
              <a:off x="-9525" y="2466975"/>
              <a:ext cx="280988" cy="442913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5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7 h 105"/>
                <a:gd name="T22" fmla="*/ 47 w 63"/>
                <a:gd name="T23" fmla="*/ 4 h 105"/>
                <a:gd name="T24" fmla="*/ 58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2" y="89"/>
                  </a:cubicBezTo>
                  <a:cubicBezTo>
                    <a:pt x="3" y="88"/>
                    <a:pt x="3" y="86"/>
                    <a:pt x="2" y="85"/>
                  </a:cubicBezTo>
                  <a:cubicBezTo>
                    <a:pt x="1" y="81"/>
                    <a:pt x="1" y="78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7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3"/>
                    <a:pt x="63" y="7"/>
                    <a:pt x="6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6" name="Freeform 61"/>
            <p:cNvSpPr>
              <a:spLocks/>
            </p:cNvSpPr>
            <p:nvPr userDrawn="1"/>
          </p:nvSpPr>
          <p:spPr bwMode="auto">
            <a:xfrm>
              <a:off x="288925" y="3848100"/>
              <a:ext cx="288925" cy="441325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2 h 105"/>
                <a:gd name="T4" fmla="*/ 63 w 65"/>
                <a:gd name="T5" fmla="*/ 35 h 105"/>
                <a:gd name="T6" fmla="*/ 62 w 65"/>
                <a:gd name="T7" fmla="*/ 47 h 105"/>
                <a:gd name="T8" fmla="*/ 19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5 h 105"/>
                <a:gd name="T16" fmla="*/ 4 w 65"/>
                <a:gd name="T17" fmla="*/ 84 h 105"/>
                <a:gd name="T18" fmla="*/ 3 w 65"/>
                <a:gd name="T19" fmla="*/ 69 h 105"/>
                <a:gd name="T20" fmla="*/ 8 w 65"/>
                <a:gd name="T21" fmla="*/ 55 h 105"/>
                <a:gd name="T22" fmla="*/ 46 w 65"/>
                <a:gd name="T23" fmla="*/ 8 h 105"/>
                <a:gd name="T24" fmla="*/ 50 w 65"/>
                <a:gd name="T25" fmla="*/ 3 h 105"/>
                <a:gd name="T26" fmla="*/ 61 w 65"/>
                <a:gd name="T27" fmla="*/ 3 h 105"/>
                <a:gd name="T28" fmla="*/ 64 w 65"/>
                <a:gd name="T29" fmla="*/ 15 h 105"/>
                <a:gd name="T30" fmla="*/ 62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3"/>
                    <a:pt x="65" y="27"/>
                    <a:pt x="63" y="32"/>
                  </a:cubicBezTo>
                  <a:cubicBezTo>
                    <a:pt x="62" y="32"/>
                    <a:pt x="63" y="34"/>
                    <a:pt x="63" y="35"/>
                  </a:cubicBezTo>
                  <a:cubicBezTo>
                    <a:pt x="65" y="39"/>
                    <a:pt x="65" y="44"/>
                    <a:pt x="62" y="47"/>
                  </a:cubicBezTo>
                  <a:cubicBezTo>
                    <a:pt x="47" y="65"/>
                    <a:pt x="33" y="83"/>
                    <a:pt x="19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ubicBezTo>
                    <a:pt x="0" y="79"/>
                    <a:pt x="6" y="74"/>
                    <a:pt x="3" y="69"/>
                  </a:cubicBezTo>
                  <a:cubicBezTo>
                    <a:pt x="1" y="63"/>
                    <a:pt x="4" y="59"/>
                    <a:pt x="8" y="55"/>
                  </a:cubicBezTo>
                  <a:cubicBezTo>
                    <a:pt x="20" y="39"/>
                    <a:pt x="33" y="24"/>
                    <a:pt x="46" y="8"/>
                  </a:cubicBezTo>
                  <a:cubicBezTo>
                    <a:pt x="47" y="6"/>
                    <a:pt x="48" y="5"/>
                    <a:pt x="50" y="3"/>
                  </a:cubicBezTo>
                  <a:cubicBezTo>
                    <a:pt x="53" y="0"/>
                    <a:pt x="58" y="0"/>
                    <a:pt x="61" y="3"/>
                  </a:cubicBezTo>
                  <a:cubicBezTo>
                    <a:pt x="64" y="6"/>
                    <a:pt x="65" y="11"/>
                    <a:pt x="64" y="15"/>
                  </a:cubicBezTo>
                  <a:cubicBezTo>
                    <a:pt x="63" y="16"/>
                    <a:pt x="63" y="17"/>
                    <a:pt x="62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7" name="Freeform 62"/>
            <p:cNvSpPr>
              <a:spLocks/>
            </p:cNvSpPr>
            <p:nvPr userDrawn="1"/>
          </p:nvSpPr>
          <p:spPr bwMode="auto">
            <a:xfrm>
              <a:off x="284163" y="1831975"/>
              <a:ext cx="284163" cy="441325"/>
            </a:xfrm>
            <a:custGeom>
              <a:avLst/>
              <a:gdLst>
                <a:gd name="T0" fmla="*/ 4 w 64"/>
                <a:gd name="T1" fmla="*/ 86 h 105"/>
                <a:gd name="T2" fmla="*/ 3 w 64"/>
                <a:gd name="T3" fmla="*/ 73 h 105"/>
                <a:gd name="T4" fmla="*/ 2 w 64"/>
                <a:gd name="T5" fmla="*/ 69 h 105"/>
                <a:gd name="T6" fmla="*/ 3 w 64"/>
                <a:gd name="T7" fmla="*/ 58 h 105"/>
                <a:gd name="T8" fmla="*/ 47 w 64"/>
                <a:gd name="T9" fmla="*/ 4 h 105"/>
                <a:gd name="T10" fmla="*/ 59 w 64"/>
                <a:gd name="T11" fmla="*/ 3 h 105"/>
                <a:gd name="T12" fmla="*/ 62 w 64"/>
                <a:gd name="T13" fmla="*/ 15 h 105"/>
                <a:gd name="T14" fmla="*/ 62 w 64"/>
                <a:gd name="T15" fmla="*/ 20 h 105"/>
                <a:gd name="T16" fmla="*/ 61 w 64"/>
                <a:gd name="T17" fmla="*/ 32 h 105"/>
                <a:gd name="T18" fmla="*/ 62 w 64"/>
                <a:gd name="T19" fmla="*/ 44 h 105"/>
                <a:gd name="T20" fmla="*/ 54 w 64"/>
                <a:gd name="T21" fmla="*/ 55 h 105"/>
                <a:gd name="T22" fmla="*/ 20 w 64"/>
                <a:gd name="T23" fmla="*/ 96 h 105"/>
                <a:gd name="T24" fmla="*/ 17 w 64"/>
                <a:gd name="T25" fmla="*/ 100 h 105"/>
                <a:gd name="T26" fmla="*/ 5 w 64"/>
                <a:gd name="T27" fmla="*/ 102 h 105"/>
                <a:gd name="T28" fmla="*/ 3 w 64"/>
                <a:gd name="T29" fmla="*/ 88 h 105"/>
                <a:gd name="T30" fmla="*/ 4 w 64"/>
                <a:gd name="T31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4" y="86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2"/>
                    <a:pt x="3" y="70"/>
                    <a:pt x="2" y="69"/>
                  </a:cubicBezTo>
                  <a:cubicBezTo>
                    <a:pt x="0" y="65"/>
                    <a:pt x="1" y="61"/>
                    <a:pt x="3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1" y="0"/>
                    <a:pt x="56" y="0"/>
                    <a:pt x="59" y="3"/>
                  </a:cubicBezTo>
                  <a:cubicBezTo>
                    <a:pt x="63" y="5"/>
                    <a:pt x="64" y="10"/>
                    <a:pt x="62" y="15"/>
                  </a:cubicBezTo>
                  <a:cubicBezTo>
                    <a:pt x="61" y="17"/>
                    <a:pt x="61" y="19"/>
                    <a:pt x="62" y="20"/>
                  </a:cubicBezTo>
                  <a:cubicBezTo>
                    <a:pt x="64" y="25"/>
                    <a:pt x="61" y="28"/>
                    <a:pt x="61" y="32"/>
                  </a:cubicBezTo>
                  <a:cubicBezTo>
                    <a:pt x="61" y="36"/>
                    <a:pt x="64" y="40"/>
                    <a:pt x="62" y="44"/>
                  </a:cubicBezTo>
                  <a:cubicBezTo>
                    <a:pt x="60" y="48"/>
                    <a:pt x="57" y="51"/>
                    <a:pt x="54" y="55"/>
                  </a:cubicBezTo>
                  <a:cubicBezTo>
                    <a:pt x="43" y="69"/>
                    <a:pt x="31" y="82"/>
                    <a:pt x="20" y="96"/>
                  </a:cubicBezTo>
                  <a:cubicBezTo>
                    <a:pt x="19" y="97"/>
                    <a:pt x="18" y="99"/>
                    <a:pt x="17" y="100"/>
                  </a:cubicBezTo>
                  <a:cubicBezTo>
                    <a:pt x="13" y="104"/>
                    <a:pt x="9" y="105"/>
                    <a:pt x="5" y="102"/>
                  </a:cubicBezTo>
                  <a:cubicBezTo>
                    <a:pt x="1" y="99"/>
                    <a:pt x="0" y="93"/>
                    <a:pt x="3" y="88"/>
                  </a:cubicBezTo>
                  <a:cubicBezTo>
                    <a:pt x="3" y="88"/>
                    <a:pt x="3" y="87"/>
                    <a:pt x="4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8" name="Freeform 63"/>
            <p:cNvSpPr>
              <a:spLocks/>
            </p:cNvSpPr>
            <p:nvPr userDrawn="1"/>
          </p:nvSpPr>
          <p:spPr bwMode="auto">
            <a:xfrm>
              <a:off x="276225" y="2989263"/>
              <a:ext cx="296863" cy="438150"/>
            </a:xfrm>
            <a:custGeom>
              <a:avLst/>
              <a:gdLst>
                <a:gd name="T0" fmla="*/ 54 w 67"/>
                <a:gd name="T1" fmla="*/ 0 h 104"/>
                <a:gd name="T2" fmla="*/ 64 w 67"/>
                <a:gd name="T3" fmla="*/ 14 h 104"/>
                <a:gd name="T4" fmla="*/ 64 w 67"/>
                <a:gd name="T5" fmla="*/ 20 h 104"/>
                <a:gd name="T6" fmla="*/ 64 w 67"/>
                <a:gd name="T7" fmla="*/ 29 h 104"/>
                <a:gd name="T8" fmla="*/ 64 w 67"/>
                <a:gd name="T9" fmla="*/ 34 h 104"/>
                <a:gd name="T10" fmla="*/ 62 w 67"/>
                <a:gd name="T11" fmla="*/ 46 h 104"/>
                <a:gd name="T12" fmla="*/ 19 w 67"/>
                <a:gd name="T13" fmla="*/ 99 h 104"/>
                <a:gd name="T14" fmla="*/ 7 w 67"/>
                <a:gd name="T15" fmla="*/ 101 h 104"/>
                <a:gd name="T16" fmla="*/ 4 w 67"/>
                <a:gd name="T17" fmla="*/ 87 h 104"/>
                <a:gd name="T18" fmla="*/ 4 w 67"/>
                <a:gd name="T19" fmla="*/ 83 h 104"/>
                <a:gd name="T20" fmla="*/ 4 w 67"/>
                <a:gd name="T21" fmla="*/ 83 h 104"/>
                <a:gd name="T22" fmla="*/ 4 w 67"/>
                <a:gd name="T23" fmla="*/ 68 h 104"/>
                <a:gd name="T24" fmla="*/ 8 w 67"/>
                <a:gd name="T25" fmla="*/ 53 h 104"/>
                <a:gd name="T26" fmla="*/ 48 w 67"/>
                <a:gd name="T27" fmla="*/ 4 h 104"/>
                <a:gd name="T28" fmla="*/ 54 w 67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4">
                  <a:moveTo>
                    <a:pt x="54" y="0"/>
                  </a:moveTo>
                  <a:cubicBezTo>
                    <a:pt x="63" y="0"/>
                    <a:pt x="67" y="7"/>
                    <a:pt x="64" y="14"/>
                  </a:cubicBezTo>
                  <a:cubicBezTo>
                    <a:pt x="63" y="16"/>
                    <a:pt x="63" y="18"/>
                    <a:pt x="64" y="20"/>
                  </a:cubicBezTo>
                  <a:cubicBezTo>
                    <a:pt x="65" y="23"/>
                    <a:pt x="64" y="26"/>
                    <a:pt x="64" y="29"/>
                  </a:cubicBezTo>
                  <a:cubicBezTo>
                    <a:pt x="64" y="31"/>
                    <a:pt x="63" y="33"/>
                    <a:pt x="64" y="34"/>
                  </a:cubicBezTo>
                  <a:cubicBezTo>
                    <a:pt x="66" y="38"/>
                    <a:pt x="65" y="42"/>
                    <a:pt x="62" y="46"/>
                  </a:cubicBezTo>
                  <a:cubicBezTo>
                    <a:pt x="48" y="63"/>
                    <a:pt x="34" y="81"/>
                    <a:pt x="19" y="99"/>
                  </a:cubicBezTo>
                  <a:cubicBezTo>
                    <a:pt x="16" y="103"/>
                    <a:pt x="11" y="104"/>
                    <a:pt x="7" y="101"/>
                  </a:cubicBezTo>
                  <a:cubicBezTo>
                    <a:pt x="3" y="98"/>
                    <a:pt x="2" y="93"/>
                    <a:pt x="4" y="87"/>
                  </a:cubicBezTo>
                  <a:cubicBezTo>
                    <a:pt x="5" y="86"/>
                    <a:pt x="4" y="85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0" y="78"/>
                    <a:pt x="7" y="73"/>
                    <a:pt x="4" y="68"/>
                  </a:cubicBezTo>
                  <a:cubicBezTo>
                    <a:pt x="1" y="62"/>
                    <a:pt x="5" y="58"/>
                    <a:pt x="8" y="53"/>
                  </a:cubicBezTo>
                  <a:cubicBezTo>
                    <a:pt x="21" y="37"/>
                    <a:pt x="35" y="21"/>
                    <a:pt x="48" y="4"/>
                  </a:cubicBezTo>
                  <a:cubicBezTo>
                    <a:pt x="50" y="2"/>
                    <a:pt x="53" y="1"/>
                    <a:pt x="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9" name="Freeform 64"/>
            <p:cNvSpPr>
              <a:spLocks/>
            </p:cNvSpPr>
            <p:nvPr userDrawn="1"/>
          </p:nvSpPr>
          <p:spPr bwMode="auto">
            <a:xfrm>
              <a:off x="279400" y="101600"/>
              <a:ext cx="288925" cy="438150"/>
            </a:xfrm>
            <a:custGeom>
              <a:avLst/>
              <a:gdLst>
                <a:gd name="T0" fmla="*/ 12 w 65"/>
                <a:gd name="T1" fmla="*/ 104 h 104"/>
                <a:gd name="T2" fmla="*/ 3 w 65"/>
                <a:gd name="T3" fmla="*/ 90 h 104"/>
                <a:gd name="T4" fmla="*/ 3 w 65"/>
                <a:gd name="T5" fmla="*/ 82 h 104"/>
                <a:gd name="T6" fmla="*/ 3 w 65"/>
                <a:gd name="T7" fmla="*/ 74 h 104"/>
                <a:gd name="T8" fmla="*/ 3 w 65"/>
                <a:gd name="T9" fmla="*/ 69 h 104"/>
                <a:gd name="T10" fmla="*/ 4 w 65"/>
                <a:gd name="T11" fmla="*/ 58 h 104"/>
                <a:gd name="T12" fmla="*/ 48 w 65"/>
                <a:gd name="T13" fmla="*/ 4 h 104"/>
                <a:gd name="T14" fmla="*/ 60 w 65"/>
                <a:gd name="T15" fmla="*/ 3 h 104"/>
                <a:gd name="T16" fmla="*/ 63 w 65"/>
                <a:gd name="T17" fmla="*/ 16 h 104"/>
                <a:gd name="T18" fmla="*/ 63 w 65"/>
                <a:gd name="T19" fmla="*/ 20 h 104"/>
                <a:gd name="T20" fmla="*/ 62 w 65"/>
                <a:gd name="T21" fmla="*/ 32 h 104"/>
                <a:gd name="T22" fmla="*/ 63 w 65"/>
                <a:gd name="T23" fmla="*/ 44 h 104"/>
                <a:gd name="T24" fmla="*/ 61 w 65"/>
                <a:gd name="T25" fmla="*/ 48 h 104"/>
                <a:gd name="T26" fmla="*/ 19 w 65"/>
                <a:gd name="T27" fmla="*/ 99 h 104"/>
                <a:gd name="T28" fmla="*/ 12 w 65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4">
                  <a:moveTo>
                    <a:pt x="12" y="104"/>
                  </a:moveTo>
                  <a:cubicBezTo>
                    <a:pt x="5" y="104"/>
                    <a:pt x="0" y="97"/>
                    <a:pt x="3" y="90"/>
                  </a:cubicBezTo>
                  <a:cubicBezTo>
                    <a:pt x="4" y="87"/>
                    <a:pt x="4" y="85"/>
                    <a:pt x="3" y="82"/>
                  </a:cubicBezTo>
                  <a:cubicBezTo>
                    <a:pt x="2" y="80"/>
                    <a:pt x="3" y="77"/>
                    <a:pt x="3" y="74"/>
                  </a:cubicBezTo>
                  <a:cubicBezTo>
                    <a:pt x="3" y="73"/>
                    <a:pt x="4" y="71"/>
                    <a:pt x="3" y="69"/>
                  </a:cubicBezTo>
                  <a:cubicBezTo>
                    <a:pt x="1" y="65"/>
                    <a:pt x="2" y="61"/>
                    <a:pt x="4" y="58"/>
                  </a:cubicBezTo>
                  <a:cubicBezTo>
                    <a:pt x="19" y="40"/>
                    <a:pt x="34" y="22"/>
                    <a:pt x="48" y="4"/>
                  </a:cubicBezTo>
                  <a:cubicBezTo>
                    <a:pt x="51" y="0"/>
                    <a:pt x="57" y="0"/>
                    <a:pt x="60" y="3"/>
                  </a:cubicBezTo>
                  <a:cubicBezTo>
                    <a:pt x="64" y="5"/>
                    <a:pt x="65" y="11"/>
                    <a:pt x="63" y="16"/>
                  </a:cubicBezTo>
                  <a:cubicBezTo>
                    <a:pt x="62" y="17"/>
                    <a:pt x="62" y="19"/>
                    <a:pt x="63" y="20"/>
                  </a:cubicBezTo>
                  <a:cubicBezTo>
                    <a:pt x="65" y="25"/>
                    <a:pt x="62" y="29"/>
                    <a:pt x="62" y="32"/>
                  </a:cubicBezTo>
                  <a:cubicBezTo>
                    <a:pt x="62" y="36"/>
                    <a:pt x="65" y="40"/>
                    <a:pt x="63" y="44"/>
                  </a:cubicBezTo>
                  <a:cubicBezTo>
                    <a:pt x="62" y="45"/>
                    <a:pt x="62" y="46"/>
                    <a:pt x="61" y="48"/>
                  </a:cubicBezTo>
                  <a:cubicBezTo>
                    <a:pt x="47" y="65"/>
                    <a:pt x="33" y="82"/>
                    <a:pt x="19" y="99"/>
                  </a:cubicBezTo>
                  <a:cubicBezTo>
                    <a:pt x="17" y="101"/>
                    <a:pt x="14" y="103"/>
                    <a:pt x="12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0" name="Freeform 65"/>
            <p:cNvSpPr>
              <a:spLocks/>
            </p:cNvSpPr>
            <p:nvPr userDrawn="1"/>
          </p:nvSpPr>
          <p:spPr bwMode="auto">
            <a:xfrm>
              <a:off x="-12700" y="2754313"/>
              <a:ext cx="288925" cy="441325"/>
            </a:xfrm>
            <a:custGeom>
              <a:avLst/>
              <a:gdLst>
                <a:gd name="T0" fmla="*/ 12 w 65"/>
                <a:gd name="T1" fmla="*/ 105 h 105"/>
                <a:gd name="T2" fmla="*/ 3 w 65"/>
                <a:gd name="T3" fmla="*/ 90 h 105"/>
                <a:gd name="T4" fmla="*/ 3 w 65"/>
                <a:gd name="T5" fmla="*/ 85 h 105"/>
                <a:gd name="T6" fmla="*/ 4 w 65"/>
                <a:gd name="T7" fmla="*/ 73 h 105"/>
                <a:gd name="T8" fmla="*/ 3 w 65"/>
                <a:gd name="T9" fmla="*/ 61 h 105"/>
                <a:gd name="T10" fmla="*/ 5 w 65"/>
                <a:gd name="T11" fmla="*/ 58 h 105"/>
                <a:gd name="T12" fmla="*/ 47 w 65"/>
                <a:gd name="T13" fmla="*/ 6 h 105"/>
                <a:gd name="T14" fmla="*/ 63 w 65"/>
                <a:gd name="T15" fmla="*/ 7 h 105"/>
                <a:gd name="T16" fmla="*/ 63 w 65"/>
                <a:gd name="T17" fmla="*/ 16 h 105"/>
                <a:gd name="T18" fmla="*/ 63 w 65"/>
                <a:gd name="T19" fmla="*/ 21 h 105"/>
                <a:gd name="T20" fmla="*/ 63 w 65"/>
                <a:gd name="T21" fmla="*/ 31 h 105"/>
                <a:gd name="T22" fmla="*/ 63 w 65"/>
                <a:gd name="T23" fmla="*/ 36 h 105"/>
                <a:gd name="T24" fmla="*/ 61 w 65"/>
                <a:gd name="T25" fmla="*/ 48 h 105"/>
                <a:gd name="T26" fmla="*/ 18 w 65"/>
                <a:gd name="T27" fmla="*/ 101 h 105"/>
                <a:gd name="T28" fmla="*/ 12 w 65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12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5"/>
                  </a:cubicBezTo>
                  <a:cubicBezTo>
                    <a:pt x="1" y="80"/>
                    <a:pt x="4" y="77"/>
                    <a:pt x="4" y="73"/>
                  </a:cubicBezTo>
                  <a:cubicBezTo>
                    <a:pt x="4" y="69"/>
                    <a:pt x="1" y="65"/>
                    <a:pt x="3" y="61"/>
                  </a:cubicBezTo>
                  <a:cubicBezTo>
                    <a:pt x="4" y="60"/>
                    <a:pt x="4" y="59"/>
                    <a:pt x="5" y="58"/>
                  </a:cubicBezTo>
                  <a:cubicBezTo>
                    <a:pt x="19" y="40"/>
                    <a:pt x="33" y="23"/>
                    <a:pt x="47" y="6"/>
                  </a:cubicBezTo>
                  <a:cubicBezTo>
                    <a:pt x="53" y="0"/>
                    <a:pt x="60" y="0"/>
                    <a:pt x="63" y="7"/>
                  </a:cubicBezTo>
                  <a:cubicBezTo>
                    <a:pt x="64" y="10"/>
                    <a:pt x="63" y="13"/>
                    <a:pt x="63" y="16"/>
                  </a:cubicBezTo>
                  <a:cubicBezTo>
                    <a:pt x="63" y="18"/>
                    <a:pt x="63" y="19"/>
                    <a:pt x="63" y="21"/>
                  </a:cubicBezTo>
                  <a:cubicBezTo>
                    <a:pt x="63" y="24"/>
                    <a:pt x="63" y="28"/>
                    <a:pt x="63" y="31"/>
                  </a:cubicBezTo>
                  <a:cubicBezTo>
                    <a:pt x="63" y="33"/>
                    <a:pt x="62" y="34"/>
                    <a:pt x="63" y="36"/>
                  </a:cubicBezTo>
                  <a:cubicBezTo>
                    <a:pt x="65" y="40"/>
                    <a:pt x="64" y="44"/>
                    <a:pt x="61" y="48"/>
                  </a:cubicBezTo>
                  <a:cubicBezTo>
                    <a:pt x="47" y="65"/>
                    <a:pt x="33" y="83"/>
                    <a:pt x="18" y="101"/>
                  </a:cubicBezTo>
                  <a:cubicBezTo>
                    <a:pt x="16" y="103"/>
                    <a:pt x="14" y="104"/>
                    <a:pt x="12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1" name="Freeform 66"/>
            <p:cNvSpPr>
              <a:spLocks/>
            </p:cNvSpPr>
            <p:nvPr userDrawn="1"/>
          </p:nvSpPr>
          <p:spPr bwMode="auto">
            <a:xfrm>
              <a:off x="279400" y="2117725"/>
              <a:ext cx="288925" cy="442913"/>
            </a:xfrm>
            <a:custGeom>
              <a:avLst/>
              <a:gdLst>
                <a:gd name="T0" fmla="*/ 11 w 65"/>
                <a:gd name="T1" fmla="*/ 105 h 105"/>
                <a:gd name="T2" fmla="*/ 3 w 65"/>
                <a:gd name="T3" fmla="*/ 90 h 105"/>
                <a:gd name="T4" fmla="*/ 3 w 65"/>
                <a:gd name="T5" fmla="*/ 84 h 105"/>
                <a:gd name="T6" fmla="*/ 3 w 65"/>
                <a:gd name="T7" fmla="*/ 75 h 105"/>
                <a:gd name="T8" fmla="*/ 3 w 65"/>
                <a:gd name="T9" fmla="*/ 70 h 105"/>
                <a:gd name="T10" fmla="*/ 5 w 65"/>
                <a:gd name="T11" fmla="*/ 58 h 105"/>
                <a:gd name="T12" fmla="*/ 43 w 65"/>
                <a:gd name="T13" fmla="*/ 12 h 105"/>
                <a:gd name="T14" fmla="*/ 48 w 65"/>
                <a:gd name="T15" fmla="*/ 5 h 105"/>
                <a:gd name="T16" fmla="*/ 59 w 65"/>
                <a:gd name="T17" fmla="*/ 2 h 105"/>
                <a:gd name="T18" fmla="*/ 63 w 65"/>
                <a:gd name="T19" fmla="*/ 15 h 105"/>
                <a:gd name="T20" fmla="*/ 63 w 65"/>
                <a:gd name="T21" fmla="*/ 22 h 105"/>
                <a:gd name="T22" fmla="*/ 63 w 65"/>
                <a:gd name="T23" fmla="*/ 30 h 105"/>
                <a:gd name="T24" fmla="*/ 63 w 65"/>
                <a:gd name="T25" fmla="*/ 36 h 105"/>
                <a:gd name="T26" fmla="*/ 61 w 65"/>
                <a:gd name="T27" fmla="*/ 48 h 105"/>
                <a:gd name="T28" fmla="*/ 22 w 65"/>
                <a:gd name="T29" fmla="*/ 95 h 105"/>
                <a:gd name="T30" fmla="*/ 18 w 65"/>
                <a:gd name="T31" fmla="*/ 101 h 105"/>
                <a:gd name="T32" fmla="*/ 11 w 65"/>
                <a:gd name="T3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4"/>
                  </a:cubicBezTo>
                  <a:cubicBezTo>
                    <a:pt x="2" y="81"/>
                    <a:pt x="3" y="78"/>
                    <a:pt x="3" y="75"/>
                  </a:cubicBezTo>
                  <a:cubicBezTo>
                    <a:pt x="3" y="73"/>
                    <a:pt x="4" y="71"/>
                    <a:pt x="3" y="70"/>
                  </a:cubicBezTo>
                  <a:cubicBezTo>
                    <a:pt x="1" y="65"/>
                    <a:pt x="2" y="61"/>
                    <a:pt x="5" y="58"/>
                  </a:cubicBezTo>
                  <a:cubicBezTo>
                    <a:pt x="17" y="42"/>
                    <a:pt x="30" y="27"/>
                    <a:pt x="43" y="12"/>
                  </a:cubicBezTo>
                  <a:cubicBezTo>
                    <a:pt x="44" y="10"/>
                    <a:pt x="46" y="7"/>
                    <a:pt x="48" y="5"/>
                  </a:cubicBezTo>
                  <a:cubicBezTo>
                    <a:pt x="51" y="1"/>
                    <a:pt x="56" y="0"/>
                    <a:pt x="59" y="2"/>
                  </a:cubicBezTo>
                  <a:cubicBezTo>
                    <a:pt x="63" y="5"/>
                    <a:pt x="65" y="10"/>
                    <a:pt x="63" y="15"/>
                  </a:cubicBezTo>
                  <a:cubicBezTo>
                    <a:pt x="62" y="17"/>
                    <a:pt x="62" y="19"/>
                    <a:pt x="63" y="22"/>
                  </a:cubicBezTo>
                  <a:cubicBezTo>
                    <a:pt x="64" y="24"/>
                    <a:pt x="64" y="27"/>
                    <a:pt x="63" y="30"/>
                  </a:cubicBezTo>
                  <a:cubicBezTo>
                    <a:pt x="62" y="32"/>
                    <a:pt x="62" y="34"/>
                    <a:pt x="63" y="36"/>
                  </a:cubicBezTo>
                  <a:cubicBezTo>
                    <a:pt x="65" y="41"/>
                    <a:pt x="63" y="44"/>
                    <a:pt x="61" y="48"/>
                  </a:cubicBezTo>
                  <a:cubicBezTo>
                    <a:pt x="48" y="64"/>
                    <a:pt x="35" y="79"/>
                    <a:pt x="22" y="95"/>
                  </a:cubicBezTo>
                  <a:cubicBezTo>
                    <a:pt x="21" y="97"/>
                    <a:pt x="19" y="99"/>
                    <a:pt x="18" y="101"/>
                  </a:cubicBezTo>
                  <a:cubicBezTo>
                    <a:pt x="16" y="102"/>
                    <a:pt x="13" y="103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2" name="Freeform 67"/>
            <p:cNvSpPr>
              <a:spLocks/>
            </p:cNvSpPr>
            <p:nvPr userDrawn="1"/>
          </p:nvSpPr>
          <p:spPr bwMode="auto">
            <a:xfrm>
              <a:off x="288925" y="4421188"/>
              <a:ext cx="293688" cy="446088"/>
            </a:xfrm>
            <a:custGeom>
              <a:avLst/>
              <a:gdLst>
                <a:gd name="T0" fmla="*/ 62 w 66"/>
                <a:gd name="T1" fmla="*/ 34 h 106"/>
                <a:gd name="T2" fmla="*/ 60 w 66"/>
                <a:gd name="T3" fmla="*/ 50 h 106"/>
                <a:gd name="T4" fmla="*/ 19 w 66"/>
                <a:gd name="T5" fmla="*/ 101 h 106"/>
                <a:gd name="T6" fmla="*/ 6 w 66"/>
                <a:gd name="T7" fmla="*/ 103 h 106"/>
                <a:gd name="T8" fmla="*/ 4 w 66"/>
                <a:gd name="T9" fmla="*/ 90 h 106"/>
                <a:gd name="T10" fmla="*/ 4 w 66"/>
                <a:gd name="T11" fmla="*/ 86 h 106"/>
                <a:gd name="T12" fmla="*/ 4 w 66"/>
                <a:gd name="T13" fmla="*/ 85 h 106"/>
                <a:gd name="T14" fmla="*/ 3 w 66"/>
                <a:gd name="T15" fmla="*/ 70 h 106"/>
                <a:gd name="T16" fmla="*/ 8 w 66"/>
                <a:gd name="T17" fmla="*/ 56 h 106"/>
                <a:gd name="T18" fmla="*/ 48 w 66"/>
                <a:gd name="T19" fmla="*/ 6 h 106"/>
                <a:gd name="T20" fmla="*/ 63 w 66"/>
                <a:gd name="T21" fmla="*/ 8 h 106"/>
                <a:gd name="T22" fmla="*/ 63 w 66"/>
                <a:gd name="T23" fmla="*/ 17 h 106"/>
                <a:gd name="T24" fmla="*/ 63 w 66"/>
                <a:gd name="T25" fmla="*/ 20 h 106"/>
                <a:gd name="T26" fmla="*/ 62 w 66"/>
                <a:gd name="T27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06">
                  <a:moveTo>
                    <a:pt x="62" y="34"/>
                  </a:moveTo>
                  <a:cubicBezTo>
                    <a:pt x="66" y="41"/>
                    <a:pt x="65" y="44"/>
                    <a:pt x="60" y="50"/>
                  </a:cubicBezTo>
                  <a:cubicBezTo>
                    <a:pt x="47" y="67"/>
                    <a:pt x="33" y="84"/>
                    <a:pt x="19" y="101"/>
                  </a:cubicBezTo>
                  <a:cubicBezTo>
                    <a:pt x="15" y="105"/>
                    <a:pt x="10" y="106"/>
                    <a:pt x="6" y="103"/>
                  </a:cubicBezTo>
                  <a:cubicBezTo>
                    <a:pt x="3" y="100"/>
                    <a:pt x="2" y="95"/>
                    <a:pt x="4" y="90"/>
                  </a:cubicBezTo>
                  <a:cubicBezTo>
                    <a:pt x="4" y="89"/>
                    <a:pt x="4" y="87"/>
                    <a:pt x="4" y="86"/>
                  </a:cubicBezTo>
                  <a:cubicBezTo>
                    <a:pt x="4" y="86"/>
                    <a:pt x="4" y="86"/>
                    <a:pt x="4" y="85"/>
                  </a:cubicBezTo>
                  <a:cubicBezTo>
                    <a:pt x="0" y="80"/>
                    <a:pt x="6" y="75"/>
                    <a:pt x="3" y="70"/>
                  </a:cubicBezTo>
                  <a:cubicBezTo>
                    <a:pt x="1" y="64"/>
                    <a:pt x="4" y="60"/>
                    <a:pt x="8" y="56"/>
                  </a:cubicBezTo>
                  <a:cubicBezTo>
                    <a:pt x="21" y="39"/>
                    <a:pt x="35" y="23"/>
                    <a:pt x="48" y="6"/>
                  </a:cubicBezTo>
                  <a:cubicBezTo>
                    <a:pt x="53" y="0"/>
                    <a:pt x="61" y="1"/>
                    <a:pt x="63" y="8"/>
                  </a:cubicBezTo>
                  <a:cubicBezTo>
                    <a:pt x="64" y="10"/>
                    <a:pt x="63" y="14"/>
                    <a:pt x="63" y="17"/>
                  </a:cubicBezTo>
                  <a:cubicBezTo>
                    <a:pt x="63" y="18"/>
                    <a:pt x="62" y="20"/>
                    <a:pt x="63" y="20"/>
                  </a:cubicBezTo>
                  <a:cubicBezTo>
                    <a:pt x="65" y="28"/>
                    <a:pt x="65" y="28"/>
                    <a:pt x="62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3" name="Freeform 68"/>
            <p:cNvSpPr>
              <a:spLocks/>
            </p:cNvSpPr>
            <p:nvPr userDrawn="1"/>
          </p:nvSpPr>
          <p:spPr bwMode="auto">
            <a:xfrm>
              <a:off x="298450" y="4138613"/>
              <a:ext cx="279400" cy="441325"/>
            </a:xfrm>
            <a:custGeom>
              <a:avLst/>
              <a:gdLst>
                <a:gd name="T0" fmla="*/ 63 w 63"/>
                <a:gd name="T1" fmla="*/ 11 h 105"/>
                <a:gd name="T2" fmla="*/ 62 w 63"/>
                <a:gd name="T3" fmla="*/ 25 h 105"/>
                <a:gd name="T4" fmla="*/ 62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4 w 63"/>
                <a:gd name="T11" fmla="*/ 102 h 105"/>
                <a:gd name="T12" fmla="*/ 2 w 63"/>
                <a:gd name="T13" fmla="*/ 88 h 105"/>
                <a:gd name="T14" fmla="*/ 2 w 63"/>
                <a:gd name="T15" fmla="*/ 84 h 105"/>
                <a:gd name="T16" fmla="*/ 2 w 63"/>
                <a:gd name="T17" fmla="*/ 74 h 105"/>
                <a:gd name="T18" fmla="*/ 2 w 63"/>
                <a:gd name="T19" fmla="*/ 70 h 105"/>
                <a:gd name="T20" fmla="*/ 3 w 63"/>
                <a:gd name="T21" fmla="*/ 57 h 105"/>
                <a:gd name="T22" fmla="*/ 47 w 63"/>
                <a:gd name="T23" fmla="*/ 4 h 105"/>
                <a:gd name="T24" fmla="*/ 57 w 63"/>
                <a:gd name="T25" fmla="*/ 1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2" y="20"/>
                    <a:pt x="62" y="25"/>
                  </a:cubicBezTo>
                  <a:cubicBezTo>
                    <a:pt x="62" y="30"/>
                    <a:pt x="61" y="35"/>
                    <a:pt x="62" y="40"/>
                  </a:cubicBezTo>
                  <a:cubicBezTo>
                    <a:pt x="63" y="42"/>
                    <a:pt x="61" y="45"/>
                    <a:pt x="60" y="47"/>
                  </a:cubicBezTo>
                  <a:cubicBezTo>
                    <a:pt x="46" y="65"/>
                    <a:pt x="31" y="82"/>
                    <a:pt x="17" y="100"/>
                  </a:cubicBezTo>
                  <a:cubicBezTo>
                    <a:pt x="13" y="104"/>
                    <a:pt x="8" y="105"/>
                    <a:pt x="4" y="102"/>
                  </a:cubicBezTo>
                  <a:cubicBezTo>
                    <a:pt x="1" y="99"/>
                    <a:pt x="0" y="94"/>
                    <a:pt x="2" y="88"/>
                  </a:cubicBezTo>
                  <a:cubicBezTo>
                    <a:pt x="2" y="87"/>
                    <a:pt x="2" y="85"/>
                    <a:pt x="2" y="84"/>
                  </a:cubicBezTo>
                  <a:cubicBezTo>
                    <a:pt x="0" y="81"/>
                    <a:pt x="0" y="77"/>
                    <a:pt x="2" y="74"/>
                  </a:cubicBezTo>
                  <a:cubicBezTo>
                    <a:pt x="2" y="73"/>
                    <a:pt x="2" y="71"/>
                    <a:pt x="2" y="70"/>
                  </a:cubicBezTo>
                  <a:cubicBezTo>
                    <a:pt x="0" y="65"/>
                    <a:pt x="0" y="61"/>
                    <a:pt x="3" y="57"/>
                  </a:cubicBezTo>
                  <a:cubicBezTo>
                    <a:pt x="18" y="40"/>
                    <a:pt x="32" y="22"/>
                    <a:pt x="47" y="4"/>
                  </a:cubicBezTo>
                  <a:cubicBezTo>
                    <a:pt x="49" y="1"/>
                    <a:pt x="53" y="0"/>
                    <a:pt x="57" y="1"/>
                  </a:cubicBezTo>
                  <a:cubicBezTo>
                    <a:pt x="61" y="3"/>
                    <a:pt x="62" y="6"/>
                    <a:pt x="6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4" name="Freeform 69"/>
            <p:cNvSpPr>
              <a:spLocks/>
            </p:cNvSpPr>
            <p:nvPr userDrawn="1"/>
          </p:nvSpPr>
          <p:spPr bwMode="auto">
            <a:xfrm>
              <a:off x="276225" y="3271838"/>
              <a:ext cx="296863" cy="441325"/>
            </a:xfrm>
            <a:custGeom>
              <a:avLst/>
              <a:gdLst>
                <a:gd name="T0" fmla="*/ 55 w 67"/>
                <a:gd name="T1" fmla="*/ 0 h 105"/>
                <a:gd name="T2" fmla="*/ 64 w 67"/>
                <a:gd name="T3" fmla="*/ 15 h 105"/>
                <a:gd name="T4" fmla="*/ 64 w 67"/>
                <a:gd name="T5" fmla="*/ 21 h 105"/>
                <a:gd name="T6" fmla="*/ 63 w 67"/>
                <a:gd name="T7" fmla="*/ 33 h 105"/>
                <a:gd name="T8" fmla="*/ 64 w 67"/>
                <a:gd name="T9" fmla="*/ 44 h 105"/>
                <a:gd name="T10" fmla="*/ 62 w 67"/>
                <a:gd name="T11" fmla="*/ 48 h 105"/>
                <a:gd name="T12" fmla="*/ 20 w 67"/>
                <a:gd name="T13" fmla="*/ 100 h 105"/>
                <a:gd name="T14" fmla="*/ 7 w 67"/>
                <a:gd name="T15" fmla="*/ 102 h 105"/>
                <a:gd name="T16" fmla="*/ 5 w 67"/>
                <a:gd name="T17" fmla="*/ 88 h 105"/>
                <a:gd name="T18" fmla="*/ 5 w 67"/>
                <a:gd name="T19" fmla="*/ 85 h 105"/>
                <a:gd name="T20" fmla="*/ 4 w 67"/>
                <a:gd name="T21" fmla="*/ 84 h 105"/>
                <a:gd name="T22" fmla="*/ 4 w 67"/>
                <a:gd name="T23" fmla="*/ 69 h 105"/>
                <a:gd name="T24" fmla="*/ 8 w 67"/>
                <a:gd name="T25" fmla="*/ 55 h 105"/>
                <a:gd name="T26" fmla="*/ 48 w 67"/>
                <a:gd name="T27" fmla="*/ 6 h 105"/>
                <a:gd name="T28" fmla="*/ 55 w 67"/>
                <a:gd name="T2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5">
                  <a:moveTo>
                    <a:pt x="55" y="0"/>
                  </a:moveTo>
                  <a:cubicBezTo>
                    <a:pt x="63" y="1"/>
                    <a:pt x="67" y="9"/>
                    <a:pt x="64" y="15"/>
                  </a:cubicBezTo>
                  <a:cubicBezTo>
                    <a:pt x="63" y="18"/>
                    <a:pt x="63" y="19"/>
                    <a:pt x="64" y="21"/>
                  </a:cubicBezTo>
                  <a:cubicBezTo>
                    <a:pt x="66" y="25"/>
                    <a:pt x="63" y="29"/>
                    <a:pt x="63" y="33"/>
                  </a:cubicBezTo>
                  <a:cubicBezTo>
                    <a:pt x="63" y="36"/>
                    <a:pt x="66" y="40"/>
                    <a:pt x="64" y="44"/>
                  </a:cubicBezTo>
                  <a:cubicBezTo>
                    <a:pt x="63" y="46"/>
                    <a:pt x="63" y="47"/>
                    <a:pt x="62" y="48"/>
                  </a:cubicBezTo>
                  <a:cubicBezTo>
                    <a:pt x="48" y="65"/>
                    <a:pt x="34" y="83"/>
                    <a:pt x="20" y="100"/>
                  </a:cubicBezTo>
                  <a:cubicBezTo>
                    <a:pt x="16" y="104"/>
                    <a:pt x="12" y="105"/>
                    <a:pt x="7" y="102"/>
                  </a:cubicBezTo>
                  <a:cubicBezTo>
                    <a:pt x="3" y="99"/>
                    <a:pt x="2" y="94"/>
                    <a:pt x="5" y="88"/>
                  </a:cubicBezTo>
                  <a:cubicBezTo>
                    <a:pt x="5" y="87"/>
                    <a:pt x="5" y="86"/>
                    <a:pt x="5" y="85"/>
                  </a:cubicBezTo>
                  <a:cubicBezTo>
                    <a:pt x="5" y="85"/>
                    <a:pt x="4" y="84"/>
                    <a:pt x="4" y="84"/>
                  </a:cubicBezTo>
                  <a:cubicBezTo>
                    <a:pt x="0" y="79"/>
                    <a:pt x="7" y="74"/>
                    <a:pt x="4" y="69"/>
                  </a:cubicBezTo>
                  <a:cubicBezTo>
                    <a:pt x="1" y="63"/>
                    <a:pt x="5" y="59"/>
                    <a:pt x="8" y="55"/>
                  </a:cubicBezTo>
                  <a:cubicBezTo>
                    <a:pt x="21" y="39"/>
                    <a:pt x="35" y="22"/>
                    <a:pt x="48" y="6"/>
                  </a:cubicBezTo>
                  <a:cubicBezTo>
                    <a:pt x="50" y="4"/>
                    <a:pt x="53" y="2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5" name="Freeform 70"/>
            <p:cNvSpPr>
              <a:spLocks/>
            </p:cNvSpPr>
            <p:nvPr userDrawn="1"/>
          </p:nvSpPr>
          <p:spPr bwMode="auto">
            <a:xfrm>
              <a:off x="-9525" y="1314450"/>
              <a:ext cx="285750" cy="441325"/>
            </a:xfrm>
            <a:custGeom>
              <a:avLst/>
              <a:gdLst>
                <a:gd name="T0" fmla="*/ 3 w 64"/>
                <a:gd name="T1" fmla="*/ 86 h 105"/>
                <a:gd name="T2" fmla="*/ 3 w 64"/>
                <a:gd name="T3" fmla="*/ 73 h 105"/>
                <a:gd name="T4" fmla="*/ 3 w 64"/>
                <a:gd name="T5" fmla="*/ 70 h 105"/>
                <a:gd name="T6" fmla="*/ 4 w 64"/>
                <a:gd name="T7" fmla="*/ 58 h 105"/>
                <a:gd name="T8" fmla="*/ 47 w 64"/>
                <a:gd name="T9" fmla="*/ 4 h 105"/>
                <a:gd name="T10" fmla="*/ 59 w 64"/>
                <a:gd name="T11" fmla="*/ 3 h 105"/>
                <a:gd name="T12" fmla="*/ 62 w 64"/>
                <a:gd name="T13" fmla="*/ 16 h 105"/>
                <a:gd name="T14" fmla="*/ 62 w 64"/>
                <a:gd name="T15" fmla="*/ 21 h 105"/>
                <a:gd name="T16" fmla="*/ 61 w 64"/>
                <a:gd name="T17" fmla="*/ 33 h 105"/>
                <a:gd name="T18" fmla="*/ 62 w 64"/>
                <a:gd name="T19" fmla="*/ 45 h 105"/>
                <a:gd name="T20" fmla="*/ 61 w 64"/>
                <a:gd name="T21" fmla="*/ 47 h 105"/>
                <a:gd name="T22" fmla="*/ 17 w 64"/>
                <a:gd name="T23" fmla="*/ 101 h 105"/>
                <a:gd name="T24" fmla="*/ 6 w 64"/>
                <a:gd name="T25" fmla="*/ 103 h 105"/>
                <a:gd name="T26" fmla="*/ 1 w 64"/>
                <a:gd name="T27" fmla="*/ 94 h 105"/>
                <a:gd name="T28" fmla="*/ 3 w 64"/>
                <a:gd name="T29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86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3"/>
                    <a:pt x="3" y="71"/>
                    <a:pt x="3" y="70"/>
                  </a:cubicBezTo>
                  <a:cubicBezTo>
                    <a:pt x="0" y="66"/>
                    <a:pt x="1" y="62"/>
                    <a:pt x="4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1" y="0"/>
                    <a:pt x="56" y="0"/>
                    <a:pt x="59" y="3"/>
                  </a:cubicBezTo>
                  <a:cubicBezTo>
                    <a:pt x="63" y="6"/>
                    <a:pt x="64" y="11"/>
                    <a:pt x="62" y="16"/>
                  </a:cubicBezTo>
                  <a:cubicBezTo>
                    <a:pt x="61" y="17"/>
                    <a:pt x="61" y="19"/>
                    <a:pt x="62" y="21"/>
                  </a:cubicBezTo>
                  <a:cubicBezTo>
                    <a:pt x="64" y="25"/>
                    <a:pt x="61" y="29"/>
                    <a:pt x="61" y="33"/>
                  </a:cubicBezTo>
                  <a:cubicBezTo>
                    <a:pt x="61" y="36"/>
                    <a:pt x="64" y="40"/>
                    <a:pt x="62" y="45"/>
                  </a:cubicBezTo>
                  <a:cubicBezTo>
                    <a:pt x="62" y="45"/>
                    <a:pt x="61" y="46"/>
                    <a:pt x="61" y="47"/>
                  </a:cubicBezTo>
                  <a:cubicBezTo>
                    <a:pt x="46" y="65"/>
                    <a:pt x="31" y="83"/>
                    <a:pt x="17" y="101"/>
                  </a:cubicBezTo>
                  <a:cubicBezTo>
                    <a:pt x="14" y="104"/>
                    <a:pt x="10" y="105"/>
                    <a:pt x="6" y="103"/>
                  </a:cubicBezTo>
                  <a:cubicBezTo>
                    <a:pt x="3" y="101"/>
                    <a:pt x="1" y="98"/>
                    <a:pt x="1" y="94"/>
                  </a:cubicBezTo>
                  <a:cubicBezTo>
                    <a:pt x="1" y="91"/>
                    <a:pt x="3" y="89"/>
                    <a:pt x="3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6" name="Freeform 71"/>
            <p:cNvSpPr>
              <a:spLocks/>
            </p:cNvSpPr>
            <p:nvPr userDrawn="1"/>
          </p:nvSpPr>
          <p:spPr bwMode="auto">
            <a:xfrm>
              <a:off x="-9525" y="1890713"/>
              <a:ext cx="288925" cy="441325"/>
            </a:xfrm>
            <a:custGeom>
              <a:avLst/>
              <a:gdLst>
                <a:gd name="T0" fmla="*/ 61 w 65"/>
                <a:gd name="T1" fmla="*/ 33 h 105"/>
                <a:gd name="T2" fmla="*/ 59 w 65"/>
                <a:gd name="T3" fmla="*/ 49 h 105"/>
                <a:gd name="T4" fmla="*/ 19 w 65"/>
                <a:gd name="T5" fmla="*/ 98 h 105"/>
                <a:gd name="T6" fmla="*/ 12 w 65"/>
                <a:gd name="T7" fmla="*/ 103 h 105"/>
                <a:gd name="T8" fmla="*/ 3 w 65"/>
                <a:gd name="T9" fmla="*/ 101 h 105"/>
                <a:gd name="T10" fmla="*/ 2 w 65"/>
                <a:gd name="T11" fmla="*/ 90 h 105"/>
                <a:gd name="T12" fmla="*/ 2 w 65"/>
                <a:gd name="T13" fmla="*/ 84 h 105"/>
                <a:gd name="T14" fmla="*/ 3 w 65"/>
                <a:gd name="T15" fmla="*/ 72 h 105"/>
                <a:gd name="T16" fmla="*/ 2 w 65"/>
                <a:gd name="T17" fmla="*/ 61 h 105"/>
                <a:gd name="T18" fmla="*/ 4 w 65"/>
                <a:gd name="T19" fmla="*/ 57 h 105"/>
                <a:gd name="T20" fmla="*/ 47 w 65"/>
                <a:gd name="T21" fmla="*/ 5 h 105"/>
                <a:gd name="T22" fmla="*/ 57 w 65"/>
                <a:gd name="T23" fmla="*/ 2 h 105"/>
                <a:gd name="T24" fmla="*/ 62 w 65"/>
                <a:gd name="T25" fmla="*/ 15 h 105"/>
                <a:gd name="T26" fmla="*/ 62 w 65"/>
                <a:gd name="T27" fmla="*/ 21 h 105"/>
                <a:gd name="T28" fmla="*/ 61 w 65"/>
                <a:gd name="T29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61" y="33"/>
                  </a:moveTo>
                  <a:cubicBezTo>
                    <a:pt x="64" y="40"/>
                    <a:pt x="64" y="43"/>
                    <a:pt x="59" y="49"/>
                  </a:cubicBezTo>
                  <a:cubicBezTo>
                    <a:pt x="45" y="66"/>
                    <a:pt x="32" y="82"/>
                    <a:pt x="19" y="98"/>
                  </a:cubicBezTo>
                  <a:cubicBezTo>
                    <a:pt x="17" y="100"/>
                    <a:pt x="15" y="102"/>
                    <a:pt x="12" y="103"/>
                  </a:cubicBezTo>
                  <a:cubicBezTo>
                    <a:pt x="9" y="105"/>
                    <a:pt x="6" y="104"/>
                    <a:pt x="3" y="101"/>
                  </a:cubicBezTo>
                  <a:cubicBezTo>
                    <a:pt x="1" y="97"/>
                    <a:pt x="0" y="94"/>
                    <a:pt x="2" y="90"/>
                  </a:cubicBezTo>
                  <a:cubicBezTo>
                    <a:pt x="3" y="88"/>
                    <a:pt x="3" y="86"/>
                    <a:pt x="2" y="84"/>
                  </a:cubicBezTo>
                  <a:cubicBezTo>
                    <a:pt x="0" y="80"/>
                    <a:pt x="3" y="76"/>
                    <a:pt x="3" y="72"/>
                  </a:cubicBezTo>
                  <a:cubicBezTo>
                    <a:pt x="3" y="69"/>
                    <a:pt x="0" y="65"/>
                    <a:pt x="2" y="61"/>
                  </a:cubicBezTo>
                  <a:cubicBezTo>
                    <a:pt x="3" y="59"/>
                    <a:pt x="3" y="58"/>
                    <a:pt x="4" y="57"/>
                  </a:cubicBezTo>
                  <a:cubicBezTo>
                    <a:pt x="18" y="40"/>
                    <a:pt x="33" y="23"/>
                    <a:pt x="47" y="5"/>
                  </a:cubicBezTo>
                  <a:cubicBezTo>
                    <a:pt x="50" y="2"/>
                    <a:pt x="53" y="0"/>
                    <a:pt x="57" y="2"/>
                  </a:cubicBezTo>
                  <a:cubicBezTo>
                    <a:pt x="62" y="3"/>
                    <a:pt x="65" y="10"/>
                    <a:pt x="62" y="15"/>
                  </a:cubicBezTo>
                  <a:cubicBezTo>
                    <a:pt x="61" y="18"/>
                    <a:pt x="61" y="19"/>
                    <a:pt x="62" y="21"/>
                  </a:cubicBezTo>
                  <a:cubicBezTo>
                    <a:pt x="64" y="26"/>
                    <a:pt x="63" y="29"/>
                    <a:pt x="61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7" name="Freeform 72"/>
            <p:cNvSpPr>
              <a:spLocks/>
            </p:cNvSpPr>
            <p:nvPr userDrawn="1"/>
          </p:nvSpPr>
          <p:spPr bwMode="auto">
            <a:xfrm>
              <a:off x="-12700" y="1600200"/>
              <a:ext cx="296863" cy="438150"/>
            </a:xfrm>
            <a:custGeom>
              <a:avLst/>
              <a:gdLst>
                <a:gd name="T0" fmla="*/ 13 w 67"/>
                <a:gd name="T1" fmla="*/ 104 h 104"/>
                <a:gd name="T2" fmla="*/ 3 w 67"/>
                <a:gd name="T3" fmla="*/ 90 h 104"/>
                <a:gd name="T4" fmla="*/ 3 w 67"/>
                <a:gd name="T5" fmla="*/ 84 h 104"/>
                <a:gd name="T6" fmla="*/ 3 w 67"/>
                <a:gd name="T7" fmla="*/ 75 h 104"/>
                <a:gd name="T8" fmla="*/ 3 w 67"/>
                <a:gd name="T9" fmla="*/ 70 h 104"/>
                <a:gd name="T10" fmla="*/ 5 w 67"/>
                <a:gd name="T11" fmla="*/ 58 h 104"/>
                <a:gd name="T12" fmla="*/ 48 w 67"/>
                <a:gd name="T13" fmla="*/ 5 h 104"/>
                <a:gd name="T14" fmla="*/ 60 w 67"/>
                <a:gd name="T15" fmla="*/ 3 h 104"/>
                <a:gd name="T16" fmla="*/ 63 w 67"/>
                <a:gd name="T17" fmla="*/ 17 h 104"/>
                <a:gd name="T18" fmla="*/ 63 w 67"/>
                <a:gd name="T19" fmla="*/ 21 h 104"/>
                <a:gd name="T20" fmla="*/ 63 w 67"/>
                <a:gd name="T21" fmla="*/ 22 h 104"/>
                <a:gd name="T22" fmla="*/ 63 w 67"/>
                <a:gd name="T23" fmla="*/ 37 h 104"/>
                <a:gd name="T24" fmla="*/ 59 w 67"/>
                <a:gd name="T25" fmla="*/ 51 h 104"/>
                <a:gd name="T26" fmla="*/ 19 w 67"/>
                <a:gd name="T27" fmla="*/ 100 h 104"/>
                <a:gd name="T28" fmla="*/ 13 w 6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4">
                  <a:moveTo>
                    <a:pt x="13" y="104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7"/>
                    <a:pt x="3" y="84"/>
                  </a:cubicBezTo>
                  <a:cubicBezTo>
                    <a:pt x="3" y="81"/>
                    <a:pt x="3" y="78"/>
                    <a:pt x="3" y="75"/>
                  </a:cubicBezTo>
                  <a:cubicBezTo>
                    <a:pt x="3" y="73"/>
                    <a:pt x="4" y="72"/>
                    <a:pt x="3" y="70"/>
                  </a:cubicBezTo>
                  <a:cubicBezTo>
                    <a:pt x="1" y="66"/>
                    <a:pt x="2" y="62"/>
                    <a:pt x="5" y="58"/>
                  </a:cubicBezTo>
                  <a:cubicBezTo>
                    <a:pt x="19" y="41"/>
                    <a:pt x="34" y="23"/>
                    <a:pt x="48" y="5"/>
                  </a:cubicBezTo>
                  <a:cubicBezTo>
                    <a:pt x="52" y="1"/>
                    <a:pt x="56" y="0"/>
                    <a:pt x="60" y="3"/>
                  </a:cubicBezTo>
                  <a:cubicBezTo>
                    <a:pt x="64" y="6"/>
                    <a:pt x="65" y="11"/>
                    <a:pt x="63" y="17"/>
                  </a:cubicBezTo>
                  <a:cubicBezTo>
                    <a:pt x="62" y="18"/>
                    <a:pt x="63" y="19"/>
                    <a:pt x="63" y="21"/>
                  </a:cubicBezTo>
                  <a:cubicBezTo>
                    <a:pt x="63" y="21"/>
                    <a:pt x="63" y="21"/>
                    <a:pt x="63" y="22"/>
                  </a:cubicBezTo>
                  <a:cubicBezTo>
                    <a:pt x="67" y="27"/>
                    <a:pt x="60" y="31"/>
                    <a:pt x="63" y="37"/>
                  </a:cubicBezTo>
                  <a:cubicBezTo>
                    <a:pt x="66" y="42"/>
                    <a:pt x="63" y="47"/>
                    <a:pt x="59" y="51"/>
                  </a:cubicBezTo>
                  <a:cubicBezTo>
                    <a:pt x="46" y="67"/>
                    <a:pt x="32" y="83"/>
                    <a:pt x="19" y="100"/>
                  </a:cubicBezTo>
                  <a:cubicBezTo>
                    <a:pt x="17" y="102"/>
                    <a:pt x="14" y="103"/>
                    <a:pt x="13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8" name="Freeform 73"/>
            <p:cNvSpPr>
              <a:spLocks/>
            </p:cNvSpPr>
            <p:nvPr userDrawn="1"/>
          </p:nvSpPr>
          <p:spPr bwMode="auto">
            <a:xfrm>
              <a:off x="279400" y="963613"/>
              <a:ext cx="285750" cy="442913"/>
            </a:xfrm>
            <a:custGeom>
              <a:avLst/>
              <a:gdLst>
                <a:gd name="T0" fmla="*/ 11 w 64"/>
                <a:gd name="T1" fmla="*/ 105 h 105"/>
                <a:gd name="T2" fmla="*/ 3 w 64"/>
                <a:gd name="T3" fmla="*/ 90 h 105"/>
                <a:gd name="T4" fmla="*/ 3 w 64"/>
                <a:gd name="T5" fmla="*/ 84 h 105"/>
                <a:gd name="T6" fmla="*/ 4 w 64"/>
                <a:gd name="T7" fmla="*/ 72 h 105"/>
                <a:gd name="T8" fmla="*/ 3 w 64"/>
                <a:gd name="T9" fmla="*/ 61 h 105"/>
                <a:gd name="T10" fmla="*/ 5 w 64"/>
                <a:gd name="T11" fmla="*/ 58 h 105"/>
                <a:gd name="T12" fmla="*/ 48 w 64"/>
                <a:gd name="T13" fmla="*/ 5 h 105"/>
                <a:gd name="T14" fmla="*/ 57 w 64"/>
                <a:gd name="T15" fmla="*/ 2 h 105"/>
                <a:gd name="T16" fmla="*/ 63 w 64"/>
                <a:gd name="T17" fmla="*/ 9 h 105"/>
                <a:gd name="T18" fmla="*/ 62 w 64"/>
                <a:gd name="T19" fmla="*/ 18 h 105"/>
                <a:gd name="T20" fmla="*/ 63 w 64"/>
                <a:gd name="T21" fmla="*/ 28 h 105"/>
                <a:gd name="T22" fmla="*/ 63 w 64"/>
                <a:gd name="T23" fmla="*/ 38 h 105"/>
                <a:gd name="T24" fmla="*/ 61 w 64"/>
                <a:gd name="T25" fmla="*/ 47 h 105"/>
                <a:gd name="T26" fmla="*/ 18 w 64"/>
                <a:gd name="T27" fmla="*/ 101 h 105"/>
                <a:gd name="T28" fmla="*/ 11 w 64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4"/>
                  </a:cubicBezTo>
                  <a:cubicBezTo>
                    <a:pt x="1" y="80"/>
                    <a:pt x="4" y="76"/>
                    <a:pt x="4" y="72"/>
                  </a:cubicBezTo>
                  <a:cubicBezTo>
                    <a:pt x="4" y="69"/>
                    <a:pt x="1" y="65"/>
                    <a:pt x="3" y="61"/>
                  </a:cubicBezTo>
                  <a:cubicBezTo>
                    <a:pt x="3" y="60"/>
                    <a:pt x="4" y="59"/>
                    <a:pt x="5" y="58"/>
                  </a:cubicBezTo>
                  <a:cubicBezTo>
                    <a:pt x="19" y="40"/>
                    <a:pt x="33" y="23"/>
                    <a:pt x="48" y="5"/>
                  </a:cubicBezTo>
                  <a:cubicBezTo>
                    <a:pt x="50" y="2"/>
                    <a:pt x="53" y="0"/>
                    <a:pt x="57" y="2"/>
                  </a:cubicBezTo>
                  <a:cubicBezTo>
                    <a:pt x="61" y="3"/>
                    <a:pt x="63" y="5"/>
                    <a:pt x="63" y="9"/>
                  </a:cubicBezTo>
                  <a:cubicBezTo>
                    <a:pt x="64" y="12"/>
                    <a:pt x="62" y="15"/>
                    <a:pt x="62" y="18"/>
                  </a:cubicBezTo>
                  <a:cubicBezTo>
                    <a:pt x="62" y="22"/>
                    <a:pt x="64" y="25"/>
                    <a:pt x="63" y="28"/>
                  </a:cubicBezTo>
                  <a:cubicBezTo>
                    <a:pt x="62" y="32"/>
                    <a:pt x="63" y="34"/>
                    <a:pt x="63" y="38"/>
                  </a:cubicBezTo>
                  <a:cubicBezTo>
                    <a:pt x="64" y="41"/>
                    <a:pt x="63" y="45"/>
                    <a:pt x="61" y="47"/>
                  </a:cubicBezTo>
                  <a:cubicBezTo>
                    <a:pt x="47" y="65"/>
                    <a:pt x="32" y="83"/>
                    <a:pt x="18" y="101"/>
                  </a:cubicBezTo>
                  <a:cubicBezTo>
                    <a:pt x="16" y="103"/>
                    <a:pt x="13" y="103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9" name="Freeform 74"/>
            <p:cNvSpPr>
              <a:spLocks/>
            </p:cNvSpPr>
            <p:nvPr userDrawn="1"/>
          </p:nvSpPr>
          <p:spPr bwMode="auto">
            <a:xfrm>
              <a:off x="-4763" y="3043238"/>
              <a:ext cx="284163" cy="442913"/>
            </a:xfrm>
            <a:custGeom>
              <a:avLst/>
              <a:gdLst>
                <a:gd name="T0" fmla="*/ 53 w 64"/>
                <a:gd name="T1" fmla="*/ 0 h 105"/>
                <a:gd name="T2" fmla="*/ 61 w 64"/>
                <a:gd name="T3" fmla="*/ 15 h 105"/>
                <a:gd name="T4" fmla="*/ 61 w 64"/>
                <a:gd name="T5" fmla="*/ 21 h 105"/>
                <a:gd name="T6" fmla="*/ 60 w 64"/>
                <a:gd name="T7" fmla="*/ 33 h 105"/>
                <a:gd name="T8" fmla="*/ 61 w 64"/>
                <a:gd name="T9" fmla="*/ 44 h 105"/>
                <a:gd name="T10" fmla="*/ 59 w 64"/>
                <a:gd name="T11" fmla="*/ 47 h 105"/>
                <a:gd name="T12" fmla="*/ 16 w 64"/>
                <a:gd name="T13" fmla="*/ 100 h 105"/>
                <a:gd name="T14" fmla="*/ 7 w 64"/>
                <a:gd name="T15" fmla="*/ 103 h 105"/>
                <a:gd name="T16" fmla="*/ 1 w 64"/>
                <a:gd name="T17" fmla="*/ 96 h 105"/>
                <a:gd name="T18" fmla="*/ 1 w 64"/>
                <a:gd name="T19" fmla="*/ 78 h 105"/>
                <a:gd name="T20" fmla="*/ 1 w 64"/>
                <a:gd name="T21" fmla="*/ 66 h 105"/>
                <a:gd name="T22" fmla="*/ 3 w 64"/>
                <a:gd name="T23" fmla="*/ 58 h 105"/>
                <a:gd name="T24" fmla="*/ 46 w 64"/>
                <a:gd name="T25" fmla="*/ 4 h 105"/>
                <a:gd name="T26" fmla="*/ 53 w 64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53" y="0"/>
                  </a:moveTo>
                  <a:cubicBezTo>
                    <a:pt x="60" y="1"/>
                    <a:pt x="64" y="9"/>
                    <a:pt x="61" y="15"/>
                  </a:cubicBezTo>
                  <a:cubicBezTo>
                    <a:pt x="60" y="17"/>
                    <a:pt x="60" y="19"/>
                    <a:pt x="61" y="21"/>
                  </a:cubicBezTo>
                  <a:cubicBezTo>
                    <a:pt x="63" y="25"/>
                    <a:pt x="60" y="29"/>
                    <a:pt x="60" y="33"/>
                  </a:cubicBezTo>
                  <a:cubicBezTo>
                    <a:pt x="60" y="37"/>
                    <a:pt x="63" y="40"/>
                    <a:pt x="61" y="44"/>
                  </a:cubicBezTo>
                  <a:cubicBezTo>
                    <a:pt x="61" y="45"/>
                    <a:pt x="60" y="46"/>
                    <a:pt x="59" y="47"/>
                  </a:cubicBezTo>
                  <a:cubicBezTo>
                    <a:pt x="45" y="65"/>
                    <a:pt x="31" y="82"/>
                    <a:pt x="16" y="100"/>
                  </a:cubicBezTo>
                  <a:cubicBezTo>
                    <a:pt x="14" y="103"/>
                    <a:pt x="10" y="105"/>
                    <a:pt x="7" y="103"/>
                  </a:cubicBezTo>
                  <a:cubicBezTo>
                    <a:pt x="3" y="102"/>
                    <a:pt x="0" y="100"/>
                    <a:pt x="1" y="96"/>
                  </a:cubicBezTo>
                  <a:cubicBezTo>
                    <a:pt x="1" y="90"/>
                    <a:pt x="1" y="84"/>
                    <a:pt x="1" y="78"/>
                  </a:cubicBezTo>
                  <a:cubicBezTo>
                    <a:pt x="1" y="74"/>
                    <a:pt x="2" y="70"/>
                    <a:pt x="1" y="66"/>
                  </a:cubicBezTo>
                  <a:cubicBezTo>
                    <a:pt x="0" y="64"/>
                    <a:pt x="1" y="60"/>
                    <a:pt x="3" y="58"/>
                  </a:cubicBezTo>
                  <a:cubicBezTo>
                    <a:pt x="17" y="40"/>
                    <a:pt x="32" y="22"/>
                    <a:pt x="46" y="4"/>
                  </a:cubicBezTo>
                  <a:cubicBezTo>
                    <a:pt x="48" y="3"/>
                    <a:pt x="51" y="2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0" name="Freeform 75"/>
            <p:cNvSpPr>
              <a:spLocks/>
            </p:cNvSpPr>
            <p:nvPr userDrawn="1"/>
          </p:nvSpPr>
          <p:spPr bwMode="auto">
            <a:xfrm>
              <a:off x="-9525" y="160338"/>
              <a:ext cx="280988" cy="441325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6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5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8 h 105"/>
                <a:gd name="T22" fmla="*/ 47 w 63"/>
                <a:gd name="T23" fmla="*/ 5 h 105"/>
                <a:gd name="T24" fmla="*/ 57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6"/>
                  </a:cubicBezTo>
                  <a:cubicBezTo>
                    <a:pt x="63" y="31"/>
                    <a:pt x="61" y="35"/>
                    <a:pt x="63" y="40"/>
                  </a:cubicBezTo>
                  <a:cubicBezTo>
                    <a:pt x="63" y="42"/>
                    <a:pt x="62" y="46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100"/>
                    <a:pt x="0" y="94"/>
                    <a:pt x="2" y="89"/>
                  </a:cubicBezTo>
                  <a:cubicBezTo>
                    <a:pt x="3" y="88"/>
                    <a:pt x="3" y="86"/>
                    <a:pt x="2" y="85"/>
                  </a:cubicBezTo>
                  <a:cubicBezTo>
                    <a:pt x="1" y="81"/>
                    <a:pt x="1" y="78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8"/>
                  </a:cubicBezTo>
                  <a:cubicBezTo>
                    <a:pt x="18" y="40"/>
                    <a:pt x="33" y="22"/>
                    <a:pt x="47" y="5"/>
                  </a:cubicBezTo>
                  <a:cubicBezTo>
                    <a:pt x="50" y="1"/>
                    <a:pt x="53" y="0"/>
                    <a:pt x="57" y="2"/>
                  </a:cubicBezTo>
                  <a:cubicBezTo>
                    <a:pt x="61" y="3"/>
                    <a:pt x="63" y="6"/>
                    <a:pt x="6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1" name="Freeform 76"/>
            <p:cNvSpPr>
              <a:spLocks/>
            </p:cNvSpPr>
            <p:nvPr userDrawn="1"/>
          </p:nvSpPr>
          <p:spPr bwMode="auto">
            <a:xfrm>
              <a:off x="-4763" y="4197350"/>
              <a:ext cx="288925" cy="442913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1 h 105"/>
                <a:gd name="T4" fmla="*/ 63 w 65"/>
                <a:gd name="T5" fmla="*/ 35 h 105"/>
                <a:gd name="T6" fmla="*/ 62 w 65"/>
                <a:gd name="T7" fmla="*/ 47 h 105"/>
                <a:gd name="T8" fmla="*/ 19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4 h 105"/>
                <a:gd name="T16" fmla="*/ 4 w 65"/>
                <a:gd name="T17" fmla="*/ 84 h 105"/>
                <a:gd name="T18" fmla="*/ 4 w 65"/>
                <a:gd name="T19" fmla="*/ 69 h 105"/>
                <a:gd name="T20" fmla="*/ 8 w 65"/>
                <a:gd name="T21" fmla="*/ 55 h 105"/>
                <a:gd name="T22" fmla="*/ 48 w 65"/>
                <a:gd name="T23" fmla="*/ 6 h 105"/>
                <a:gd name="T24" fmla="*/ 53 w 65"/>
                <a:gd name="T25" fmla="*/ 2 h 105"/>
                <a:gd name="T26" fmla="*/ 62 w 65"/>
                <a:gd name="T27" fmla="*/ 4 h 105"/>
                <a:gd name="T28" fmla="*/ 64 w 65"/>
                <a:gd name="T29" fmla="*/ 15 h 105"/>
                <a:gd name="T30" fmla="*/ 62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2"/>
                    <a:pt x="65" y="27"/>
                    <a:pt x="63" y="31"/>
                  </a:cubicBezTo>
                  <a:cubicBezTo>
                    <a:pt x="63" y="32"/>
                    <a:pt x="63" y="34"/>
                    <a:pt x="63" y="35"/>
                  </a:cubicBezTo>
                  <a:cubicBezTo>
                    <a:pt x="65" y="39"/>
                    <a:pt x="65" y="43"/>
                    <a:pt x="62" y="47"/>
                  </a:cubicBezTo>
                  <a:cubicBezTo>
                    <a:pt x="48" y="65"/>
                    <a:pt x="33" y="83"/>
                    <a:pt x="19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9"/>
                    <a:pt x="8" y="55"/>
                  </a:cubicBezTo>
                  <a:cubicBezTo>
                    <a:pt x="21" y="38"/>
                    <a:pt x="34" y="22"/>
                    <a:pt x="48" y="6"/>
                  </a:cubicBezTo>
                  <a:cubicBezTo>
                    <a:pt x="49" y="4"/>
                    <a:pt x="51" y="2"/>
                    <a:pt x="53" y="2"/>
                  </a:cubicBezTo>
                  <a:cubicBezTo>
                    <a:pt x="56" y="0"/>
                    <a:pt x="60" y="1"/>
                    <a:pt x="62" y="4"/>
                  </a:cubicBezTo>
                  <a:cubicBezTo>
                    <a:pt x="65" y="7"/>
                    <a:pt x="65" y="11"/>
                    <a:pt x="64" y="15"/>
                  </a:cubicBezTo>
                  <a:cubicBezTo>
                    <a:pt x="63" y="16"/>
                    <a:pt x="63" y="17"/>
                    <a:pt x="62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2" name="Freeform 77"/>
            <p:cNvSpPr>
              <a:spLocks/>
            </p:cNvSpPr>
            <p:nvPr userDrawn="1"/>
          </p:nvSpPr>
          <p:spPr bwMode="auto">
            <a:xfrm>
              <a:off x="279400" y="677863"/>
              <a:ext cx="298450" cy="438150"/>
            </a:xfrm>
            <a:custGeom>
              <a:avLst/>
              <a:gdLst>
                <a:gd name="T0" fmla="*/ 11 w 67"/>
                <a:gd name="T1" fmla="*/ 104 h 104"/>
                <a:gd name="T2" fmla="*/ 3 w 67"/>
                <a:gd name="T3" fmla="*/ 89 h 104"/>
                <a:gd name="T4" fmla="*/ 3 w 67"/>
                <a:gd name="T5" fmla="*/ 83 h 104"/>
                <a:gd name="T6" fmla="*/ 3 w 67"/>
                <a:gd name="T7" fmla="*/ 76 h 104"/>
                <a:gd name="T8" fmla="*/ 3 w 67"/>
                <a:gd name="T9" fmla="*/ 67 h 104"/>
                <a:gd name="T10" fmla="*/ 4 w 67"/>
                <a:gd name="T11" fmla="*/ 58 h 104"/>
                <a:gd name="T12" fmla="*/ 48 w 67"/>
                <a:gd name="T13" fmla="*/ 4 h 104"/>
                <a:gd name="T14" fmla="*/ 60 w 67"/>
                <a:gd name="T15" fmla="*/ 3 h 104"/>
                <a:gd name="T16" fmla="*/ 63 w 67"/>
                <a:gd name="T17" fmla="*/ 15 h 104"/>
                <a:gd name="T18" fmla="*/ 63 w 67"/>
                <a:gd name="T19" fmla="*/ 20 h 104"/>
                <a:gd name="T20" fmla="*/ 63 w 67"/>
                <a:gd name="T21" fmla="*/ 36 h 104"/>
                <a:gd name="T22" fmla="*/ 59 w 67"/>
                <a:gd name="T23" fmla="*/ 50 h 104"/>
                <a:gd name="T24" fmla="*/ 19 w 67"/>
                <a:gd name="T25" fmla="*/ 99 h 104"/>
                <a:gd name="T26" fmla="*/ 11 w 67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04">
                  <a:moveTo>
                    <a:pt x="11" y="104"/>
                  </a:moveTo>
                  <a:cubicBezTo>
                    <a:pt x="4" y="103"/>
                    <a:pt x="0" y="96"/>
                    <a:pt x="3" y="89"/>
                  </a:cubicBezTo>
                  <a:cubicBezTo>
                    <a:pt x="4" y="87"/>
                    <a:pt x="4" y="85"/>
                    <a:pt x="3" y="83"/>
                  </a:cubicBezTo>
                  <a:cubicBezTo>
                    <a:pt x="2" y="81"/>
                    <a:pt x="2" y="78"/>
                    <a:pt x="3" y="76"/>
                  </a:cubicBezTo>
                  <a:cubicBezTo>
                    <a:pt x="4" y="73"/>
                    <a:pt x="4" y="70"/>
                    <a:pt x="3" y="67"/>
                  </a:cubicBezTo>
                  <a:cubicBezTo>
                    <a:pt x="1" y="64"/>
                    <a:pt x="2" y="61"/>
                    <a:pt x="4" y="58"/>
                  </a:cubicBezTo>
                  <a:cubicBezTo>
                    <a:pt x="19" y="40"/>
                    <a:pt x="34" y="22"/>
                    <a:pt x="48" y="4"/>
                  </a:cubicBezTo>
                  <a:cubicBezTo>
                    <a:pt x="52" y="0"/>
                    <a:pt x="56" y="0"/>
                    <a:pt x="60" y="3"/>
                  </a:cubicBezTo>
                  <a:cubicBezTo>
                    <a:pt x="64" y="5"/>
                    <a:pt x="65" y="11"/>
                    <a:pt x="63" y="15"/>
                  </a:cubicBezTo>
                  <a:cubicBezTo>
                    <a:pt x="62" y="17"/>
                    <a:pt x="62" y="19"/>
                    <a:pt x="63" y="20"/>
                  </a:cubicBezTo>
                  <a:cubicBezTo>
                    <a:pt x="67" y="26"/>
                    <a:pt x="60" y="31"/>
                    <a:pt x="63" y="36"/>
                  </a:cubicBezTo>
                  <a:cubicBezTo>
                    <a:pt x="66" y="42"/>
                    <a:pt x="62" y="46"/>
                    <a:pt x="59" y="50"/>
                  </a:cubicBezTo>
                  <a:cubicBezTo>
                    <a:pt x="45" y="66"/>
                    <a:pt x="32" y="83"/>
                    <a:pt x="19" y="99"/>
                  </a:cubicBezTo>
                  <a:cubicBezTo>
                    <a:pt x="17" y="101"/>
                    <a:pt x="14" y="103"/>
                    <a:pt x="11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3" name="Freeform 78"/>
            <p:cNvSpPr>
              <a:spLocks/>
            </p:cNvSpPr>
            <p:nvPr userDrawn="1"/>
          </p:nvSpPr>
          <p:spPr bwMode="auto">
            <a:xfrm>
              <a:off x="288925" y="5578475"/>
              <a:ext cx="288925" cy="441325"/>
            </a:xfrm>
            <a:custGeom>
              <a:avLst/>
              <a:gdLst>
                <a:gd name="T0" fmla="*/ 64 w 65"/>
                <a:gd name="T1" fmla="*/ 12 h 105"/>
                <a:gd name="T2" fmla="*/ 64 w 65"/>
                <a:gd name="T3" fmla="*/ 26 h 105"/>
                <a:gd name="T4" fmla="*/ 64 w 65"/>
                <a:gd name="T5" fmla="*/ 40 h 105"/>
                <a:gd name="T6" fmla="*/ 62 w 65"/>
                <a:gd name="T7" fmla="*/ 47 h 105"/>
                <a:gd name="T8" fmla="*/ 18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5 h 105"/>
                <a:gd name="T16" fmla="*/ 4 w 65"/>
                <a:gd name="T17" fmla="*/ 84 h 105"/>
                <a:gd name="T18" fmla="*/ 4 w 65"/>
                <a:gd name="T19" fmla="*/ 69 h 105"/>
                <a:gd name="T20" fmla="*/ 7 w 65"/>
                <a:gd name="T21" fmla="*/ 55 h 105"/>
                <a:gd name="T22" fmla="*/ 48 w 65"/>
                <a:gd name="T23" fmla="*/ 5 h 105"/>
                <a:gd name="T24" fmla="*/ 59 w 65"/>
                <a:gd name="T25" fmla="*/ 2 h 105"/>
                <a:gd name="T26" fmla="*/ 64 w 65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5">
                  <a:moveTo>
                    <a:pt x="64" y="12"/>
                  </a:moveTo>
                  <a:cubicBezTo>
                    <a:pt x="61" y="16"/>
                    <a:pt x="64" y="21"/>
                    <a:pt x="64" y="26"/>
                  </a:cubicBezTo>
                  <a:cubicBezTo>
                    <a:pt x="64" y="31"/>
                    <a:pt x="63" y="35"/>
                    <a:pt x="64" y="40"/>
                  </a:cubicBezTo>
                  <a:cubicBezTo>
                    <a:pt x="65" y="42"/>
                    <a:pt x="63" y="45"/>
                    <a:pt x="62" y="47"/>
                  </a:cubicBezTo>
                  <a:cubicBezTo>
                    <a:pt x="47" y="65"/>
                    <a:pt x="33" y="83"/>
                    <a:pt x="18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5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9"/>
                    <a:pt x="7" y="55"/>
                  </a:cubicBezTo>
                  <a:cubicBezTo>
                    <a:pt x="21" y="38"/>
                    <a:pt x="35" y="22"/>
                    <a:pt x="48" y="5"/>
                  </a:cubicBezTo>
                  <a:cubicBezTo>
                    <a:pt x="51" y="1"/>
                    <a:pt x="55" y="0"/>
                    <a:pt x="59" y="2"/>
                  </a:cubicBezTo>
                  <a:cubicBezTo>
                    <a:pt x="62" y="3"/>
                    <a:pt x="64" y="7"/>
                    <a:pt x="6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4" name="Freeform 79"/>
            <p:cNvSpPr>
              <a:spLocks/>
            </p:cNvSpPr>
            <p:nvPr userDrawn="1"/>
          </p:nvSpPr>
          <p:spPr bwMode="auto">
            <a:xfrm>
              <a:off x="-4763" y="5351463"/>
              <a:ext cx="288925" cy="441325"/>
            </a:xfrm>
            <a:custGeom>
              <a:avLst/>
              <a:gdLst>
                <a:gd name="T0" fmla="*/ 64 w 65"/>
                <a:gd name="T1" fmla="*/ 12 h 105"/>
                <a:gd name="T2" fmla="*/ 64 w 65"/>
                <a:gd name="T3" fmla="*/ 25 h 105"/>
                <a:gd name="T4" fmla="*/ 64 w 65"/>
                <a:gd name="T5" fmla="*/ 40 h 105"/>
                <a:gd name="T6" fmla="*/ 62 w 65"/>
                <a:gd name="T7" fmla="*/ 48 h 105"/>
                <a:gd name="T8" fmla="*/ 19 w 65"/>
                <a:gd name="T9" fmla="*/ 99 h 105"/>
                <a:gd name="T10" fmla="*/ 7 w 65"/>
                <a:gd name="T11" fmla="*/ 102 h 105"/>
                <a:gd name="T12" fmla="*/ 4 w 65"/>
                <a:gd name="T13" fmla="*/ 88 h 105"/>
                <a:gd name="T14" fmla="*/ 4 w 65"/>
                <a:gd name="T15" fmla="*/ 85 h 105"/>
                <a:gd name="T16" fmla="*/ 4 w 65"/>
                <a:gd name="T17" fmla="*/ 84 h 105"/>
                <a:gd name="T18" fmla="*/ 3 w 65"/>
                <a:gd name="T19" fmla="*/ 78 h 105"/>
                <a:gd name="T20" fmla="*/ 7 w 65"/>
                <a:gd name="T21" fmla="*/ 54 h 105"/>
                <a:gd name="T22" fmla="*/ 48 w 65"/>
                <a:gd name="T23" fmla="*/ 6 h 105"/>
                <a:gd name="T24" fmla="*/ 58 w 65"/>
                <a:gd name="T25" fmla="*/ 1 h 105"/>
                <a:gd name="T26" fmla="*/ 64 w 65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5">
                  <a:moveTo>
                    <a:pt x="64" y="12"/>
                  </a:moveTo>
                  <a:cubicBezTo>
                    <a:pt x="62" y="16"/>
                    <a:pt x="64" y="20"/>
                    <a:pt x="64" y="25"/>
                  </a:cubicBezTo>
                  <a:cubicBezTo>
                    <a:pt x="64" y="30"/>
                    <a:pt x="63" y="35"/>
                    <a:pt x="64" y="40"/>
                  </a:cubicBezTo>
                  <a:cubicBezTo>
                    <a:pt x="65" y="42"/>
                    <a:pt x="63" y="46"/>
                    <a:pt x="62" y="48"/>
                  </a:cubicBezTo>
                  <a:cubicBezTo>
                    <a:pt x="48" y="65"/>
                    <a:pt x="33" y="82"/>
                    <a:pt x="19" y="99"/>
                  </a:cubicBezTo>
                  <a:cubicBezTo>
                    <a:pt x="15" y="104"/>
                    <a:pt x="11" y="105"/>
                    <a:pt x="7" y="102"/>
                  </a:cubicBezTo>
                  <a:cubicBezTo>
                    <a:pt x="3" y="99"/>
                    <a:pt x="2" y="94"/>
                    <a:pt x="4" y="88"/>
                  </a:cubicBezTo>
                  <a:cubicBezTo>
                    <a:pt x="5" y="87"/>
                    <a:pt x="4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ubicBezTo>
                    <a:pt x="3" y="82"/>
                    <a:pt x="2" y="79"/>
                    <a:pt x="3" y="78"/>
                  </a:cubicBezTo>
                  <a:cubicBezTo>
                    <a:pt x="7" y="70"/>
                    <a:pt x="0" y="62"/>
                    <a:pt x="7" y="54"/>
                  </a:cubicBezTo>
                  <a:cubicBezTo>
                    <a:pt x="22" y="39"/>
                    <a:pt x="34" y="22"/>
                    <a:pt x="48" y="6"/>
                  </a:cubicBezTo>
                  <a:cubicBezTo>
                    <a:pt x="50" y="2"/>
                    <a:pt x="53" y="0"/>
                    <a:pt x="58" y="1"/>
                  </a:cubicBezTo>
                  <a:cubicBezTo>
                    <a:pt x="62" y="2"/>
                    <a:pt x="65" y="6"/>
                    <a:pt x="6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5" name="Freeform 80"/>
            <p:cNvSpPr>
              <a:spLocks/>
            </p:cNvSpPr>
            <p:nvPr userDrawn="1"/>
          </p:nvSpPr>
          <p:spPr bwMode="auto">
            <a:xfrm>
              <a:off x="4763" y="5637213"/>
              <a:ext cx="284163" cy="446088"/>
            </a:xfrm>
            <a:custGeom>
              <a:avLst/>
              <a:gdLst>
                <a:gd name="T0" fmla="*/ 3 w 64"/>
                <a:gd name="T1" fmla="*/ 87 h 106"/>
                <a:gd name="T2" fmla="*/ 2 w 64"/>
                <a:gd name="T3" fmla="*/ 74 h 106"/>
                <a:gd name="T4" fmla="*/ 2 w 64"/>
                <a:gd name="T5" fmla="*/ 71 h 106"/>
                <a:gd name="T6" fmla="*/ 4 w 64"/>
                <a:gd name="T7" fmla="*/ 57 h 106"/>
                <a:gd name="T8" fmla="*/ 46 w 64"/>
                <a:gd name="T9" fmla="*/ 5 h 106"/>
                <a:gd name="T10" fmla="*/ 59 w 64"/>
                <a:gd name="T11" fmla="*/ 3 h 106"/>
                <a:gd name="T12" fmla="*/ 61 w 64"/>
                <a:gd name="T13" fmla="*/ 17 h 106"/>
                <a:gd name="T14" fmla="*/ 60 w 64"/>
                <a:gd name="T15" fmla="*/ 19 h 106"/>
                <a:gd name="T16" fmla="*/ 60 w 64"/>
                <a:gd name="T17" fmla="*/ 33 h 106"/>
                <a:gd name="T18" fmla="*/ 58 w 64"/>
                <a:gd name="T19" fmla="*/ 50 h 106"/>
                <a:gd name="T20" fmla="*/ 17 w 64"/>
                <a:gd name="T21" fmla="*/ 100 h 106"/>
                <a:gd name="T22" fmla="*/ 2 w 64"/>
                <a:gd name="T23" fmla="*/ 99 h 106"/>
                <a:gd name="T24" fmla="*/ 3 w 64"/>
                <a:gd name="T2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106">
                  <a:moveTo>
                    <a:pt x="3" y="87"/>
                  </a:moveTo>
                  <a:cubicBezTo>
                    <a:pt x="0" y="83"/>
                    <a:pt x="0" y="78"/>
                    <a:pt x="2" y="74"/>
                  </a:cubicBezTo>
                  <a:cubicBezTo>
                    <a:pt x="3" y="73"/>
                    <a:pt x="3" y="72"/>
                    <a:pt x="2" y="71"/>
                  </a:cubicBezTo>
                  <a:cubicBezTo>
                    <a:pt x="0" y="66"/>
                    <a:pt x="1" y="61"/>
                    <a:pt x="4" y="57"/>
                  </a:cubicBezTo>
                  <a:cubicBezTo>
                    <a:pt x="18" y="40"/>
                    <a:pt x="32" y="23"/>
                    <a:pt x="46" y="5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7"/>
                    <a:pt x="64" y="12"/>
                    <a:pt x="61" y="17"/>
                  </a:cubicBezTo>
                  <a:cubicBezTo>
                    <a:pt x="60" y="18"/>
                    <a:pt x="60" y="18"/>
                    <a:pt x="60" y="19"/>
                  </a:cubicBezTo>
                  <a:cubicBezTo>
                    <a:pt x="63" y="23"/>
                    <a:pt x="63" y="28"/>
                    <a:pt x="60" y="33"/>
                  </a:cubicBezTo>
                  <a:cubicBezTo>
                    <a:pt x="64" y="41"/>
                    <a:pt x="63" y="43"/>
                    <a:pt x="58" y="50"/>
                  </a:cubicBezTo>
                  <a:cubicBezTo>
                    <a:pt x="45" y="66"/>
                    <a:pt x="31" y="83"/>
                    <a:pt x="17" y="100"/>
                  </a:cubicBezTo>
                  <a:cubicBezTo>
                    <a:pt x="12" y="106"/>
                    <a:pt x="5" y="106"/>
                    <a:pt x="2" y="99"/>
                  </a:cubicBezTo>
                  <a:cubicBezTo>
                    <a:pt x="0" y="95"/>
                    <a:pt x="1" y="91"/>
                    <a:pt x="3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6" name="Freeform 81"/>
            <p:cNvSpPr>
              <a:spLocks/>
            </p:cNvSpPr>
            <p:nvPr userDrawn="1"/>
          </p:nvSpPr>
          <p:spPr bwMode="auto">
            <a:xfrm>
              <a:off x="0" y="3906838"/>
              <a:ext cx="288925" cy="446088"/>
            </a:xfrm>
            <a:custGeom>
              <a:avLst/>
              <a:gdLst>
                <a:gd name="T0" fmla="*/ 4 w 65"/>
                <a:gd name="T1" fmla="*/ 73 h 106"/>
                <a:gd name="T2" fmla="*/ 6 w 65"/>
                <a:gd name="T3" fmla="*/ 56 h 106"/>
                <a:gd name="T4" fmla="*/ 37 w 65"/>
                <a:gd name="T5" fmla="*/ 18 h 106"/>
                <a:gd name="T6" fmla="*/ 47 w 65"/>
                <a:gd name="T7" fmla="*/ 6 h 106"/>
                <a:gd name="T8" fmla="*/ 59 w 65"/>
                <a:gd name="T9" fmla="*/ 3 h 106"/>
                <a:gd name="T10" fmla="*/ 62 w 65"/>
                <a:gd name="T11" fmla="*/ 16 h 106"/>
                <a:gd name="T12" fmla="*/ 62 w 65"/>
                <a:gd name="T13" fmla="*/ 20 h 106"/>
                <a:gd name="T14" fmla="*/ 61 w 65"/>
                <a:gd name="T15" fmla="*/ 33 h 106"/>
                <a:gd name="T16" fmla="*/ 59 w 65"/>
                <a:gd name="T17" fmla="*/ 50 h 106"/>
                <a:gd name="T18" fmla="*/ 19 w 65"/>
                <a:gd name="T19" fmla="*/ 99 h 106"/>
                <a:gd name="T20" fmla="*/ 5 w 65"/>
                <a:gd name="T21" fmla="*/ 103 h 106"/>
                <a:gd name="T22" fmla="*/ 3 w 65"/>
                <a:gd name="T23" fmla="*/ 89 h 106"/>
                <a:gd name="T24" fmla="*/ 3 w 65"/>
                <a:gd name="T25" fmla="*/ 86 h 106"/>
                <a:gd name="T26" fmla="*/ 4 w 65"/>
                <a:gd name="T27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6">
                  <a:moveTo>
                    <a:pt x="4" y="73"/>
                  </a:moveTo>
                  <a:cubicBezTo>
                    <a:pt x="0" y="65"/>
                    <a:pt x="1" y="62"/>
                    <a:pt x="6" y="56"/>
                  </a:cubicBezTo>
                  <a:cubicBezTo>
                    <a:pt x="16" y="44"/>
                    <a:pt x="27" y="31"/>
                    <a:pt x="37" y="18"/>
                  </a:cubicBezTo>
                  <a:cubicBezTo>
                    <a:pt x="41" y="14"/>
                    <a:pt x="44" y="10"/>
                    <a:pt x="47" y="6"/>
                  </a:cubicBezTo>
                  <a:cubicBezTo>
                    <a:pt x="51" y="1"/>
                    <a:pt x="55" y="0"/>
                    <a:pt x="59" y="3"/>
                  </a:cubicBezTo>
                  <a:cubicBezTo>
                    <a:pt x="64" y="6"/>
                    <a:pt x="64" y="10"/>
                    <a:pt x="62" y="16"/>
                  </a:cubicBezTo>
                  <a:cubicBezTo>
                    <a:pt x="62" y="18"/>
                    <a:pt x="62" y="19"/>
                    <a:pt x="62" y="20"/>
                  </a:cubicBezTo>
                  <a:cubicBezTo>
                    <a:pt x="64" y="25"/>
                    <a:pt x="64" y="29"/>
                    <a:pt x="61" y="33"/>
                  </a:cubicBezTo>
                  <a:cubicBezTo>
                    <a:pt x="65" y="41"/>
                    <a:pt x="65" y="43"/>
                    <a:pt x="59" y="50"/>
                  </a:cubicBezTo>
                  <a:cubicBezTo>
                    <a:pt x="46" y="66"/>
                    <a:pt x="32" y="83"/>
                    <a:pt x="19" y="99"/>
                  </a:cubicBezTo>
                  <a:cubicBezTo>
                    <a:pt x="14" y="105"/>
                    <a:pt x="10" y="106"/>
                    <a:pt x="5" y="103"/>
                  </a:cubicBezTo>
                  <a:cubicBezTo>
                    <a:pt x="2" y="100"/>
                    <a:pt x="1" y="95"/>
                    <a:pt x="3" y="89"/>
                  </a:cubicBezTo>
                  <a:cubicBezTo>
                    <a:pt x="4" y="88"/>
                    <a:pt x="4" y="87"/>
                    <a:pt x="3" y="86"/>
                  </a:cubicBezTo>
                  <a:cubicBezTo>
                    <a:pt x="1" y="79"/>
                    <a:pt x="1" y="78"/>
                    <a:pt x="4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7" name="Freeform 82"/>
            <p:cNvSpPr>
              <a:spLocks/>
            </p:cNvSpPr>
            <p:nvPr userDrawn="1"/>
          </p:nvSpPr>
          <p:spPr bwMode="auto">
            <a:xfrm>
              <a:off x="288925" y="5292725"/>
              <a:ext cx="288925" cy="441325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1 h 105"/>
                <a:gd name="T4" fmla="*/ 63 w 65"/>
                <a:gd name="T5" fmla="*/ 34 h 105"/>
                <a:gd name="T6" fmla="*/ 61 w 65"/>
                <a:gd name="T7" fmla="*/ 48 h 105"/>
                <a:gd name="T8" fmla="*/ 19 w 65"/>
                <a:gd name="T9" fmla="*/ 99 h 105"/>
                <a:gd name="T10" fmla="*/ 7 w 65"/>
                <a:gd name="T11" fmla="*/ 102 h 105"/>
                <a:gd name="T12" fmla="*/ 4 w 65"/>
                <a:gd name="T13" fmla="*/ 88 h 105"/>
                <a:gd name="T14" fmla="*/ 4 w 65"/>
                <a:gd name="T15" fmla="*/ 84 h 105"/>
                <a:gd name="T16" fmla="*/ 4 w 65"/>
                <a:gd name="T17" fmla="*/ 84 h 105"/>
                <a:gd name="T18" fmla="*/ 3 w 65"/>
                <a:gd name="T19" fmla="*/ 68 h 105"/>
                <a:gd name="T20" fmla="*/ 8 w 65"/>
                <a:gd name="T21" fmla="*/ 54 h 105"/>
                <a:gd name="T22" fmla="*/ 48 w 65"/>
                <a:gd name="T23" fmla="*/ 5 h 105"/>
                <a:gd name="T24" fmla="*/ 59 w 65"/>
                <a:gd name="T25" fmla="*/ 1 h 105"/>
                <a:gd name="T26" fmla="*/ 64 w 65"/>
                <a:gd name="T27" fmla="*/ 12 h 105"/>
                <a:gd name="T28" fmla="*/ 62 w 65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2"/>
                    <a:pt x="65" y="27"/>
                    <a:pt x="63" y="31"/>
                  </a:cubicBezTo>
                  <a:cubicBezTo>
                    <a:pt x="62" y="32"/>
                    <a:pt x="63" y="33"/>
                    <a:pt x="63" y="34"/>
                  </a:cubicBezTo>
                  <a:cubicBezTo>
                    <a:pt x="65" y="39"/>
                    <a:pt x="64" y="44"/>
                    <a:pt x="61" y="48"/>
                  </a:cubicBezTo>
                  <a:cubicBezTo>
                    <a:pt x="47" y="65"/>
                    <a:pt x="33" y="82"/>
                    <a:pt x="19" y="99"/>
                  </a:cubicBezTo>
                  <a:cubicBezTo>
                    <a:pt x="16" y="103"/>
                    <a:pt x="10" y="105"/>
                    <a:pt x="7" y="102"/>
                  </a:cubicBezTo>
                  <a:cubicBezTo>
                    <a:pt x="3" y="99"/>
                    <a:pt x="2" y="94"/>
                    <a:pt x="4" y="88"/>
                  </a:cubicBezTo>
                  <a:cubicBezTo>
                    <a:pt x="4" y="87"/>
                    <a:pt x="4" y="86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3" y="68"/>
                  </a:cubicBezTo>
                  <a:cubicBezTo>
                    <a:pt x="1" y="62"/>
                    <a:pt x="4" y="58"/>
                    <a:pt x="8" y="54"/>
                  </a:cubicBezTo>
                  <a:cubicBezTo>
                    <a:pt x="21" y="38"/>
                    <a:pt x="35" y="21"/>
                    <a:pt x="48" y="5"/>
                  </a:cubicBezTo>
                  <a:cubicBezTo>
                    <a:pt x="52" y="1"/>
                    <a:pt x="55" y="0"/>
                    <a:pt x="59" y="1"/>
                  </a:cubicBezTo>
                  <a:cubicBezTo>
                    <a:pt x="62" y="3"/>
                    <a:pt x="65" y="8"/>
                    <a:pt x="64" y="12"/>
                  </a:cubicBezTo>
                  <a:cubicBezTo>
                    <a:pt x="64" y="14"/>
                    <a:pt x="63" y="16"/>
                    <a:pt x="62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8" name="Freeform 83"/>
            <p:cNvSpPr>
              <a:spLocks/>
            </p:cNvSpPr>
            <p:nvPr userDrawn="1"/>
          </p:nvSpPr>
          <p:spPr bwMode="auto">
            <a:xfrm>
              <a:off x="4763" y="4483100"/>
              <a:ext cx="284163" cy="442913"/>
            </a:xfrm>
            <a:custGeom>
              <a:avLst/>
              <a:gdLst>
                <a:gd name="T0" fmla="*/ 60 w 64"/>
                <a:gd name="T1" fmla="*/ 19 h 105"/>
                <a:gd name="T2" fmla="*/ 60 w 64"/>
                <a:gd name="T3" fmla="*/ 33 h 105"/>
                <a:gd name="T4" fmla="*/ 58 w 64"/>
                <a:gd name="T5" fmla="*/ 50 h 105"/>
                <a:gd name="T6" fmla="*/ 17 w 64"/>
                <a:gd name="T7" fmla="*/ 100 h 105"/>
                <a:gd name="T8" fmla="*/ 10 w 64"/>
                <a:gd name="T9" fmla="*/ 104 h 105"/>
                <a:gd name="T10" fmla="*/ 2 w 64"/>
                <a:gd name="T11" fmla="*/ 100 h 105"/>
                <a:gd name="T12" fmla="*/ 2 w 64"/>
                <a:gd name="T13" fmla="*/ 90 h 105"/>
                <a:gd name="T14" fmla="*/ 2 w 64"/>
                <a:gd name="T15" fmla="*/ 85 h 105"/>
                <a:gd name="T16" fmla="*/ 3 w 64"/>
                <a:gd name="T17" fmla="*/ 73 h 105"/>
                <a:gd name="T18" fmla="*/ 2 w 64"/>
                <a:gd name="T19" fmla="*/ 61 h 105"/>
                <a:gd name="T20" fmla="*/ 5 w 64"/>
                <a:gd name="T21" fmla="*/ 56 h 105"/>
                <a:gd name="T22" fmla="*/ 45 w 64"/>
                <a:gd name="T23" fmla="*/ 7 h 105"/>
                <a:gd name="T24" fmla="*/ 59 w 64"/>
                <a:gd name="T25" fmla="*/ 3 h 105"/>
                <a:gd name="T26" fmla="*/ 60 w 64"/>
                <a:gd name="T27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60" y="19"/>
                  </a:moveTo>
                  <a:cubicBezTo>
                    <a:pt x="63" y="24"/>
                    <a:pt x="63" y="28"/>
                    <a:pt x="60" y="33"/>
                  </a:cubicBezTo>
                  <a:cubicBezTo>
                    <a:pt x="64" y="40"/>
                    <a:pt x="63" y="43"/>
                    <a:pt x="58" y="50"/>
                  </a:cubicBezTo>
                  <a:cubicBezTo>
                    <a:pt x="45" y="66"/>
                    <a:pt x="31" y="83"/>
                    <a:pt x="17" y="100"/>
                  </a:cubicBezTo>
                  <a:cubicBezTo>
                    <a:pt x="16" y="102"/>
                    <a:pt x="13" y="103"/>
                    <a:pt x="10" y="104"/>
                  </a:cubicBezTo>
                  <a:cubicBezTo>
                    <a:pt x="7" y="105"/>
                    <a:pt x="4" y="103"/>
                    <a:pt x="2" y="100"/>
                  </a:cubicBezTo>
                  <a:cubicBezTo>
                    <a:pt x="0" y="97"/>
                    <a:pt x="0" y="93"/>
                    <a:pt x="2" y="90"/>
                  </a:cubicBezTo>
                  <a:cubicBezTo>
                    <a:pt x="2" y="88"/>
                    <a:pt x="2" y="86"/>
                    <a:pt x="2" y="85"/>
                  </a:cubicBezTo>
                  <a:cubicBezTo>
                    <a:pt x="0" y="80"/>
                    <a:pt x="2" y="77"/>
                    <a:pt x="3" y="73"/>
                  </a:cubicBezTo>
                  <a:cubicBezTo>
                    <a:pt x="3" y="69"/>
                    <a:pt x="0" y="65"/>
                    <a:pt x="2" y="61"/>
                  </a:cubicBezTo>
                  <a:cubicBezTo>
                    <a:pt x="3" y="59"/>
                    <a:pt x="4" y="57"/>
                    <a:pt x="5" y="56"/>
                  </a:cubicBezTo>
                  <a:cubicBezTo>
                    <a:pt x="18" y="40"/>
                    <a:pt x="32" y="23"/>
                    <a:pt x="45" y="7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7"/>
                    <a:pt x="64" y="12"/>
                    <a:pt x="60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9" name="Freeform 84"/>
            <p:cNvSpPr>
              <a:spLocks/>
            </p:cNvSpPr>
            <p:nvPr userDrawn="1"/>
          </p:nvSpPr>
          <p:spPr bwMode="auto">
            <a:xfrm>
              <a:off x="4763" y="4773613"/>
              <a:ext cx="284163" cy="442913"/>
            </a:xfrm>
            <a:custGeom>
              <a:avLst/>
              <a:gdLst>
                <a:gd name="T0" fmla="*/ 60 w 64"/>
                <a:gd name="T1" fmla="*/ 18 h 105"/>
                <a:gd name="T2" fmla="*/ 61 w 64"/>
                <a:gd name="T3" fmla="*/ 31 h 105"/>
                <a:gd name="T4" fmla="*/ 61 w 64"/>
                <a:gd name="T5" fmla="*/ 34 h 105"/>
                <a:gd name="T6" fmla="*/ 60 w 64"/>
                <a:gd name="T7" fmla="*/ 48 h 105"/>
                <a:gd name="T8" fmla="*/ 17 w 64"/>
                <a:gd name="T9" fmla="*/ 99 h 105"/>
                <a:gd name="T10" fmla="*/ 4 w 64"/>
                <a:gd name="T11" fmla="*/ 102 h 105"/>
                <a:gd name="T12" fmla="*/ 3 w 64"/>
                <a:gd name="T13" fmla="*/ 88 h 105"/>
                <a:gd name="T14" fmla="*/ 3 w 64"/>
                <a:gd name="T15" fmla="*/ 86 h 105"/>
                <a:gd name="T16" fmla="*/ 2 w 64"/>
                <a:gd name="T17" fmla="*/ 73 h 105"/>
                <a:gd name="T18" fmla="*/ 2 w 64"/>
                <a:gd name="T19" fmla="*/ 70 h 105"/>
                <a:gd name="T20" fmla="*/ 3 w 64"/>
                <a:gd name="T21" fmla="*/ 58 h 105"/>
                <a:gd name="T22" fmla="*/ 47 w 64"/>
                <a:gd name="T23" fmla="*/ 4 h 105"/>
                <a:gd name="T24" fmla="*/ 59 w 64"/>
                <a:gd name="T25" fmla="*/ 3 h 105"/>
                <a:gd name="T26" fmla="*/ 61 w 64"/>
                <a:gd name="T27" fmla="*/ 16 h 105"/>
                <a:gd name="T28" fmla="*/ 60 w 64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18"/>
                  </a:moveTo>
                  <a:cubicBezTo>
                    <a:pt x="63" y="23"/>
                    <a:pt x="63" y="27"/>
                    <a:pt x="61" y="31"/>
                  </a:cubicBezTo>
                  <a:cubicBezTo>
                    <a:pt x="60" y="32"/>
                    <a:pt x="61" y="34"/>
                    <a:pt x="61" y="34"/>
                  </a:cubicBezTo>
                  <a:cubicBezTo>
                    <a:pt x="63" y="40"/>
                    <a:pt x="63" y="43"/>
                    <a:pt x="60" y="48"/>
                  </a:cubicBezTo>
                  <a:cubicBezTo>
                    <a:pt x="45" y="65"/>
                    <a:pt x="31" y="82"/>
                    <a:pt x="17" y="99"/>
                  </a:cubicBezTo>
                  <a:cubicBezTo>
                    <a:pt x="13" y="104"/>
                    <a:pt x="8" y="105"/>
                    <a:pt x="4" y="102"/>
                  </a:cubicBezTo>
                  <a:cubicBezTo>
                    <a:pt x="0" y="99"/>
                    <a:pt x="0" y="93"/>
                    <a:pt x="3" y="88"/>
                  </a:cubicBezTo>
                  <a:cubicBezTo>
                    <a:pt x="3" y="87"/>
                    <a:pt x="3" y="87"/>
                    <a:pt x="3" y="86"/>
                  </a:cubicBezTo>
                  <a:cubicBezTo>
                    <a:pt x="0" y="82"/>
                    <a:pt x="0" y="78"/>
                    <a:pt x="2" y="73"/>
                  </a:cubicBezTo>
                  <a:cubicBezTo>
                    <a:pt x="3" y="73"/>
                    <a:pt x="2" y="71"/>
                    <a:pt x="2" y="70"/>
                  </a:cubicBezTo>
                  <a:cubicBezTo>
                    <a:pt x="0" y="66"/>
                    <a:pt x="0" y="61"/>
                    <a:pt x="3" y="58"/>
                  </a:cubicBezTo>
                  <a:cubicBezTo>
                    <a:pt x="18" y="40"/>
                    <a:pt x="32" y="22"/>
                    <a:pt x="47" y="4"/>
                  </a:cubicBezTo>
                  <a:cubicBezTo>
                    <a:pt x="50" y="0"/>
                    <a:pt x="55" y="0"/>
                    <a:pt x="59" y="3"/>
                  </a:cubicBezTo>
                  <a:cubicBezTo>
                    <a:pt x="63" y="6"/>
                    <a:pt x="64" y="11"/>
                    <a:pt x="61" y="16"/>
                  </a:cubicBezTo>
                  <a:cubicBezTo>
                    <a:pt x="61" y="17"/>
                    <a:pt x="60" y="17"/>
                    <a:pt x="60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0" name="Freeform 85"/>
            <p:cNvSpPr>
              <a:spLocks/>
            </p:cNvSpPr>
            <p:nvPr userDrawn="1"/>
          </p:nvSpPr>
          <p:spPr bwMode="auto">
            <a:xfrm>
              <a:off x="279400" y="392113"/>
              <a:ext cx="293688" cy="433388"/>
            </a:xfrm>
            <a:custGeom>
              <a:avLst/>
              <a:gdLst>
                <a:gd name="T0" fmla="*/ 55 w 66"/>
                <a:gd name="T1" fmla="*/ 0 h 103"/>
                <a:gd name="T2" fmla="*/ 63 w 66"/>
                <a:gd name="T3" fmla="*/ 14 h 103"/>
                <a:gd name="T4" fmla="*/ 63 w 66"/>
                <a:gd name="T5" fmla="*/ 21 h 103"/>
                <a:gd name="T6" fmla="*/ 62 w 66"/>
                <a:gd name="T7" fmla="*/ 32 h 103"/>
                <a:gd name="T8" fmla="*/ 63 w 66"/>
                <a:gd name="T9" fmla="*/ 44 h 103"/>
                <a:gd name="T10" fmla="*/ 61 w 66"/>
                <a:gd name="T11" fmla="*/ 47 h 103"/>
                <a:gd name="T12" fmla="*/ 19 w 66"/>
                <a:gd name="T13" fmla="*/ 99 h 103"/>
                <a:gd name="T14" fmla="*/ 11 w 66"/>
                <a:gd name="T15" fmla="*/ 103 h 103"/>
                <a:gd name="T16" fmla="*/ 3 w 66"/>
                <a:gd name="T17" fmla="*/ 88 h 103"/>
                <a:gd name="T18" fmla="*/ 3 w 66"/>
                <a:gd name="T19" fmla="*/ 84 h 103"/>
                <a:gd name="T20" fmla="*/ 3 w 66"/>
                <a:gd name="T21" fmla="*/ 76 h 103"/>
                <a:gd name="T22" fmla="*/ 3 w 66"/>
                <a:gd name="T23" fmla="*/ 67 h 103"/>
                <a:gd name="T24" fmla="*/ 6 w 66"/>
                <a:gd name="T25" fmla="*/ 55 h 103"/>
                <a:gd name="T26" fmla="*/ 47 w 66"/>
                <a:gd name="T27" fmla="*/ 5 h 103"/>
                <a:gd name="T28" fmla="*/ 49 w 66"/>
                <a:gd name="T29" fmla="*/ 3 h 103"/>
                <a:gd name="T30" fmla="*/ 55 w 66"/>
                <a:gd name="T3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03">
                  <a:moveTo>
                    <a:pt x="55" y="0"/>
                  </a:moveTo>
                  <a:cubicBezTo>
                    <a:pt x="62" y="0"/>
                    <a:pt x="66" y="8"/>
                    <a:pt x="63" y="14"/>
                  </a:cubicBezTo>
                  <a:cubicBezTo>
                    <a:pt x="62" y="17"/>
                    <a:pt x="62" y="18"/>
                    <a:pt x="63" y="21"/>
                  </a:cubicBezTo>
                  <a:cubicBezTo>
                    <a:pt x="65" y="25"/>
                    <a:pt x="62" y="28"/>
                    <a:pt x="62" y="32"/>
                  </a:cubicBezTo>
                  <a:cubicBezTo>
                    <a:pt x="62" y="36"/>
                    <a:pt x="65" y="39"/>
                    <a:pt x="63" y="44"/>
                  </a:cubicBezTo>
                  <a:cubicBezTo>
                    <a:pt x="62" y="45"/>
                    <a:pt x="62" y="46"/>
                    <a:pt x="61" y="47"/>
                  </a:cubicBezTo>
                  <a:cubicBezTo>
                    <a:pt x="47" y="64"/>
                    <a:pt x="33" y="81"/>
                    <a:pt x="19" y="99"/>
                  </a:cubicBezTo>
                  <a:cubicBezTo>
                    <a:pt x="17" y="101"/>
                    <a:pt x="14" y="103"/>
                    <a:pt x="11" y="103"/>
                  </a:cubicBezTo>
                  <a:cubicBezTo>
                    <a:pt x="4" y="102"/>
                    <a:pt x="0" y="95"/>
                    <a:pt x="3" y="88"/>
                  </a:cubicBezTo>
                  <a:cubicBezTo>
                    <a:pt x="4" y="87"/>
                    <a:pt x="3" y="85"/>
                    <a:pt x="3" y="84"/>
                  </a:cubicBezTo>
                  <a:cubicBezTo>
                    <a:pt x="3" y="81"/>
                    <a:pt x="2" y="78"/>
                    <a:pt x="3" y="76"/>
                  </a:cubicBezTo>
                  <a:cubicBezTo>
                    <a:pt x="4" y="72"/>
                    <a:pt x="5" y="70"/>
                    <a:pt x="3" y="67"/>
                  </a:cubicBezTo>
                  <a:cubicBezTo>
                    <a:pt x="1" y="63"/>
                    <a:pt x="3" y="59"/>
                    <a:pt x="6" y="55"/>
                  </a:cubicBezTo>
                  <a:cubicBezTo>
                    <a:pt x="20" y="39"/>
                    <a:pt x="33" y="22"/>
                    <a:pt x="47" y="5"/>
                  </a:cubicBezTo>
                  <a:cubicBezTo>
                    <a:pt x="48" y="4"/>
                    <a:pt x="48" y="3"/>
                    <a:pt x="49" y="3"/>
                  </a:cubicBezTo>
                  <a:cubicBezTo>
                    <a:pt x="51" y="2"/>
                    <a:pt x="53" y="1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1" name="Freeform 86"/>
            <p:cNvSpPr>
              <a:spLocks/>
            </p:cNvSpPr>
            <p:nvPr userDrawn="1"/>
          </p:nvSpPr>
          <p:spPr bwMode="auto">
            <a:xfrm>
              <a:off x="4763" y="5060950"/>
              <a:ext cx="284163" cy="441325"/>
            </a:xfrm>
            <a:custGeom>
              <a:avLst/>
              <a:gdLst>
                <a:gd name="T0" fmla="*/ 60 w 64"/>
                <a:gd name="T1" fmla="*/ 19 h 105"/>
                <a:gd name="T2" fmla="*/ 61 w 64"/>
                <a:gd name="T3" fmla="*/ 32 h 105"/>
                <a:gd name="T4" fmla="*/ 61 w 64"/>
                <a:gd name="T5" fmla="*/ 35 h 105"/>
                <a:gd name="T6" fmla="*/ 60 w 64"/>
                <a:gd name="T7" fmla="*/ 48 h 105"/>
                <a:gd name="T8" fmla="*/ 17 w 64"/>
                <a:gd name="T9" fmla="*/ 101 h 105"/>
                <a:gd name="T10" fmla="*/ 4 w 64"/>
                <a:gd name="T11" fmla="*/ 102 h 105"/>
                <a:gd name="T12" fmla="*/ 2 w 64"/>
                <a:gd name="T13" fmla="*/ 89 h 105"/>
                <a:gd name="T14" fmla="*/ 2 w 64"/>
                <a:gd name="T15" fmla="*/ 85 h 105"/>
                <a:gd name="T16" fmla="*/ 2 w 64"/>
                <a:gd name="T17" fmla="*/ 75 h 105"/>
                <a:gd name="T18" fmla="*/ 2 w 64"/>
                <a:gd name="T19" fmla="*/ 70 h 105"/>
                <a:gd name="T20" fmla="*/ 3 w 64"/>
                <a:gd name="T21" fmla="*/ 58 h 105"/>
                <a:gd name="T22" fmla="*/ 47 w 64"/>
                <a:gd name="T23" fmla="*/ 5 h 105"/>
                <a:gd name="T24" fmla="*/ 59 w 64"/>
                <a:gd name="T25" fmla="*/ 3 h 105"/>
                <a:gd name="T26" fmla="*/ 61 w 64"/>
                <a:gd name="T27" fmla="*/ 17 h 105"/>
                <a:gd name="T28" fmla="*/ 60 w 64"/>
                <a:gd name="T29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19"/>
                  </a:moveTo>
                  <a:cubicBezTo>
                    <a:pt x="63" y="23"/>
                    <a:pt x="64" y="27"/>
                    <a:pt x="61" y="32"/>
                  </a:cubicBezTo>
                  <a:cubicBezTo>
                    <a:pt x="60" y="33"/>
                    <a:pt x="61" y="34"/>
                    <a:pt x="61" y="35"/>
                  </a:cubicBezTo>
                  <a:cubicBezTo>
                    <a:pt x="63" y="40"/>
                    <a:pt x="63" y="44"/>
                    <a:pt x="60" y="48"/>
                  </a:cubicBezTo>
                  <a:cubicBezTo>
                    <a:pt x="46" y="65"/>
                    <a:pt x="31" y="83"/>
                    <a:pt x="17" y="101"/>
                  </a:cubicBezTo>
                  <a:cubicBezTo>
                    <a:pt x="13" y="105"/>
                    <a:pt x="8" y="105"/>
                    <a:pt x="4" y="102"/>
                  </a:cubicBezTo>
                  <a:cubicBezTo>
                    <a:pt x="1" y="100"/>
                    <a:pt x="0" y="94"/>
                    <a:pt x="2" y="89"/>
                  </a:cubicBezTo>
                  <a:cubicBezTo>
                    <a:pt x="2" y="88"/>
                    <a:pt x="2" y="86"/>
                    <a:pt x="2" y="85"/>
                  </a:cubicBezTo>
                  <a:cubicBezTo>
                    <a:pt x="2" y="81"/>
                    <a:pt x="2" y="78"/>
                    <a:pt x="2" y="75"/>
                  </a:cubicBezTo>
                  <a:cubicBezTo>
                    <a:pt x="2" y="73"/>
                    <a:pt x="2" y="71"/>
                    <a:pt x="2" y="70"/>
                  </a:cubicBezTo>
                  <a:cubicBezTo>
                    <a:pt x="0" y="66"/>
                    <a:pt x="0" y="62"/>
                    <a:pt x="3" y="58"/>
                  </a:cubicBezTo>
                  <a:cubicBezTo>
                    <a:pt x="18" y="40"/>
                    <a:pt x="32" y="23"/>
                    <a:pt x="47" y="5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6"/>
                    <a:pt x="64" y="12"/>
                    <a:pt x="61" y="17"/>
                  </a:cubicBezTo>
                  <a:cubicBezTo>
                    <a:pt x="61" y="17"/>
                    <a:pt x="60" y="18"/>
                    <a:pt x="60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2" name="Freeform 87"/>
            <p:cNvSpPr>
              <a:spLocks/>
            </p:cNvSpPr>
            <p:nvPr userDrawn="1"/>
          </p:nvSpPr>
          <p:spPr bwMode="auto">
            <a:xfrm>
              <a:off x="293688" y="5002213"/>
              <a:ext cx="284163" cy="441325"/>
            </a:xfrm>
            <a:custGeom>
              <a:avLst/>
              <a:gdLst>
                <a:gd name="T0" fmla="*/ 11 w 64"/>
                <a:gd name="T1" fmla="*/ 105 h 105"/>
                <a:gd name="T2" fmla="*/ 3 w 64"/>
                <a:gd name="T3" fmla="*/ 89 h 105"/>
                <a:gd name="T4" fmla="*/ 3 w 64"/>
                <a:gd name="T5" fmla="*/ 84 h 105"/>
                <a:gd name="T6" fmla="*/ 2 w 64"/>
                <a:gd name="T7" fmla="*/ 78 h 105"/>
                <a:gd name="T8" fmla="*/ 2 w 64"/>
                <a:gd name="T9" fmla="*/ 66 h 105"/>
                <a:gd name="T10" fmla="*/ 4 w 64"/>
                <a:gd name="T11" fmla="*/ 58 h 105"/>
                <a:gd name="T12" fmla="*/ 37 w 64"/>
                <a:gd name="T13" fmla="*/ 17 h 105"/>
                <a:gd name="T14" fmla="*/ 47 w 64"/>
                <a:gd name="T15" fmla="*/ 5 h 105"/>
                <a:gd name="T16" fmla="*/ 60 w 64"/>
                <a:gd name="T17" fmla="*/ 3 h 105"/>
                <a:gd name="T18" fmla="*/ 62 w 64"/>
                <a:gd name="T19" fmla="*/ 16 h 105"/>
                <a:gd name="T20" fmla="*/ 62 w 64"/>
                <a:gd name="T21" fmla="*/ 21 h 105"/>
                <a:gd name="T22" fmla="*/ 62 w 64"/>
                <a:gd name="T23" fmla="*/ 30 h 105"/>
                <a:gd name="T24" fmla="*/ 62 w 64"/>
                <a:gd name="T25" fmla="*/ 35 h 105"/>
                <a:gd name="T26" fmla="*/ 60 w 64"/>
                <a:gd name="T27" fmla="*/ 48 h 105"/>
                <a:gd name="T28" fmla="*/ 18 w 64"/>
                <a:gd name="T29" fmla="*/ 99 h 105"/>
                <a:gd name="T30" fmla="*/ 11 w 64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11" y="105"/>
                  </a:moveTo>
                  <a:cubicBezTo>
                    <a:pt x="4" y="104"/>
                    <a:pt x="0" y="96"/>
                    <a:pt x="3" y="89"/>
                  </a:cubicBezTo>
                  <a:cubicBezTo>
                    <a:pt x="4" y="87"/>
                    <a:pt x="4" y="86"/>
                    <a:pt x="3" y="84"/>
                  </a:cubicBezTo>
                  <a:cubicBezTo>
                    <a:pt x="2" y="82"/>
                    <a:pt x="1" y="80"/>
                    <a:pt x="2" y="78"/>
                  </a:cubicBezTo>
                  <a:cubicBezTo>
                    <a:pt x="3" y="74"/>
                    <a:pt x="3" y="70"/>
                    <a:pt x="2" y="66"/>
                  </a:cubicBezTo>
                  <a:cubicBezTo>
                    <a:pt x="1" y="64"/>
                    <a:pt x="3" y="60"/>
                    <a:pt x="4" y="58"/>
                  </a:cubicBezTo>
                  <a:cubicBezTo>
                    <a:pt x="15" y="44"/>
                    <a:pt x="26" y="31"/>
                    <a:pt x="37" y="17"/>
                  </a:cubicBezTo>
                  <a:cubicBezTo>
                    <a:pt x="41" y="13"/>
                    <a:pt x="44" y="9"/>
                    <a:pt x="47" y="5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3" y="6"/>
                    <a:pt x="64" y="11"/>
                    <a:pt x="62" y="16"/>
                  </a:cubicBezTo>
                  <a:cubicBezTo>
                    <a:pt x="62" y="18"/>
                    <a:pt x="62" y="20"/>
                    <a:pt x="62" y="21"/>
                  </a:cubicBezTo>
                  <a:cubicBezTo>
                    <a:pt x="62" y="24"/>
                    <a:pt x="62" y="27"/>
                    <a:pt x="62" y="30"/>
                  </a:cubicBezTo>
                  <a:cubicBezTo>
                    <a:pt x="62" y="32"/>
                    <a:pt x="62" y="34"/>
                    <a:pt x="62" y="35"/>
                  </a:cubicBezTo>
                  <a:cubicBezTo>
                    <a:pt x="64" y="40"/>
                    <a:pt x="64" y="44"/>
                    <a:pt x="60" y="48"/>
                  </a:cubicBezTo>
                  <a:cubicBezTo>
                    <a:pt x="46" y="65"/>
                    <a:pt x="33" y="82"/>
                    <a:pt x="18" y="99"/>
                  </a:cubicBezTo>
                  <a:cubicBezTo>
                    <a:pt x="16" y="102"/>
                    <a:pt x="13" y="103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3" name="Freeform 88"/>
            <p:cNvSpPr>
              <a:spLocks/>
            </p:cNvSpPr>
            <p:nvPr userDrawn="1"/>
          </p:nvSpPr>
          <p:spPr bwMode="auto">
            <a:xfrm>
              <a:off x="-12700" y="3330575"/>
              <a:ext cx="296863" cy="441325"/>
            </a:xfrm>
            <a:custGeom>
              <a:avLst/>
              <a:gdLst>
                <a:gd name="T0" fmla="*/ 11 w 67"/>
                <a:gd name="T1" fmla="*/ 105 h 105"/>
                <a:gd name="T2" fmla="*/ 4 w 67"/>
                <a:gd name="T3" fmla="*/ 90 h 105"/>
                <a:gd name="T4" fmla="*/ 4 w 67"/>
                <a:gd name="T5" fmla="*/ 84 h 105"/>
                <a:gd name="T6" fmla="*/ 3 w 67"/>
                <a:gd name="T7" fmla="*/ 74 h 105"/>
                <a:gd name="T8" fmla="*/ 3 w 67"/>
                <a:gd name="T9" fmla="*/ 70 h 105"/>
                <a:gd name="T10" fmla="*/ 5 w 67"/>
                <a:gd name="T11" fmla="*/ 58 h 105"/>
                <a:gd name="T12" fmla="*/ 48 w 67"/>
                <a:gd name="T13" fmla="*/ 5 h 105"/>
                <a:gd name="T14" fmla="*/ 60 w 67"/>
                <a:gd name="T15" fmla="*/ 3 h 105"/>
                <a:gd name="T16" fmla="*/ 63 w 67"/>
                <a:gd name="T17" fmla="*/ 17 h 105"/>
                <a:gd name="T18" fmla="*/ 63 w 67"/>
                <a:gd name="T19" fmla="*/ 21 h 105"/>
                <a:gd name="T20" fmla="*/ 63 w 67"/>
                <a:gd name="T21" fmla="*/ 22 h 105"/>
                <a:gd name="T22" fmla="*/ 63 w 67"/>
                <a:gd name="T23" fmla="*/ 36 h 105"/>
                <a:gd name="T24" fmla="*/ 59 w 67"/>
                <a:gd name="T25" fmla="*/ 50 h 105"/>
                <a:gd name="T26" fmla="*/ 27 w 67"/>
                <a:gd name="T27" fmla="*/ 90 h 105"/>
                <a:gd name="T28" fmla="*/ 18 w 67"/>
                <a:gd name="T29" fmla="*/ 101 h 105"/>
                <a:gd name="T30" fmla="*/ 11 w 67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05">
                  <a:moveTo>
                    <a:pt x="11" y="105"/>
                  </a:moveTo>
                  <a:cubicBezTo>
                    <a:pt x="4" y="104"/>
                    <a:pt x="0" y="97"/>
                    <a:pt x="4" y="90"/>
                  </a:cubicBezTo>
                  <a:cubicBezTo>
                    <a:pt x="5" y="88"/>
                    <a:pt x="5" y="86"/>
                    <a:pt x="4" y="84"/>
                  </a:cubicBezTo>
                  <a:cubicBezTo>
                    <a:pt x="2" y="81"/>
                    <a:pt x="2" y="78"/>
                    <a:pt x="3" y="74"/>
                  </a:cubicBezTo>
                  <a:cubicBezTo>
                    <a:pt x="4" y="73"/>
                    <a:pt x="4" y="71"/>
                    <a:pt x="3" y="70"/>
                  </a:cubicBezTo>
                  <a:cubicBezTo>
                    <a:pt x="1" y="66"/>
                    <a:pt x="2" y="62"/>
                    <a:pt x="5" y="58"/>
                  </a:cubicBezTo>
                  <a:cubicBezTo>
                    <a:pt x="19" y="40"/>
                    <a:pt x="34" y="23"/>
                    <a:pt x="48" y="5"/>
                  </a:cubicBezTo>
                  <a:cubicBezTo>
                    <a:pt x="52" y="1"/>
                    <a:pt x="56" y="0"/>
                    <a:pt x="60" y="3"/>
                  </a:cubicBezTo>
                  <a:cubicBezTo>
                    <a:pt x="64" y="6"/>
                    <a:pt x="65" y="11"/>
                    <a:pt x="63" y="17"/>
                  </a:cubicBezTo>
                  <a:cubicBezTo>
                    <a:pt x="62" y="18"/>
                    <a:pt x="63" y="19"/>
                    <a:pt x="63" y="21"/>
                  </a:cubicBezTo>
                  <a:cubicBezTo>
                    <a:pt x="63" y="21"/>
                    <a:pt x="63" y="21"/>
                    <a:pt x="63" y="22"/>
                  </a:cubicBezTo>
                  <a:cubicBezTo>
                    <a:pt x="67" y="26"/>
                    <a:pt x="60" y="31"/>
                    <a:pt x="63" y="36"/>
                  </a:cubicBezTo>
                  <a:cubicBezTo>
                    <a:pt x="66" y="42"/>
                    <a:pt x="63" y="46"/>
                    <a:pt x="59" y="50"/>
                  </a:cubicBezTo>
                  <a:cubicBezTo>
                    <a:pt x="48" y="63"/>
                    <a:pt x="38" y="77"/>
                    <a:pt x="27" y="90"/>
                  </a:cubicBezTo>
                  <a:cubicBezTo>
                    <a:pt x="24" y="94"/>
                    <a:pt x="21" y="97"/>
                    <a:pt x="18" y="101"/>
                  </a:cubicBezTo>
                  <a:cubicBezTo>
                    <a:pt x="16" y="103"/>
                    <a:pt x="14" y="104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4" name="Freeform 89"/>
            <p:cNvSpPr>
              <a:spLocks/>
            </p:cNvSpPr>
            <p:nvPr userDrawn="1"/>
          </p:nvSpPr>
          <p:spPr bwMode="auto">
            <a:xfrm>
              <a:off x="-9525" y="741363"/>
              <a:ext cx="288925" cy="438150"/>
            </a:xfrm>
            <a:custGeom>
              <a:avLst/>
              <a:gdLst>
                <a:gd name="T0" fmla="*/ 53 w 65"/>
                <a:gd name="T1" fmla="*/ 0 h 104"/>
                <a:gd name="T2" fmla="*/ 62 w 65"/>
                <a:gd name="T3" fmla="*/ 14 h 104"/>
                <a:gd name="T4" fmla="*/ 62 w 65"/>
                <a:gd name="T5" fmla="*/ 21 h 104"/>
                <a:gd name="T6" fmla="*/ 62 w 65"/>
                <a:gd name="T7" fmla="*/ 30 h 104"/>
                <a:gd name="T8" fmla="*/ 62 w 65"/>
                <a:gd name="T9" fmla="*/ 34 h 104"/>
                <a:gd name="T10" fmla="*/ 61 w 65"/>
                <a:gd name="T11" fmla="*/ 46 h 104"/>
                <a:gd name="T12" fmla="*/ 39 w 65"/>
                <a:gd name="T13" fmla="*/ 72 h 104"/>
                <a:gd name="T14" fmla="*/ 18 w 65"/>
                <a:gd name="T15" fmla="*/ 99 h 104"/>
                <a:gd name="T16" fmla="*/ 5 w 65"/>
                <a:gd name="T17" fmla="*/ 101 h 104"/>
                <a:gd name="T18" fmla="*/ 3 w 65"/>
                <a:gd name="T19" fmla="*/ 87 h 104"/>
                <a:gd name="T20" fmla="*/ 3 w 65"/>
                <a:gd name="T21" fmla="*/ 84 h 104"/>
                <a:gd name="T22" fmla="*/ 2 w 65"/>
                <a:gd name="T23" fmla="*/ 74 h 104"/>
                <a:gd name="T24" fmla="*/ 2 w 65"/>
                <a:gd name="T25" fmla="*/ 68 h 104"/>
                <a:gd name="T26" fmla="*/ 4 w 65"/>
                <a:gd name="T27" fmla="*/ 56 h 104"/>
                <a:gd name="T28" fmla="*/ 31 w 65"/>
                <a:gd name="T29" fmla="*/ 24 h 104"/>
                <a:gd name="T30" fmla="*/ 47 w 65"/>
                <a:gd name="T31" fmla="*/ 5 h 104"/>
                <a:gd name="T32" fmla="*/ 53 w 65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4">
                  <a:moveTo>
                    <a:pt x="53" y="0"/>
                  </a:moveTo>
                  <a:cubicBezTo>
                    <a:pt x="61" y="0"/>
                    <a:pt x="65" y="7"/>
                    <a:pt x="62" y="14"/>
                  </a:cubicBezTo>
                  <a:cubicBezTo>
                    <a:pt x="61" y="16"/>
                    <a:pt x="61" y="18"/>
                    <a:pt x="62" y="21"/>
                  </a:cubicBezTo>
                  <a:cubicBezTo>
                    <a:pt x="63" y="23"/>
                    <a:pt x="62" y="27"/>
                    <a:pt x="62" y="30"/>
                  </a:cubicBezTo>
                  <a:cubicBezTo>
                    <a:pt x="62" y="31"/>
                    <a:pt x="61" y="33"/>
                    <a:pt x="62" y="34"/>
                  </a:cubicBezTo>
                  <a:cubicBezTo>
                    <a:pt x="64" y="39"/>
                    <a:pt x="63" y="43"/>
                    <a:pt x="61" y="46"/>
                  </a:cubicBezTo>
                  <a:cubicBezTo>
                    <a:pt x="54" y="55"/>
                    <a:pt x="46" y="63"/>
                    <a:pt x="39" y="72"/>
                  </a:cubicBezTo>
                  <a:cubicBezTo>
                    <a:pt x="32" y="81"/>
                    <a:pt x="25" y="90"/>
                    <a:pt x="18" y="99"/>
                  </a:cubicBezTo>
                  <a:cubicBezTo>
                    <a:pt x="14" y="104"/>
                    <a:pt x="9" y="104"/>
                    <a:pt x="5" y="101"/>
                  </a:cubicBezTo>
                  <a:cubicBezTo>
                    <a:pt x="1" y="98"/>
                    <a:pt x="0" y="93"/>
                    <a:pt x="3" y="87"/>
                  </a:cubicBezTo>
                  <a:cubicBezTo>
                    <a:pt x="3" y="86"/>
                    <a:pt x="3" y="85"/>
                    <a:pt x="3" y="84"/>
                  </a:cubicBezTo>
                  <a:cubicBezTo>
                    <a:pt x="2" y="81"/>
                    <a:pt x="1" y="77"/>
                    <a:pt x="2" y="74"/>
                  </a:cubicBezTo>
                  <a:cubicBezTo>
                    <a:pt x="3" y="72"/>
                    <a:pt x="3" y="70"/>
                    <a:pt x="2" y="68"/>
                  </a:cubicBezTo>
                  <a:cubicBezTo>
                    <a:pt x="0" y="63"/>
                    <a:pt x="1" y="60"/>
                    <a:pt x="4" y="56"/>
                  </a:cubicBezTo>
                  <a:cubicBezTo>
                    <a:pt x="13" y="46"/>
                    <a:pt x="22" y="35"/>
                    <a:pt x="31" y="24"/>
                  </a:cubicBezTo>
                  <a:cubicBezTo>
                    <a:pt x="36" y="18"/>
                    <a:pt x="41" y="11"/>
                    <a:pt x="47" y="5"/>
                  </a:cubicBezTo>
                  <a:cubicBezTo>
                    <a:pt x="49" y="2"/>
                    <a:pt x="51" y="1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5" name="Freeform 90"/>
            <p:cNvSpPr>
              <a:spLocks/>
            </p:cNvSpPr>
            <p:nvPr userDrawn="1"/>
          </p:nvSpPr>
          <p:spPr bwMode="auto">
            <a:xfrm>
              <a:off x="-4763" y="450850"/>
              <a:ext cx="284163" cy="441325"/>
            </a:xfrm>
            <a:custGeom>
              <a:avLst/>
              <a:gdLst>
                <a:gd name="T0" fmla="*/ 53 w 64"/>
                <a:gd name="T1" fmla="*/ 0 h 105"/>
                <a:gd name="T2" fmla="*/ 61 w 64"/>
                <a:gd name="T3" fmla="*/ 15 h 105"/>
                <a:gd name="T4" fmla="*/ 61 w 64"/>
                <a:gd name="T5" fmla="*/ 21 h 105"/>
                <a:gd name="T6" fmla="*/ 60 w 64"/>
                <a:gd name="T7" fmla="*/ 32 h 105"/>
                <a:gd name="T8" fmla="*/ 61 w 64"/>
                <a:gd name="T9" fmla="*/ 44 h 105"/>
                <a:gd name="T10" fmla="*/ 52 w 64"/>
                <a:gd name="T11" fmla="*/ 56 h 105"/>
                <a:gd name="T12" fmla="*/ 29 w 64"/>
                <a:gd name="T13" fmla="*/ 84 h 105"/>
                <a:gd name="T14" fmla="*/ 16 w 64"/>
                <a:gd name="T15" fmla="*/ 100 h 105"/>
                <a:gd name="T16" fmla="*/ 4 w 64"/>
                <a:gd name="T17" fmla="*/ 102 h 105"/>
                <a:gd name="T18" fmla="*/ 2 w 64"/>
                <a:gd name="T19" fmla="*/ 88 h 105"/>
                <a:gd name="T20" fmla="*/ 2 w 64"/>
                <a:gd name="T21" fmla="*/ 84 h 105"/>
                <a:gd name="T22" fmla="*/ 1 w 64"/>
                <a:gd name="T23" fmla="*/ 76 h 105"/>
                <a:gd name="T24" fmla="*/ 1 w 64"/>
                <a:gd name="T25" fmla="*/ 67 h 105"/>
                <a:gd name="T26" fmla="*/ 3 w 64"/>
                <a:gd name="T27" fmla="*/ 58 h 105"/>
                <a:gd name="T28" fmla="*/ 46 w 64"/>
                <a:gd name="T29" fmla="*/ 4 h 105"/>
                <a:gd name="T30" fmla="*/ 53 w 64"/>
                <a:gd name="T3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53" y="0"/>
                  </a:moveTo>
                  <a:cubicBezTo>
                    <a:pt x="60" y="1"/>
                    <a:pt x="64" y="8"/>
                    <a:pt x="61" y="15"/>
                  </a:cubicBezTo>
                  <a:cubicBezTo>
                    <a:pt x="60" y="17"/>
                    <a:pt x="60" y="18"/>
                    <a:pt x="61" y="21"/>
                  </a:cubicBezTo>
                  <a:cubicBezTo>
                    <a:pt x="63" y="25"/>
                    <a:pt x="60" y="29"/>
                    <a:pt x="60" y="32"/>
                  </a:cubicBezTo>
                  <a:cubicBezTo>
                    <a:pt x="60" y="36"/>
                    <a:pt x="63" y="40"/>
                    <a:pt x="61" y="44"/>
                  </a:cubicBezTo>
                  <a:cubicBezTo>
                    <a:pt x="59" y="48"/>
                    <a:pt x="55" y="52"/>
                    <a:pt x="52" y="56"/>
                  </a:cubicBezTo>
                  <a:cubicBezTo>
                    <a:pt x="45" y="65"/>
                    <a:pt x="37" y="74"/>
                    <a:pt x="29" y="84"/>
                  </a:cubicBezTo>
                  <a:cubicBezTo>
                    <a:pt x="25" y="89"/>
                    <a:pt x="20" y="94"/>
                    <a:pt x="16" y="100"/>
                  </a:cubicBezTo>
                  <a:cubicBezTo>
                    <a:pt x="12" y="104"/>
                    <a:pt x="8" y="105"/>
                    <a:pt x="4" y="102"/>
                  </a:cubicBezTo>
                  <a:cubicBezTo>
                    <a:pt x="1" y="99"/>
                    <a:pt x="0" y="93"/>
                    <a:pt x="2" y="88"/>
                  </a:cubicBezTo>
                  <a:cubicBezTo>
                    <a:pt x="2" y="87"/>
                    <a:pt x="2" y="85"/>
                    <a:pt x="2" y="84"/>
                  </a:cubicBezTo>
                  <a:cubicBezTo>
                    <a:pt x="1" y="81"/>
                    <a:pt x="0" y="78"/>
                    <a:pt x="1" y="76"/>
                  </a:cubicBezTo>
                  <a:cubicBezTo>
                    <a:pt x="2" y="73"/>
                    <a:pt x="1" y="70"/>
                    <a:pt x="1" y="67"/>
                  </a:cubicBezTo>
                  <a:cubicBezTo>
                    <a:pt x="1" y="64"/>
                    <a:pt x="1" y="60"/>
                    <a:pt x="3" y="58"/>
                  </a:cubicBezTo>
                  <a:cubicBezTo>
                    <a:pt x="17" y="40"/>
                    <a:pt x="32" y="22"/>
                    <a:pt x="46" y="4"/>
                  </a:cubicBezTo>
                  <a:cubicBezTo>
                    <a:pt x="48" y="2"/>
                    <a:pt x="51" y="1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6" name="Freeform 91"/>
            <p:cNvSpPr>
              <a:spLocks/>
            </p:cNvSpPr>
            <p:nvPr userDrawn="1"/>
          </p:nvSpPr>
          <p:spPr bwMode="auto">
            <a:xfrm>
              <a:off x="604838" y="4763"/>
              <a:ext cx="57150" cy="6858000"/>
            </a:xfrm>
            <a:custGeom>
              <a:avLst/>
              <a:gdLst>
                <a:gd name="T0" fmla="*/ 12 w 13"/>
                <a:gd name="T1" fmla="*/ 1166 h 1629"/>
                <a:gd name="T2" fmla="*/ 12 w 13"/>
                <a:gd name="T3" fmla="*/ 1103 h 1629"/>
                <a:gd name="T4" fmla="*/ 12 w 13"/>
                <a:gd name="T5" fmla="*/ 734 h 1629"/>
                <a:gd name="T6" fmla="*/ 12 w 13"/>
                <a:gd name="T7" fmla="*/ 515 h 1629"/>
                <a:gd name="T8" fmla="*/ 12 w 13"/>
                <a:gd name="T9" fmla="*/ 446 h 1629"/>
                <a:gd name="T10" fmla="*/ 12 w 13"/>
                <a:gd name="T11" fmla="*/ 0 h 1629"/>
                <a:gd name="T12" fmla="*/ 0 w 13"/>
                <a:gd name="T13" fmla="*/ 0 h 1629"/>
                <a:gd name="T14" fmla="*/ 0 w 13"/>
                <a:gd name="T15" fmla="*/ 5 h 1629"/>
                <a:gd name="T16" fmla="*/ 0 w 13"/>
                <a:gd name="T17" fmla="*/ 461 h 1629"/>
                <a:gd name="T18" fmla="*/ 0 w 13"/>
                <a:gd name="T19" fmla="*/ 551 h 1629"/>
                <a:gd name="T20" fmla="*/ 0 w 13"/>
                <a:gd name="T21" fmla="*/ 1112 h 1629"/>
                <a:gd name="T22" fmla="*/ 0 w 13"/>
                <a:gd name="T23" fmla="*/ 1206 h 1629"/>
                <a:gd name="T24" fmla="*/ 0 w 13"/>
                <a:gd name="T25" fmla="*/ 1629 h 1629"/>
                <a:gd name="T26" fmla="*/ 12 w 13"/>
                <a:gd name="T27" fmla="*/ 1629 h 1629"/>
                <a:gd name="T28" fmla="*/ 12 w 13"/>
                <a:gd name="T29" fmla="*/ 1166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629">
                  <a:moveTo>
                    <a:pt x="12" y="1166"/>
                  </a:moveTo>
                  <a:cubicBezTo>
                    <a:pt x="12" y="1145"/>
                    <a:pt x="12" y="1124"/>
                    <a:pt x="12" y="1103"/>
                  </a:cubicBezTo>
                  <a:cubicBezTo>
                    <a:pt x="12" y="980"/>
                    <a:pt x="13" y="857"/>
                    <a:pt x="12" y="734"/>
                  </a:cubicBezTo>
                  <a:cubicBezTo>
                    <a:pt x="12" y="661"/>
                    <a:pt x="12" y="588"/>
                    <a:pt x="12" y="515"/>
                  </a:cubicBezTo>
                  <a:cubicBezTo>
                    <a:pt x="12" y="492"/>
                    <a:pt x="12" y="469"/>
                    <a:pt x="12" y="446"/>
                  </a:cubicBezTo>
                  <a:cubicBezTo>
                    <a:pt x="12" y="297"/>
                    <a:pt x="12" y="148"/>
                    <a:pt x="12" y="0"/>
                  </a:cubicBezTo>
                  <a:cubicBezTo>
                    <a:pt x="8" y="0"/>
                    <a:pt x="4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57"/>
                    <a:pt x="0" y="309"/>
                    <a:pt x="0" y="461"/>
                  </a:cubicBezTo>
                  <a:cubicBezTo>
                    <a:pt x="0" y="491"/>
                    <a:pt x="0" y="521"/>
                    <a:pt x="0" y="551"/>
                  </a:cubicBezTo>
                  <a:cubicBezTo>
                    <a:pt x="0" y="738"/>
                    <a:pt x="0" y="925"/>
                    <a:pt x="0" y="1112"/>
                  </a:cubicBezTo>
                  <a:cubicBezTo>
                    <a:pt x="0" y="1144"/>
                    <a:pt x="0" y="1175"/>
                    <a:pt x="0" y="1206"/>
                  </a:cubicBezTo>
                  <a:cubicBezTo>
                    <a:pt x="0" y="1347"/>
                    <a:pt x="0" y="1488"/>
                    <a:pt x="0" y="1629"/>
                  </a:cubicBezTo>
                  <a:cubicBezTo>
                    <a:pt x="12" y="1629"/>
                    <a:pt x="12" y="1629"/>
                    <a:pt x="12" y="1629"/>
                  </a:cubicBezTo>
                  <a:cubicBezTo>
                    <a:pt x="12" y="1475"/>
                    <a:pt x="12" y="1320"/>
                    <a:pt x="12" y="11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7" name="Freeform 92"/>
            <p:cNvSpPr>
              <a:spLocks/>
            </p:cNvSpPr>
            <p:nvPr userDrawn="1"/>
          </p:nvSpPr>
          <p:spPr bwMode="auto">
            <a:xfrm>
              <a:off x="693738" y="6154738"/>
              <a:ext cx="284163" cy="442913"/>
            </a:xfrm>
            <a:custGeom>
              <a:avLst/>
              <a:gdLst>
                <a:gd name="T0" fmla="*/ 60 w 64"/>
                <a:gd name="T1" fmla="*/ 58 h 105"/>
                <a:gd name="T2" fmla="*/ 17 w 64"/>
                <a:gd name="T3" fmla="*/ 5 h 105"/>
                <a:gd name="T4" fmla="*/ 11 w 64"/>
                <a:gd name="T5" fmla="*/ 0 h 105"/>
                <a:gd name="T6" fmla="*/ 2 w 64"/>
                <a:gd name="T7" fmla="*/ 7 h 105"/>
                <a:gd name="T8" fmla="*/ 3 w 64"/>
                <a:gd name="T9" fmla="*/ 18 h 105"/>
                <a:gd name="T10" fmla="*/ 2 w 64"/>
                <a:gd name="T11" fmla="*/ 30 h 105"/>
                <a:gd name="T12" fmla="*/ 2 w 64"/>
                <a:gd name="T13" fmla="*/ 35 h 105"/>
                <a:gd name="T14" fmla="*/ 4 w 64"/>
                <a:gd name="T15" fmla="*/ 47 h 105"/>
                <a:gd name="T16" fmla="*/ 47 w 64"/>
                <a:gd name="T17" fmla="*/ 100 h 105"/>
                <a:gd name="T18" fmla="*/ 59 w 64"/>
                <a:gd name="T19" fmla="*/ 102 h 105"/>
                <a:gd name="T20" fmla="*/ 62 w 64"/>
                <a:gd name="T21" fmla="*/ 89 h 105"/>
                <a:gd name="T22" fmla="*/ 62 w 64"/>
                <a:gd name="T23" fmla="*/ 84 h 105"/>
                <a:gd name="T24" fmla="*/ 62 w 64"/>
                <a:gd name="T25" fmla="*/ 74 h 105"/>
                <a:gd name="T26" fmla="*/ 62 w 64"/>
                <a:gd name="T27" fmla="*/ 70 h 105"/>
                <a:gd name="T28" fmla="*/ 60 w 64"/>
                <a:gd name="T29" fmla="*/ 5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58"/>
                  </a:moveTo>
                  <a:cubicBezTo>
                    <a:pt x="46" y="40"/>
                    <a:pt x="32" y="22"/>
                    <a:pt x="17" y="5"/>
                  </a:cubicBezTo>
                  <a:cubicBezTo>
                    <a:pt x="15" y="3"/>
                    <a:pt x="13" y="2"/>
                    <a:pt x="11" y="0"/>
                  </a:cubicBezTo>
                  <a:cubicBezTo>
                    <a:pt x="6" y="1"/>
                    <a:pt x="4" y="3"/>
                    <a:pt x="2" y="7"/>
                  </a:cubicBezTo>
                  <a:cubicBezTo>
                    <a:pt x="0" y="11"/>
                    <a:pt x="3" y="15"/>
                    <a:pt x="3" y="18"/>
                  </a:cubicBezTo>
                  <a:cubicBezTo>
                    <a:pt x="3" y="22"/>
                    <a:pt x="0" y="26"/>
                    <a:pt x="2" y="30"/>
                  </a:cubicBezTo>
                  <a:cubicBezTo>
                    <a:pt x="3" y="32"/>
                    <a:pt x="3" y="34"/>
                    <a:pt x="2" y="35"/>
                  </a:cubicBezTo>
                  <a:cubicBezTo>
                    <a:pt x="1" y="40"/>
                    <a:pt x="1" y="44"/>
                    <a:pt x="4" y="47"/>
                  </a:cubicBezTo>
                  <a:cubicBezTo>
                    <a:pt x="18" y="65"/>
                    <a:pt x="33" y="83"/>
                    <a:pt x="47" y="100"/>
                  </a:cubicBezTo>
                  <a:cubicBezTo>
                    <a:pt x="51" y="105"/>
                    <a:pt x="56" y="105"/>
                    <a:pt x="59" y="102"/>
                  </a:cubicBezTo>
                  <a:cubicBezTo>
                    <a:pt x="63" y="99"/>
                    <a:pt x="64" y="94"/>
                    <a:pt x="62" y="89"/>
                  </a:cubicBezTo>
                  <a:cubicBezTo>
                    <a:pt x="61" y="88"/>
                    <a:pt x="61" y="86"/>
                    <a:pt x="62" y="84"/>
                  </a:cubicBezTo>
                  <a:cubicBezTo>
                    <a:pt x="63" y="81"/>
                    <a:pt x="63" y="78"/>
                    <a:pt x="62" y="74"/>
                  </a:cubicBezTo>
                  <a:cubicBezTo>
                    <a:pt x="61" y="73"/>
                    <a:pt x="61" y="71"/>
                    <a:pt x="62" y="70"/>
                  </a:cubicBezTo>
                  <a:cubicBezTo>
                    <a:pt x="64" y="65"/>
                    <a:pt x="63" y="61"/>
                    <a:pt x="6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8" name="Freeform 93"/>
            <p:cNvSpPr>
              <a:spLocks/>
            </p:cNvSpPr>
            <p:nvPr userDrawn="1"/>
          </p:nvSpPr>
          <p:spPr bwMode="auto">
            <a:xfrm>
              <a:off x="693738" y="6445250"/>
              <a:ext cx="284163" cy="417513"/>
            </a:xfrm>
            <a:custGeom>
              <a:avLst/>
              <a:gdLst>
                <a:gd name="T0" fmla="*/ 62 w 64"/>
                <a:gd name="T1" fmla="*/ 98 h 99"/>
                <a:gd name="T2" fmla="*/ 61 w 64"/>
                <a:gd name="T3" fmla="*/ 86 h 99"/>
                <a:gd name="T4" fmla="*/ 62 w 64"/>
                <a:gd name="T5" fmla="*/ 75 h 99"/>
                <a:gd name="T6" fmla="*/ 62 w 64"/>
                <a:gd name="T7" fmla="*/ 73 h 99"/>
                <a:gd name="T8" fmla="*/ 62 w 64"/>
                <a:gd name="T9" fmla="*/ 70 h 99"/>
                <a:gd name="T10" fmla="*/ 60 w 64"/>
                <a:gd name="T11" fmla="*/ 56 h 99"/>
                <a:gd name="T12" fmla="*/ 38 w 64"/>
                <a:gd name="T13" fmla="*/ 30 h 99"/>
                <a:gd name="T14" fmla="*/ 17 w 64"/>
                <a:gd name="T15" fmla="*/ 4 h 99"/>
                <a:gd name="T16" fmla="*/ 5 w 64"/>
                <a:gd name="T17" fmla="*/ 2 h 99"/>
                <a:gd name="T18" fmla="*/ 2 w 64"/>
                <a:gd name="T19" fmla="*/ 15 h 99"/>
                <a:gd name="T20" fmla="*/ 4 w 64"/>
                <a:gd name="T21" fmla="*/ 18 h 99"/>
                <a:gd name="T22" fmla="*/ 3 w 64"/>
                <a:gd name="T23" fmla="*/ 31 h 99"/>
                <a:gd name="T24" fmla="*/ 3 w 64"/>
                <a:gd name="T25" fmla="*/ 34 h 99"/>
                <a:gd name="T26" fmla="*/ 4 w 64"/>
                <a:gd name="T27" fmla="*/ 47 h 99"/>
                <a:gd name="T28" fmla="*/ 21 w 64"/>
                <a:gd name="T29" fmla="*/ 68 h 99"/>
                <a:gd name="T30" fmla="*/ 47 w 64"/>
                <a:gd name="T31" fmla="*/ 99 h 99"/>
                <a:gd name="T32" fmla="*/ 61 w 64"/>
                <a:gd name="T33" fmla="*/ 99 h 99"/>
                <a:gd name="T34" fmla="*/ 62 w 64"/>
                <a:gd name="T35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99">
                  <a:moveTo>
                    <a:pt x="62" y="98"/>
                  </a:moveTo>
                  <a:cubicBezTo>
                    <a:pt x="64" y="93"/>
                    <a:pt x="61" y="90"/>
                    <a:pt x="61" y="86"/>
                  </a:cubicBezTo>
                  <a:cubicBezTo>
                    <a:pt x="61" y="83"/>
                    <a:pt x="64" y="79"/>
                    <a:pt x="62" y="75"/>
                  </a:cubicBezTo>
                  <a:cubicBezTo>
                    <a:pt x="62" y="74"/>
                    <a:pt x="62" y="74"/>
                    <a:pt x="62" y="73"/>
                  </a:cubicBezTo>
                  <a:cubicBezTo>
                    <a:pt x="61" y="72"/>
                    <a:pt x="61" y="71"/>
                    <a:pt x="62" y="70"/>
                  </a:cubicBezTo>
                  <a:cubicBezTo>
                    <a:pt x="64" y="65"/>
                    <a:pt x="63" y="60"/>
                    <a:pt x="60" y="56"/>
                  </a:cubicBezTo>
                  <a:cubicBezTo>
                    <a:pt x="53" y="48"/>
                    <a:pt x="45" y="39"/>
                    <a:pt x="38" y="30"/>
                  </a:cubicBezTo>
                  <a:cubicBezTo>
                    <a:pt x="31" y="21"/>
                    <a:pt x="24" y="13"/>
                    <a:pt x="17" y="4"/>
                  </a:cubicBezTo>
                  <a:cubicBezTo>
                    <a:pt x="14" y="0"/>
                    <a:pt x="8" y="0"/>
                    <a:pt x="5" y="2"/>
                  </a:cubicBezTo>
                  <a:cubicBezTo>
                    <a:pt x="1" y="5"/>
                    <a:pt x="0" y="11"/>
                    <a:pt x="2" y="15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1" y="24"/>
                    <a:pt x="1" y="24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0" y="40"/>
                    <a:pt x="1" y="43"/>
                    <a:pt x="4" y="47"/>
                  </a:cubicBezTo>
                  <a:cubicBezTo>
                    <a:pt x="10" y="54"/>
                    <a:pt x="15" y="61"/>
                    <a:pt x="21" y="68"/>
                  </a:cubicBezTo>
                  <a:cubicBezTo>
                    <a:pt x="29" y="78"/>
                    <a:pt x="38" y="89"/>
                    <a:pt x="47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2" y="99"/>
                    <a:pt x="62" y="98"/>
                    <a:pt x="62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9" name="Freeform 94"/>
            <p:cNvSpPr>
              <a:spLocks/>
            </p:cNvSpPr>
            <p:nvPr userDrawn="1"/>
          </p:nvSpPr>
          <p:spPr bwMode="auto">
            <a:xfrm>
              <a:off x="693738" y="6732588"/>
              <a:ext cx="173038" cy="130175"/>
            </a:xfrm>
            <a:custGeom>
              <a:avLst/>
              <a:gdLst>
                <a:gd name="T0" fmla="*/ 17 w 39"/>
                <a:gd name="T1" fmla="*/ 5 h 31"/>
                <a:gd name="T2" fmla="*/ 6 w 39"/>
                <a:gd name="T3" fmla="*/ 2 h 31"/>
                <a:gd name="T4" fmla="*/ 1 w 39"/>
                <a:gd name="T5" fmla="*/ 13 h 31"/>
                <a:gd name="T6" fmla="*/ 4 w 39"/>
                <a:gd name="T7" fmla="*/ 19 h 31"/>
                <a:gd name="T8" fmla="*/ 3 w 39"/>
                <a:gd name="T9" fmla="*/ 31 h 31"/>
                <a:gd name="T10" fmla="*/ 39 w 39"/>
                <a:gd name="T11" fmla="*/ 31 h 31"/>
                <a:gd name="T12" fmla="*/ 17 w 39"/>
                <a:gd name="T13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1">
                  <a:moveTo>
                    <a:pt x="17" y="5"/>
                  </a:moveTo>
                  <a:cubicBezTo>
                    <a:pt x="14" y="1"/>
                    <a:pt x="10" y="0"/>
                    <a:pt x="6" y="2"/>
                  </a:cubicBezTo>
                  <a:cubicBezTo>
                    <a:pt x="2" y="4"/>
                    <a:pt x="1" y="8"/>
                    <a:pt x="1" y="13"/>
                  </a:cubicBezTo>
                  <a:cubicBezTo>
                    <a:pt x="2" y="15"/>
                    <a:pt x="3" y="16"/>
                    <a:pt x="4" y="19"/>
                  </a:cubicBezTo>
                  <a:cubicBezTo>
                    <a:pt x="1" y="23"/>
                    <a:pt x="0" y="27"/>
                    <a:pt x="3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1" y="22"/>
                    <a:pt x="24" y="13"/>
                    <a:pt x="1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0" name="Freeform 95"/>
            <p:cNvSpPr>
              <a:spLocks/>
            </p:cNvSpPr>
            <p:nvPr userDrawn="1"/>
          </p:nvSpPr>
          <p:spPr bwMode="auto">
            <a:xfrm>
              <a:off x="693738" y="5868988"/>
              <a:ext cx="284163" cy="441325"/>
            </a:xfrm>
            <a:custGeom>
              <a:avLst/>
              <a:gdLst>
                <a:gd name="T0" fmla="*/ 5 w 64"/>
                <a:gd name="T1" fmla="*/ 48 h 105"/>
                <a:gd name="T2" fmla="*/ 25 w 64"/>
                <a:gd name="T3" fmla="*/ 72 h 105"/>
                <a:gd name="T4" fmla="*/ 47 w 64"/>
                <a:gd name="T5" fmla="*/ 100 h 105"/>
                <a:gd name="T6" fmla="*/ 62 w 64"/>
                <a:gd name="T7" fmla="*/ 98 h 105"/>
                <a:gd name="T8" fmla="*/ 61 w 64"/>
                <a:gd name="T9" fmla="*/ 86 h 105"/>
                <a:gd name="T10" fmla="*/ 62 w 64"/>
                <a:gd name="T11" fmla="*/ 74 h 105"/>
                <a:gd name="T12" fmla="*/ 62 w 64"/>
                <a:gd name="T13" fmla="*/ 74 h 105"/>
                <a:gd name="T14" fmla="*/ 62 w 64"/>
                <a:gd name="T15" fmla="*/ 70 h 105"/>
                <a:gd name="T16" fmla="*/ 60 w 64"/>
                <a:gd name="T17" fmla="*/ 57 h 105"/>
                <a:gd name="T18" fmla="*/ 39 w 64"/>
                <a:gd name="T19" fmla="*/ 31 h 105"/>
                <a:gd name="T20" fmla="*/ 17 w 64"/>
                <a:gd name="T21" fmla="*/ 4 h 105"/>
                <a:gd name="T22" fmla="*/ 7 w 64"/>
                <a:gd name="T23" fmla="*/ 1 h 105"/>
                <a:gd name="T24" fmla="*/ 1 w 64"/>
                <a:gd name="T25" fmla="*/ 10 h 105"/>
                <a:gd name="T26" fmla="*/ 2 w 64"/>
                <a:gd name="T27" fmla="*/ 25 h 105"/>
                <a:gd name="T28" fmla="*/ 0 w 64"/>
                <a:gd name="T29" fmla="*/ 40 h 105"/>
                <a:gd name="T30" fmla="*/ 5 w 64"/>
                <a:gd name="T31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5" y="48"/>
                  </a:moveTo>
                  <a:cubicBezTo>
                    <a:pt x="11" y="56"/>
                    <a:pt x="18" y="64"/>
                    <a:pt x="25" y="72"/>
                  </a:cubicBezTo>
                  <a:cubicBezTo>
                    <a:pt x="32" y="81"/>
                    <a:pt x="39" y="91"/>
                    <a:pt x="47" y="100"/>
                  </a:cubicBezTo>
                  <a:cubicBezTo>
                    <a:pt x="52" y="105"/>
                    <a:pt x="59" y="104"/>
                    <a:pt x="62" y="98"/>
                  </a:cubicBezTo>
                  <a:cubicBezTo>
                    <a:pt x="64" y="93"/>
                    <a:pt x="61" y="90"/>
                    <a:pt x="61" y="86"/>
                  </a:cubicBezTo>
                  <a:cubicBezTo>
                    <a:pt x="61" y="82"/>
                    <a:pt x="64" y="78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2"/>
                    <a:pt x="61" y="71"/>
                    <a:pt x="62" y="70"/>
                  </a:cubicBezTo>
                  <a:cubicBezTo>
                    <a:pt x="64" y="65"/>
                    <a:pt x="63" y="61"/>
                    <a:pt x="60" y="57"/>
                  </a:cubicBezTo>
                  <a:cubicBezTo>
                    <a:pt x="53" y="48"/>
                    <a:pt x="46" y="39"/>
                    <a:pt x="39" y="31"/>
                  </a:cubicBezTo>
                  <a:cubicBezTo>
                    <a:pt x="32" y="22"/>
                    <a:pt x="24" y="13"/>
                    <a:pt x="17" y="4"/>
                  </a:cubicBezTo>
                  <a:cubicBezTo>
                    <a:pt x="14" y="1"/>
                    <a:pt x="11" y="0"/>
                    <a:pt x="7" y="1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2" y="15"/>
                    <a:pt x="2" y="20"/>
                    <a:pt x="2" y="25"/>
                  </a:cubicBezTo>
                  <a:cubicBezTo>
                    <a:pt x="1" y="30"/>
                    <a:pt x="4" y="35"/>
                    <a:pt x="0" y="40"/>
                  </a:cubicBezTo>
                  <a:cubicBezTo>
                    <a:pt x="2" y="43"/>
                    <a:pt x="3" y="45"/>
                    <a:pt x="5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1" name="Freeform 96"/>
            <p:cNvSpPr>
              <a:spLocks/>
            </p:cNvSpPr>
            <p:nvPr userDrawn="1"/>
          </p:nvSpPr>
          <p:spPr bwMode="auto">
            <a:xfrm>
              <a:off x="987425" y="6791325"/>
              <a:ext cx="119063" cy="71438"/>
            </a:xfrm>
            <a:custGeom>
              <a:avLst/>
              <a:gdLst>
                <a:gd name="T0" fmla="*/ 17 w 27"/>
                <a:gd name="T1" fmla="*/ 5 h 17"/>
                <a:gd name="T2" fmla="*/ 5 w 27"/>
                <a:gd name="T3" fmla="*/ 3 h 17"/>
                <a:gd name="T4" fmla="*/ 2 w 27"/>
                <a:gd name="T5" fmla="*/ 16 h 17"/>
                <a:gd name="T6" fmla="*/ 3 w 27"/>
                <a:gd name="T7" fmla="*/ 17 h 17"/>
                <a:gd name="T8" fmla="*/ 27 w 27"/>
                <a:gd name="T9" fmla="*/ 17 h 17"/>
                <a:gd name="T10" fmla="*/ 17 w 27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7">
                  <a:moveTo>
                    <a:pt x="17" y="5"/>
                  </a:moveTo>
                  <a:cubicBezTo>
                    <a:pt x="14" y="1"/>
                    <a:pt x="9" y="0"/>
                    <a:pt x="5" y="3"/>
                  </a:cubicBezTo>
                  <a:cubicBezTo>
                    <a:pt x="1" y="6"/>
                    <a:pt x="0" y="11"/>
                    <a:pt x="2" y="16"/>
                  </a:cubicBezTo>
                  <a:cubicBezTo>
                    <a:pt x="2" y="17"/>
                    <a:pt x="3" y="17"/>
                    <a:pt x="3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4" y="13"/>
                    <a:pt x="20" y="9"/>
                    <a:pt x="1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2" name="Freeform 97"/>
            <p:cNvSpPr>
              <a:spLocks/>
            </p:cNvSpPr>
            <p:nvPr userDrawn="1"/>
          </p:nvSpPr>
          <p:spPr bwMode="auto">
            <a:xfrm>
              <a:off x="987425" y="5922963"/>
              <a:ext cx="284163" cy="446088"/>
            </a:xfrm>
            <a:custGeom>
              <a:avLst/>
              <a:gdLst>
                <a:gd name="T0" fmla="*/ 4 w 64"/>
                <a:gd name="T1" fmla="*/ 49 h 106"/>
                <a:gd name="T2" fmla="*/ 18 w 64"/>
                <a:gd name="T3" fmla="*/ 66 h 106"/>
                <a:gd name="T4" fmla="*/ 47 w 64"/>
                <a:gd name="T5" fmla="*/ 101 h 106"/>
                <a:gd name="T6" fmla="*/ 57 w 64"/>
                <a:gd name="T7" fmla="*/ 104 h 106"/>
                <a:gd name="T8" fmla="*/ 63 w 64"/>
                <a:gd name="T9" fmla="*/ 96 h 106"/>
                <a:gd name="T10" fmla="*/ 61 w 64"/>
                <a:gd name="T11" fmla="*/ 87 h 106"/>
                <a:gd name="T12" fmla="*/ 60 w 64"/>
                <a:gd name="T13" fmla="*/ 73 h 106"/>
                <a:gd name="T14" fmla="*/ 59 w 64"/>
                <a:gd name="T15" fmla="*/ 57 h 106"/>
                <a:gd name="T16" fmla="*/ 44 w 64"/>
                <a:gd name="T17" fmla="*/ 38 h 106"/>
                <a:gd name="T18" fmla="*/ 17 w 64"/>
                <a:gd name="T19" fmla="*/ 6 h 106"/>
                <a:gd name="T20" fmla="*/ 2 w 64"/>
                <a:gd name="T21" fmla="*/ 7 h 106"/>
                <a:gd name="T22" fmla="*/ 3 w 64"/>
                <a:gd name="T23" fmla="*/ 19 h 106"/>
                <a:gd name="T24" fmla="*/ 2 w 64"/>
                <a:gd name="T25" fmla="*/ 31 h 106"/>
                <a:gd name="T26" fmla="*/ 3 w 64"/>
                <a:gd name="T27" fmla="*/ 32 h 106"/>
                <a:gd name="T28" fmla="*/ 3 w 64"/>
                <a:gd name="T29" fmla="*/ 35 h 106"/>
                <a:gd name="T30" fmla="*/ 4 w 64"/>
                <a:gd name="T31" fmla="*/ 4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6">
                  <a:moveTo>
                    <a:pt x="4" y="49"/>
                  </a:moveTo>
                  <a:cubicBezTo>
                    <a:pt x="9" y="55"/>
                    <a:pt x="14" y="60"/>
                    <a:pt x="18" y="66"/>
                  </a:cubicBezTo>
                  <a:cubicBezTo>
                    <a:pt x="28" y="78"/>
                    <a:pt x="37" y="89"/>
                    <a:pt x="47" y="101"/>
                  </a:cubicBezTo>
                  <a:cubicBezTo>
                    <a:pt x="50" y="104"/>
                    <a:pt x="53" y="106"/>
                    <a:pt x="57" y="104"/>
                  </a:cubicBezTo>
                  <a:cubicBezTo>
                    <a:pt x="60" y="103"/>
                    <a:pt x="63" y="100"/>
                    <a:pt x="63" y="96"/>
                  </a:cubicBezTo>
                  <a:cubicBezTo>
                    <a:pt x="63" y="93"/>
                    <a:pt x="62" y="90"/>
                    <a:pt x="61" y="87"/>
                  </a:cubicBezTo>
                  <a:cubicBezTo>
                    <a:pt x="64" y="83"/>
                    <a:pt x="64" y="78"/>
                    <a:pt x="60" y="73"/>
                  </a:cubicBezTo>
                  <a:cubicBezTo>
                    <a:pt x="64" y="66"/>
                    <a:pt x="64" y="63"/>
                    <a:pt x="59" y="57"/>
                  </a:cubicBezTo>
                  <a:cubicBezTo>
                    <a:pt x="54" y="51"/>
                    <a:pt x="49" y="45"/>
                    <a:pt x="44" y="38"/>
                  </a:cubicBezTo>
                  <a:cubicBezTo>
                    <a:pt x="35" y="28"/>
                    <a:pt x="26" y="17"/>
                    <a:pt x="17" y="6"/>
                  </a:cubicBezTo>
                  <a:cubicBezTo>
                    <a:pt x="12" y="0"/>
                    <a:pt x="5" y="1"/>
                    <a:pt x="2" y="7"/>
                  </a:cubicBezTo>
                  <a:cubicBezTo>
                    <a:pt x="0" y="12"/>
                    <a:pt x="3" y="16"/>
                    <a:pt x="3" y="19"/>
                  </a:cubicBezTo>
                  <a:cubicBezTo>
                    <a:pt x="3" y="23"/>
                    <a:pt x="0" y="27"/>
                    <a:pt x="2" y="31"/>
                  </a:cubicBezTo>
                  <a:cubicBezTo>
                    <a:pt x="2" y="31"/>
                    <a:pt x="3" y="32"/>
                    <a:pt x="3" y="32"/>
                  </a:cubicBezTo>
                  <a:cubicBezTo>
                    <a:pt x="3" y="33"/>
                    <a:pt x="3" y="34"/>
                    <a:pt x="3" y="35"/>
                  </a:cubicBezTo>
                  <a:cubicBezTo>
                    <a:pt x="0" y="40"/>
                    <a:pt x="1" y="45"/>
                    <a:pt x="4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3" name="Freeform 98"/>
            <p:cNvSpPr>
              <a:spLocks/>
            </p:cNvSpPr>
            <p:nvPr userDrawn="1"/>
          </p:nvSpPr>
          <p:spPr bwMode="auto">
            <a:xfrm>
              <a:off x="987425" y="6213475"/>
              <a:ext cx="284163" cy="442913"/>
            </a:xfrm>
            <a:custGeom>
              <a:avLst/>
              <a:gdLst>
                <a:gd name="T0" fmla="*/ 47 w 64"/>
                <a:gd name="T1" fmla="*/ 101 h 105"/>
                <a:gd name="T2" fmla="*/ 59 w 64"/>
                <a:gd name="T3" fmla="*/ 102 h 105"/>
                <a:gd name="T4" fmla="*/ 62 w 64"/>
                <a:gd name="T5" fmla="*/ 90 h 105"/>
                <a:gd name="T6" fmla="*/ 60 w 64"/>
                <a:gd name="T7" fmla="*/ 87 h 105"/>
                <a:gd name="T8" fmla="*/ 60 w 64"/>
                <a:gd name="T9" fmla="*/ 73 h 105"/>
                <a:gd name="T10" fmla="*/ 59 w 64"/>
                <a:gd name="T11" fmla="*/ 56 h 105"/>
                <a:gd name="T12" fmla="*/ 44 w 64"/>
                <a:gd name="T13" fmla="*/ 38 h 105"/>
                <a:gd name="T14" fmla="*/ 17 w 64"/>
                <a:gd name="T15" fmla="*/ 5 h 105"/>
                <a:gd name="T16" fmla="*/ 5 w 64"/>
                <a:gd name="T17" fmla="*/ 3 h 105"/>
                <a:gd name="T18" fmla="*/ 2 w 64"/>
                <a:gd name="T19" fmla="*/ 15 h 105"/>
                <a:gd name="T20" fmla="*/ 4 w 64"/>
                <a:gd name="T21" fmla="*/ 19 h 105"/>
                <a:gd name="T22" fmla="*/ 3 w 64"/>
                <a:gd name="T23" fmla="*/ 32 h 105"/>
                <a:gd name="T24" fmla="*/ 2 w 64"/>
                <a:gd name="T25" fmla="*/ 35 h 105"/>
                <a:gd name="T26" fmla="*/ 3 w 64"/>
                <a:gd name="T27" fmla="*/ 47 h 105"/>
                <a:gd name="T28" fmla="*/ 47 w 64"/>
                <a:gd name="T29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7" y="101"/>
                  </a:moveTo>
                  <a:cubicBezTo>
                    <a:pt x="50" y="105"/>
                    <a:pt x="56" y="105"/>
                    <a:pt x="59" y="102"/>
                  </a:cubicBezTo>
                  <a:cubicBezTo>
                    <a:pt x="63" y="100"/>
                    <a:pt x="64" y="94"/>
                    <a:pt x="62" y="90"/>
                  </a:cubicBezTo>
                  <a:cubicBezTo>
                    <a:pt x="61" y="89"/>
                    <a:pt x="61" y="88"/>
                    <a:pt x="60" y="87"/>
                  </a:cubicBezTo>
                  <a:cubicBezTo>
                    <a:pt x="64" y="82"/>
                    <a:pt x="64" y="77"/>
                    <a:pt x="60" y="73"/>
                  </a:cubicBezTo>
                  <a:cubicBezTo>
                    <a:pt x="64" y="65"/>
                    <a:pt x="64" y="62"/>
                    <a:pt x="59" y="56"/>
                  </a:cubicBezTo>
                  <a:cubicBezTo>
                    <a:pt x="54" y="50"/>
                    <a:pt x="49" y="44"/>
                    <a:pt x="44" y="38"/>
                  </a:cubicBezTo>
                  <a:cubicBezTo>
                    <a:pt x="35" y="27"/>
                    <a:pt x="26" y="16"/>
                    <a:pt x="17" y="5"/>
                  </a:cubicBezTo>
                  <a:cubicBezTo>
                    <a:pt x="14" y="1"/>
                    <a:pt x="9" y="0"/>
                    <a:pt x="5" y="3"/>
                  </a:cubicBezTo>
                  <a:cubicBezTo>
                    <a:pt x="2" y="5"/>
                    <a:pt x="0" y="10"/>
                    <a:pt x="2" y="15"/>
                  </a:cubicBezTo>
                  <a:cubicBezTo>
                    <a:pt x="2" y="16"/>
                    <a:pt x="3" y="17"/>
                    <a:pt x="4" y="19"/>
                  </a:cubicBezTo>
                  <a:cubicBezTo>
                    <a:pt x="1" y="23"/>
                    <a:pt x="0" y="27"/>
                    <a:pt x="3" y="32"/>
                  </a:cubicBezTo>
                  <a:cubicBezTo>
                    <a:pt x="3" y="33"/>
                    <a:pt x="3" y="34"/>
                    <a:pt x="2" y="35"/>
                  </a:cubicBezTo>
                  <a:cubicBezTo>
                    <a:pt x="0" y="40"/>
                    <a:pt x="1" y="44"/>
                    <a:pt x="3" y="47"/>
                  </a:cubicBezTo>
                  <a:cubicBezTo>
                    <a:pt x="18" y="65"/>
                    <a:pt x="33" y="83"/>
                    <a:pt x="47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4" name="Freeform 99"/>
            <p:cNvSpPr>
              <a:spLocks/>
            </p:cNvSpPr>
            <p:nvPr userDrawn="1"/>
          </p:nvSpPr>
          <p:spPr bwMode="auto">
            <a:xfrm>
              <a:off x="987425" y="6503988"/>
              <a:ext cx="284163" cy="358775"/>
            </a:xfrm>
            <a:custGeom>
              <a:avLst/>
              <a:gdLst>
                <a:gd name="T0" fmla="*/ 60 w 64"/>
                <a:gd name="T1" fmla="*/ 72 h 85"/>
                <a:gd name="T2" fmla="*/ 60 w 64"/>
                <a:gd name="T3" fmla="*/ 58 h 85"/>
                <a:gd name="T4" fmla="*/ 17 w 64"/>
                <a:gd name="T5" fmla="*/ 4 h 85"/>
                <a:gd name="T6" fmla="*/ 5 w 64"/>
                <a:gd name="T7" fmla="*/ 3 h 85"/>
                <a:gd name="T8" fmla="*/ 2 w 64"/>
                <a:gd name="T9" fmla="*/ 16 h 85"/>
                <a:gd name="T10" fmla="*/ 4 w 64"/>
                <a:gd name="T11" fmla="*/ 18 h 85"/>
                <a:gd name="T12" fmla="*/ 3 w 64"/>
                <a:gd name="T13" fmla="*/ 31 h 85"/>
                <a:gd name="T14" fmla="*/ 3 w 64"/>
                <a:gd name="T15" fmla="*/ 34 h 85"/>
                <a:gd name="T16" fmla="*/ 4 w 64"/>
                <a:gd name="T17" fmla="*/ 48 h 85"/>
                <a:gd name="T18" fmla="*/ 35 w 64"/>
                <a:gd name="T19" fmla="*/ 85 h 85"/>
                <a:gd name="T20" fmla="*/ 61 w 64"/>
                <a:gd name="T21" fmla="*/ 85 h 85"/>
                <a:gd name="T22" fmla="*/ 60 w 64"/>
                <a:gd name="T23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85">
                  <a:moveTo>
                    <a:pt x="60" y="72"/>
                  </a:moveTo>
                  <a:cubicBezTo>
                    <a:pt x="64" y="67"/>
                    <a:pt x="64" y="62"/>
                    <a:pt x="60" y="58"/>
                  </a:cubicBezTo>
                  <a:cubicBezTo>
                    <a:pt x="46" y="40"/>
                    <a:pt x="31" y="22"/>
                    <a:pt x="17" y="4"/>
                  </a:cubicBezTo>
                  <a:cubicBezTo>
                    <a:pt x="13" y="0"/>
                    <a:pt x="9" y="0"/>
                    <a:pt x="5" y="3"/>
                  </a:cubicBezTo>
                  <a:cubicBezTo>
                    <a:pt x="1" y="5"/>
                    <a:pt x="0" y="11"/>
                    <a:pt x="2" y="16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1" y="23"/>
                    <a:pt x="0" y="27"/>
                    <a:pt x="3" y="31"/>
                  </a:cubicBezTo>
                  <a:cubicBezTo>
                    <a:pt x="3" y="32"/>
                    <a:pt x="3" y="34"/>
                    <a:pt x="3" y="34"/>
                  </a:cubicBezTo>
                  <a:cubicBezTo>
                    <a:pt x="0" y="39"/>
                    <a:pt x="1" y="44"/>
                    <a:pt x="4" y="48"/>
                  </a:cubicBezTo>
                  <a:cubicBezTo>
                    <a:pt x="14" y="60"/>
                    <a:pt x="25" y="73"/>
                    <a:pt x="35" y="8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4" y="81"/>
                    <a:pt x="63" y="76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5" name="Freeform 100"/>
            <p:cNvSpPr>
              <a:spLocks/>
            </p:cNvSpPr>
            <p:nvPr userDrawn="1"/>
          </p:nvSpPr>
          <p:spPr bwMode="auto">
            <a:xfrm>
              <a:off x="298450" y="6154738"/>
              <a:ext cx="279400" cy="442913"/>
            </a:xfrm>
            <a:custGeom>
              <a:avLst/>
              <a:gdLst>
                <a:gd name="T0" fmla="*/ 57 w 63"/>
                <a:gd name="T1" fmla="*/ 2 h 105"/>
                <a:gd name="T2" fmla="*/ 47 w 63"/>
                <a:gd name="T3" fmla="*/ 4 h 105"/>
                <a:gd name="T4" fmla="*/ 3 w 63"/>
                <a:gd name="T5" fmla="*/ 58 h 105"/>
                <a:gd name="T6" fmla="*/ 2 w 63"/>
                <a:gd name="T7" fmla="*/ 70 h 105"/>
                <a:gd name="T8" fmla="*/ 2 w 63"/>
                <a:gd name="T9" fmla="*/ 74 h 105"/>
                <a:gd name="T10" fmla="*/ 2 w 63"/>
                <a:gd name="T11" fmla="*/ 84 h 105"/>
                <a:gd name="T12" fmla="*/ 2 w 63"/>
                <a:gd name="T13" fmla="*/ 89 h 105"/>
                <a:gd name="T14" fmla="*/ 4 w 63"/>
                <a:gd name="T15" fmla="*/ 102 h 105"/>
                <a:gd name="T16" fmla="*/ 16 w 63"/>
                <a:gd name="T17" fmla="*/ 100 h 105"/>
                <a:gd name="T18" fmla="*/ 60 w 63"/>
                <a:gd name="T19" fmla="*/ 47 h 105"/>
                <a:gd name="T20" fmla="*/ 62 w 63"/>
                <a:gd name="T21" fmla="*/ 40 h 105"/>
                <a:gd name="T22" fmla="*/ 62 w 63"/>
                <a:gd name="T23" fmla="*/ 26 h 105"/>
                <a:gd name="T24" fmla="*/ 63 w 63"/>
                <a:gd name="T25" fmla="*/ 12 h 105"/>
                <a:gd name="T26" fmla="*/ 57 w 63"/>
                <a:gd name="T27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57" y="2"/>
                  </a:moveTo>
                  <a:cubicBezTo>
                    <a:pt x="53" y="0"/>
                    <a:pt x="50" y="1"/>
                    <a:pt x="47" y="4"/>
                  </a:cubicBezTo>
                  <a:cubicBezTo>
                    <a:pt x="32" y="22"/>
                    <a:pt x="18" y="40"/>
                    <a:pt x="3" y="58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2" y="71"/>
                    <a:pt x="2" y="73"/>
                    <a:pt x="2" y="74"/>
                  </a:cubicBezTo>
                  <a:cubicBezTo>
                    <a:pt x="0" y="78"/>
                    <a:pt x="0" y="81"/>
                    <a:pt x="2" y="84"/>
                  </a:cubicBezTo>
                  <a:cubicBezTo>
                    <a:pt x="2" y="86"/>
                    <a:pt x="2" y="88"/>
                    <a:pt x="2" y="89"/>
                  </a:cubicBezTo>
                  <a:cubicBezTo>
                    <a:pt x="0" y="94"/>
                    <a:pt x="1" y="99"/>
                    <a:pt x="4" y="102"/>
                  </a:cubicBezTo>
                  <a:cubicBezTo>
                    <a:pt x="8" y="105"/>
                    <a:pt x="13" y="105"/>
                    <a:pt x="16" y="100"/>
                  </a:cubicBezTo>
                  <a:cubicBezTo>
                    <a:pt x="31" y="83"/>
                    <a:pt x="45" y="65"/>
                    <a:pt x="60" y="47"/>
                  </a:cubicBezTo>
                  <a:cubicBezTo>
                    <a:pt x="61" y="45"/>
                    <a:pt x="63" y="42"/>
                    <a:pt x="62" y="40"/>
                  </a:cubicBezTo>
                  <a:cubicBezTo>
                    <a:pt x="61" y="35"/>
                    <a:pt x="62" y="31"/>
                    <a:pt x="62" y="26"/>
                  </a:cubicBezTo>
                  <a:cubicBezTo>
                    <a:pt x="62" y="21"/>
                    <a:pt x="60" y="16"/>
                    <a:pt x="63" y="12"/>
                  </a:cubicBezTo>
                  <a:cubicBezTo>
                    <a:pt x="62" y="7"/>
                    <a:pt x="61" y="3"/>
                    <a:pt x="5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6" name="Freeform 101"/>
            <p:cNvSpPr>
              <a:spLocks/>
            </p:cNvSpPr>
            <p:nvPr userDrawn="1"/>
          </p:nvSpPr>
          <p:spPr bwMode="auto">
            <a:xfrm>
              <a:off x="409575" y="6732588"/>
              <a:ext cx="168275" cy="130175"/>
            </a:xfrm>
            <a:custGeom>
              <a:avLst/>
              <a:gdLst>
                <a:gd name="T0" fmla="*/ 36 w 38"/>
                <a:gd name="T1" fmla="*/ 20 h 31"/>
                <a:gd name="T2" fmla="*/ 36 w 38"/>
                <a:gd name="T3" fmla="*/ 16 h 31"/>
                <a:gd name="T4" fmla="*/ 34 w 38"/>
                <a:gd name="T5" fmla="*/ 3 h 31"/>
                <a:gd name="T6" fmla="*/ 22 w 38"/>
                <a:gd name="T7" fmla="*/ 4 h 31"/>
                <a:gd name="T8" fmla="*/ 0 w 38"/>
                <a:gd name="T9" fmla="*/ 31 h 31"/>
                <a:gd name="T10" fmla="*/ 36 w 38"/>
                <a:gd name="T11" fmla="*/ 31 h 31"/>
                <a:gd name="T12" fmla="*/ 36 w 38"/>
                <a:gd name="T1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1">
                  <a:moveTo>
                    <a:pt x="36" y="20"/>
                  </a:moveTo>
                  <a:cubicBezTo>
                    <a:pt x="36" y="19"/>
                    <a:pt x="36" y="17"/>
                    <a:pt x="36" y="16"/>
                  </a:cubicBezTo>
                  <a:cubicBezTo>
                    <a:pt x="38" y="11"/>
                    <a:pt x="37" y="6"/>
                    <a:pt x="34" y="3"/>
                  </a:cubicBezTo>
                  <a:cubicBezTo>
                    <a:pt x="30" y="0"/>
                    <a:pt x="25" y="0"/>
                    <a:pt x="22" y="4"/>
                  </a:cubicBezTo>
                  <a:cubicBezTo>
                    <a:pt x="14" y="13"/>
                    <a:pt x="7" y="22"/>
                    <a:pt x="0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27"/>
                    <a:pt x="38" y="24"/>
                    <a:pt x="3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7" name="Freeform 102"/>
            <p:cNvSpPr>
              <a:spLocks/>
            </p:cNvSpPr>
            <p:nvPr userDrawn="1"/>
          </p:nvSpPr>
          <p:spPr bwMode="auto">
            <a:xfrm>
              <a:off x="298450" y="5868988"/>
              <a:ext cx="279400" cy="441325"/>
            </a:xfrm>
            <a:custGeom>
              <a:avLst/>
              <a:gdLst>
                <a:gd name="T0" fmla="*/ 2 w 63"/>
                <a:gd name="T1" fmla="*/ 74 h 105"/>
                <a:gd name="T2" fmla="*/ 2 w 63"/>
                <a:gd name="T3" fmla="*/ 84 h 105"/>
                <a:gd name="T4" fmla="*/ 2 w 63"/>
                <a:gd name="T5" fmla="*/ 88 h 105"/>
                <a:gd name="T6" fmla="*/ 4 w 63"/>
                <a:gd name="T7" fmla="*/ 102 h 105"/>
                <a:gd name="T8" fmla="*/ 17 w 63"/>
                <a:gd name="T9" fmla="*/ 100 h 105"/>
                <a:gd name="T10" fmla="*/ 60 w 63"/>
                <a:gd name="T11" fmla="*/ 47 h 105"/>
                <a:gd name="T12" fmla="*/ 62 w 63"/>
                <a:gd name="T13" fmla="*/ 39 h 105"/>
                <a:gd name="T14" fmla="*/ 62 w 63"/>
                <a:gd name="T15" fmla="*/ 25 h 105"/>
                <a:gd name="T16" fmla="*/ 63 w 63"/>
                <a:gd name="T17" fmla="*/ 11 h 105"/>
                <a:gd name="T18" fmla="*/ 57 w 63"/>
                <a:gd name="T19" fmla="*/ 1 h 105"/>
                <a:gd name="T20" fmla="*/ 47 w 63"/>
                <a:gd name="T21" fmla="*/ 4 h 105"/>
                <a:gd name="T22" fmla="*/ 3 w 63"/>
                <a:gd name="T23" fmla="*/ 57 h 105"/>
                <a:gd name="T24" fmla="*/ 2 w 63"/>
                <a:gd name="T25" fmla="*/ 69 h 105"/>
                <a:gd name="T26" fmla="*/ 2 w 63"/>
                <a:gd name="T27" fmla="*/ 7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2" y="74"/>
                  </a:moveTo>
                  <a:cubicBezTo>
                    <a:pt x="0" y="77"/>
                    <a:pt x="0" y="80"/>
                    <a:pt x="2" y="84"/>
                  </a:cubicBezTo>
                  <a:cubicBezTo>
                    <a:pt x="2" y="85"/>
                    <a:pt x="2" y="87"/>
                    <a:pt x="2" y="88"/>
                  </a:cubicBezTo>
                  <a:cubicBezTo>
                    <a:pt x="0" y="94"/>
                    <a:pt x="1" y="99"/>
                    <a:pt x="4" y="102"/>
                  </a:cubicBezTo>
                  <a:cubicBezTo>
                    <a:pt x="8" y="105"/>
                    <a:pt x="13" y="104"/>
                    <a:pt x="17" y="100"/>
                  </a:cubicBezTo>
                  <a:cubicBezTo>
                    <a:pt x="31" y="82"/>
                    <a:pt x="45" y="65"/>
                    <a:pt x="60" y="47"/>
                  </a:cubicBezTo>
                  <a:cubicBezTo>
                    <a:pt x="61" y="45"/>
                    <a:pt x="63" y="42"/>
                    <a:pt x="62" y="39"/>
                  </a:cubicBezTo>
                  <a:cubicBezTo>
                    <a:pt x="61" y="35"/>
                    <a:pt x="62" y="30"/>
                    <a:pt x="62" y="25"/>
                  </a:cubicBezTo>
                  <a:cubicBezTo>
                    <a:pt x="62" y="20"/>
                    <a:pt x="60" y="15"/>
                    <a:pt x="63" y="11"/>
                  </a:cubicBezTo>
                  <a:cubicBezTo>
                    <a:pt x="62" y="6"/>
                    <a:pt x="61" y="3"/>
                    <a:pt x="57" y="1"/>
                  </a:cubicBezTo>
                  <a:cubicBezTo>
                    <a:pt x="53" y="0"/>
                    <a:pt x="50" y="0"/>
                    <a:pt x="47" y="4"/>
                  </a:cubicBezTo>
                  <a:cubicBezTo>
                    <a:pt x="32" y="22"/>
                    <a:pt x="18" y="40"/>
                    <a:pt x="3" y="57"/>
                  </a:cubicBezTo>
                  <a:cubicBezTo>
                    <a:pt x="0" y="61"/>
                    <a:pt x="0" y="65"/>
                    <a:pt x="2" y="69"/>
                  </a:cubicBezTo>
                  <a:cubicBezTo>
                    <a:pt x="2" y="71"/>
                    <a:pt x="2" y="73"/>
                    <a:pt x="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8" name="Freeform 103"/>
            <p:cNvSpPr>
              <a:spLocks/>
            </p:cNvSpPr>
            <p:nvPr userDrawn="1"/>
          </p:nvSpPr>
          <p:spPr bwMode="auto">
            <a:xfrm>
              <a:off x="4763" y="5927725"/>
              <a:ext cx="279400" cy="441325"/>
            </a:xfrm>
            <a:custGeom>
              <a:avLst/>
              <a:gdLst>
                <a:gd name="T0" fmla="*/ 2 w 63"/>
                <a:gd name="T1" fmla="*/ 73 h 105"/>
                <a:gd name="T2" fmla="*/ 3 w 63"/>
                <a:gd name="T3" fmla="*/ 87 h 105"/>
                <a:gd name="T4" fmla="*/ 3 w 63"/>
                <a:gd name="T5" fmla="*/ 88 h 105"/>
                <a:gd name="T6" fmla="*/ 4 w 63"/>
                <a:gd name="T7" fmla="*/ 102 h 105"/>
                <a:gd name="T8" fmla="*/ 17 w 63"/>
                <a:gd name="T9" fmla="*/ 100 h 105"/>
                <a:gd name="T10" fmla="*/ 60 w 63"/>
                <a:gd name="T11" fmla="*/ 48 h 105"/>
                <a:gd name="T12" fmla="*/ 61 w 63"/>
                <a:gd name="T13" fmla="*/ 34 h 105"/>
                <a:gd name="T14" fmla="*/ 61 w 63"/>
                <a:gd name="T15" fmla="*/ 31 h 105"/>
                <a:gd name="T16" fmla="*/ 61 w 63"/>
                <a:gd name="T17" fmla="*/ 20 h 105"/>
                <a:gd name="T18" fmla="*/ 61 w 63"/>
                <a:gd name="T19" fmla="*/ 16 h 105"/>
                <a:gd name="T20" fmla="*/ 59 w 63"/>
                <a:gd name="T21" fmla="*/ 3 h 105"/>
                <a:gd name="T22" fmla="*/ 47 w 63"/>
                <a:gd name="T23" fmla="*/ 4 h 105"/>
                <a:gd name="T24" fmla="*/ 3 w 63"/>
                <a:gd name="T25" fmla="*/ 57 h 105"/>
                <a:gd name="T26" fmla="*/ 2 w 63"/>
                <a:gd name="T27" fmla="*/ 70 h 105"/>
                <a:gd name="T28" fmla="*/ 2 w 63"/>
                <a:gd name="T29" fmla="*/ 7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05">
                  <a:moveTo>
                    <a:pt x="2" y="73"/>
                  </a:moveTo>
                  <a:cubicBezTo>
                    <a:pt x="0" y="78"/>
                    <a:pt x="0" y="82"/>
                    <a:pt x="3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0" y="93"/>
                    <a:pt x="0" y="99"/>
                    <a:pt x="4" y="102"/>
                  </a:cubicBezTo>
                  <a:cubicBezTo>
                    <a:pt x="8" y="105"/>
                    <a:pt x="13" y="104"/>
                    <a:pt x="17" y="100"/>
                  </a:cubicBezTo>
                  <a:cubicBezTo>
                    <a:pt x="31" y="82"/>
                    <a:pt x="45" y="65"/>
                    <a:pt x="60" y="48"/>
                  </a:cubicBezTo>
                  <a:cubicBezTo>
                    <a:pt x="63" y="44"/>
                    <a:pt x="63" y="39"/>
                    <a:pt x="61" y="34"/>
                  </a:cubicBezTo>
                  <a:cubicBezTo>
                    <a:pt x="61" y="33"/>
                    <a:pt x="61" y="32"/>
                    <a:pt x="61" y="31"/>
                  </a:cubicBezTo>
                  <a:cubicBezTo>
                    <a:pt x="63" y="27"/>
                    <a:pt x="63" y="24"/>
                    <a:pt x="61" y="20"/>
                  </a:cubicBezTo>
                  <a:cubicBezTo>
                    <a:pt x="61" y="19"/>
                    <a:pt x="61" y="17"/>
                    <a:pt x="61" y="16"/>
                  </a:cubicBezTo>
                  <a:cubicBezTo>
                    <a:pt x="63" y="11"/>
                    <a:pt x="63" y="6"/>
                    <a:pt x="59" y="3"/>
                  </a:cubicBezTo>
                  <a:cubicBezTo>
                    <a:pt x="55" y="0"/>
                    <a:pt x="50" y="0"/>
                    <a:pt x="47" y="4"/>
                  </a:cubicBezTo>
                  <a:cubicBezTo>
                    <a:pt x="32" y="22"/>
                    <a:pt x="18" y="40"/>
                    <a:pt x="3" y="57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3" y="71"/>
                    <a:pt x="3" y="72"/>
                    <a:pt x="2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9" name="Freeform 104"/>
            <p:cNvSpPr>
              <a:spLocks/>
            </p:cNvSpPr>
            <p:nvPr userDrawn="1"/>
          </p:nvSpPr>
          <p:spPr bwMode="auto">
            <a:xfrm>
              <a:off x="-4763" y="6213475"/>
              <a:ext cx="293688" cy="442913"/>
            </a:xfrm>
            <a:custGeom>
              <a:avLst/>
              <a:gdLst>
                <a:gd name="T0" fmla="*/ 4 w 66"/>
                <a:gd name="T1" fmla="*/ 85 h 105"/>
                <a:gd name="T2" fmla="*/ 4 w 66"/>
                <a:gd name="T3" fmla="*/ 85 h 105"/>
                <a:gd name="T4" fmla="*/ 4 w 66"/>
                <a:gd name="T5" fmla="*/ 89 h 105"/>
                <a:gd name="T6" fmla="*/ 6 w 66"/>
                <a:gd name="T7" fmla="*/ 102 h 105"/>
                <a:gd name="T8" fmla="*/ 19 w 66"/>
                <a:gd name="T9" fmla="*/ 100 h 105"/>
                <a:gd name="T10" fmla="*/ 60 w 66"/>
                <a:gd name="T11" fmla="*/ 50 h 105"/>
                <a:gd name="T12" fmla="*/ 62 w 66"/>
                <a:gd name="T13" fmla="*/ 33 h 105"/>
                <a:gd name="T14" fmla="*/ 62 w 66"/>
                <a:gd name="T15" fmla="*/ 19 h 105"/>
                <a:gd name="T16" fmla="*/ 63 w 66"/>
                <a:gd name="T17" fmla="*/ 18 h 105"/>
                <a:gd name="T18" fmla="*/ 64 w 66"/>
                <a:gd name="T19" fmla="*/ 9 h 105"/>
                <a:gd name="T20" fmla="*/ 58 w 66"/>
                <a:gd name="T21" fmla="*/ 2 h 105"/>
                <a:gd name="T22" fmla="*/ 48 w 66"/>
                <a:gd name="T23" fmla="*/ 6 h 105"/>
                <a:gd name="T24" fmla="*/ 7 w 66"/>
                <a:gd name="T25" fmla="*/ 55 h 105"/>
                <a:gd name="T26" fmla="*/ 4 w 66"/>
                <a:gd name="T27" fmla="*/ 69 h 105"/>
                <a:gd name="T28" fmla="*/ 4 w 66"/>
                <a:gd name="T2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05">
                  <a:moveTo>
                    <a:pt x="4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4" y="86"/>
                    <a:pt x="5" y="88"/>
                    <a:pt x="4" y="89"/>
                  </a:cubicBezTo>
                  <a:cubicBezTo>
                    <a:pt x="2" y="94"/>
                    <a:pt x="3" y="100"/>
                    <a:pt x="6" y="102"/>
                  </a:cubicBezTo>
                  <a:cubicBezTo>
                    <a:pt x="10" y="105"/>
                    <a:pt x="16" y="104"/>
                    <a:pt x="19" y="100"/>
                  </a:cubicBezTo>
                  <a:cubicBezTo>
                    <a:pt x="33" y="83"/>
                    <a:pt x="46" y="67"/>
                    <a:pt x="60" y="50"/>
                  </a:cubicBezTo>
                  <a:cubicBezTo>
                    <a:pt x="64" y="45"/>
                    <a:pt x="66" y="40"/>
                    <a:pt x="62" y="33"/>
                  </a:cubicBezTo>
                  <a:cubicBezTo>
                    <a:pt x="65" y="28"/>
                    <a:pt x="65" y="23"/>
                    <a:pt x="62" y="19"/>
                  </a:cubicBezTo>
                  <a:cubicBezTo>
                    <a:pt x="62" y="19"/>
                    <a:pt x="63" y="19"/>
                    <a:pt x="63" y="18"/>
                  </a:cubicBezTo>
                  <a:cubicBezTo>
                    <a:pt x="64" y="15"/>
                    <a:pt x="65" y="11"/>
                    <a:pt x="64" y="9"/>
                  </a:cubicBezTo>
                  <a:cubicBezTo>
                    <a:pt x="63" y="6"/>
                    <a:pt x="60" y="3"/>
                    <a:pt x="58" y="2"/>
                  </a:cubicBezTo>
                  <a:cubicBezTo>
                    <a:pt x="54" y="0"/>
                    <a:pt x="51" y="2"/>
                    <a:pt x="48" y="6"/>
                  </a:cubicBezTo>
                  <a:cubicBezTo>
                    <a:pt x="35" y="22"/>
                    <a:pt x="21" y="39"/>
                    <a:pt x="7" y="55"/>
                  </a:cubicBezTo>
                  <a:cubicBezTo>
                    <a:pt x="4" y="60"/>
                    <a:pt x="1" y="64"/>
                    <a:pt x="4" y="69"/>
                  </a:cubicBezTo>
                  <a:cubicBezTo>
                    <a:pt x="6" y="75"/>
                    <a:pt x="0" y="80"/>
                    <a:pt x="4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0" name="Freeform 105"/>
            <p:cNvSpPr>
              <a:spLocks/>
            </p:cNvSpPr>
            <p:nvPr userDrawn="1"/>
          </p:nvSpPr>
          <p:spPr bwMode="auto">
            <a:xfrm>
              <a:off x="168275" y="6791325"/>
              <a:ext cx="115888" cy="71438"/>
            </a:xfrm>
            <a:custGeom>
              <a:avLst/>
              <a:gdLst>
                <a:gd name="T0" fmla="*/ 25 w 26"/>
                <a:gd name="T1" fmla="*/ 15 h 17"/>
                <a:gd name="T2" fmla="*/ 21 w 26"/>
                <a:gd name="T3" fmla="*/ 3 h 17"/>
                <a:gd name="T4" fmla="*/ 11 w 26"/>
                <a:gd name="T5" fmla="*/ 4 h 17"/>
                <a:gd name="T6" fmla="*/ 0 w 26"/>
                <a:gd name="T7" fmla="*/ 17 h 17"/>
                <a:gd name="T8" fmla="*/ 24 w 26"/>
                <a:gd name="T9" fmla="*/ 17 h 17"/>
                <a:gd name="T10" fmla="*/ 25 w 26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7">
                  <a:moveTo>
                    <a:pt x="25" y="15"/>
                  </a:moveTo>
                  <a:cubicBezTo>
                    <a:pt x="26" y="11"/>
                    <a:pt x="25" y="6"/>
                    <a:pt x="21" y="3"/>
                  </a:cubicBezTo>
                  <a:cubicBezTo>
                    <a:pt x="18" y="1"/>
                    <a:pt x="14" y="0"/>
                    <a:pt x="11" y="4"/>
                  </a:cubicBezTo>
                  <a:cubicBezTo>
                    <a:pt x="7" y="8"/>
                    <a:pt x="4" y="13"/>
                    <a:pt x="0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5" y="15"/>
                    <a:pt x="25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1" name="Freeform 106"/>
            <p:cNvSpPr>
              <a:spLocks/>
            </p:cNvSpPr>
            <p:nvPr userDrawn="1"/>
          </p:nvSpPr>
          <p:spPr bwMode="auto">
            <a:xfrm>
              <a:off x="298450" y="6445250"/>
              <a:ext cx="288925" cy="417513"/>
            </a:xfrm>
            <a:custGeom>
              <a:avLst/>
              <a:gdLst>
                <a:gd name="T0" fmla="*/ 59 w 65"/>
                <a:gd name="T1" fmla="*/ 48 h 99"/>
                <a:gd name="T2" fmla="*/ 62 w 65"/>
                <a:gd name="T3" fmla="*/ 44 h 99"/>
                <a:gd name="T4" fmla="*/ 61 w 65"/>
                <a:gd name="T5" fmla="*/ 32 h 99"/>
                <a:gd name="T6" fmla="*/ 61 w 65"/>
                <a:gd name="T7" fmla="*/ 20 h 99"/>
                <a:gd name="T8" fmla="*/ 61 w 65"/>
                <a:gd name="T9" fmla="*/ 15 h 99"/>
                <a:gd name="T10" fmla="*/ 53 w 65"/>
                <a:gd name="T11" fmla="*/ 0 h 99"/>
                <a:gd name="T12" fmla="*/ 46 w 65"/>
                <a:gd name="T13" fmla="*/ 4 h 99"/>
                <a:gd name="T14" fmla="*/ 3 w 65"/>
                <a:gd name="T15" fmla="*/ 58 h 99"/>
                <a:gd name="T16" fmla="*/ 2 w 65"/>
                <a:gd name="T17" fmla="*/ 70 h 99"/>
                <a:gd name="T18" fmla="*/ 2 w 65"/>
                <a:gd name="T19" fmla="*/ 73 h 99"/>
                <a:gd name="T20" fmla="*/ 2 w 65"/>
                <a:gd name="T21" fmla="*/ 84 h 99"/>
                <a:gd name="T22" fmla="*/ 2 w 65"/>
                <a:gd name="T23" fmla="*/ 88 h 99"/>
                <a:gd name="T24" fmla="*/ 2 w 65"/>
                <a:gd name="T25" fmla="*/ 99 h 99"/>
                <a:gd name="T26" fmla="*/ 17 w 65"/>
                <a:gd name="T27" fmla="*/ 99 h 99"/>
                <a:gd name="T28" fmla="*/ 59 w 65"/>
                <a:gd name="T29" fmla="*/ 4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9">
                  <a:moveTo>
                    <a:pt x="59" y="48"/>
                  </a:moveTo>
                  <a:cubicBezTo>
                    <a:pt x="60" y="46"/>
                    <a:pt x="61" y="45"/>
                    <a:pt x="62" y="44"/>
                  </a:cubicBezTo>
                  <a:cubicBezTo>
                    <a:pt x="64" y="40"/>
                    <a:pt x="60" y="36"/>
                    <a:pt x="61" y="32"/>
                  </a:cubicBezTo>
                  <a:cubicBezTo>
                    <a:pt x="61" y="28"/>
                    <a:pt x="64" y="24"/>
                    <a:pt x="61" y="20"/>
                  </a:cubicBezTo>
                  <a:cubicBezTo>
                    <a:pt x="60" y="18"/>
                    <a:pt x="60" y="17"/>
                    <a:pt x="61" y="15"/>
                  </a:cubicBezTo>
                  <a:cubicBezTo>
                    <a:pt x="65" y="8"/>
                    <a:pt x="60" y="1"/>
                    <a:pt x="53" y="0"/>
                  </a:cubicBezTo>
                  <a:cubicBezTo>
                    <a:pt x="51" y="1"/>
                    <a:pt x="48" y="2"/>
                    <a:pt x="46" y="4"/>
                  </a:cubicBezTo>
                  <a:cubicBezTo>
                    <a:pt x="32" y="22"/>
                    <a:pt x="18" y="40"/>
                    <a:pt x="3" y="58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2" y="71"/>
                    <a:pt x="2" y="72"/>
                    <a:pt x="2" y="73"/>
                  </a:cubicBezTo>
                  <a:cubicBezTo>
                    <a:pt x="0" y="77"/>
                    <a:pt x="1" y="80"/>
                    <a:pt x="2" y="84"/>
                  </a:cubicBezTo>
                  <a:cubicBezTo>
                    <a:pt x="3" y="85"/>
                    <a:pt x="3" y="87"/>
                    <a:pt x="2" y="88"/>
                  </a:cubicBezTo>
                  <a:cubicBezTo>
                    <a:pt x="0" y="92"/>
                    <a:pt x="1" y="96"/>
                    <a:pt x="2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31" y="82"/>
                    <a:pt x="45" y="65"/>
                    <a:pt x="5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2" name="Freeform 107"/>
            <p:cNvSpPr>
              <a:spLocks/>
            </p:cNvSpPr>
            <p:nvPr userDrawn="1"/>
          </p:nvSpPr>
          <p:spPr bwMode="auto">
            <a:xfrm>
              <a:off x="4763" y="6500813"/>
              <a:ext cx="284163" cy="361950"/>
            </a:xfrm>
            <a:custGeom>
              <a:avLst/>
              <a:gdLst>
                <a:gd name="T0" fmla="*/ 59 w 64"/>
                <a:gd name="T1" fmla="*/ 49 h 86"/>
                <a:gd name="T2" fmla="*/ 60 w 64"/>
                <a:gd name="T3" fmla="*/ 33 h 86"/>
                <a:gd name="T4" fmla="*/ 60 w 64"/>
                <a:gd name="T5" fmla="*/ 19 h 86"/>
                <a:gd name="T6" fmla="*/ 59 w 64"/>
                <a:gd name="T7" fmla="*/ 4 h 86"/>
                <a:gd name="T8" fmla="*/ 45 w 64"/>
                <a:gd name="T9" fmla="*/ 7 h 86"/>
                <a:gd name="T10" fmla="*/ 32 w 64"/>
                <a:gd name="T11" fmla="*/ 23 h 86"/>
                <a:gd name="T12" fmla="*/ 15 w 64"/>
                <a:gd name="T13" fmla="*/ 45 h 86"/>
                <a:gd name="T14" fmla="*/ 3 w 64"/>
                <a:gd name="T15" fmla="*/ 59 h 86"/>
                <a:gd name="T16" fmla="*/ 2 w 64"/>
                <a:gd name="T17" fmla="*/ 71 h 86"/>
                <a:gd name="T18" fmla="*/ 2 w 64"/>
                <a:gd name="T19" fmla="*/ 75 h 86"/>
                <a:gd name="T20" fmla="*/ 2 w 64"/>
                <a:gd name="T21" fmla="*/ 86 h 86"/>
                <a:gd name="T22" fmla="*/ 29 w 64"/>
                <a:gd name="T23" fmla="*/ 86 h 86"/>
                <a:gd name="T24" fmla="*/ 59 w 64"/>
                <a:gd name="T25" fmla="*/ 4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6">
                  <a:moveTo>
                    <a:pt x="59" y="49"/>
                  </a:moveTo>
                  <a:cubicBezTo>
                    <a:pt x="63" y="44"/>
                    <a:pt x="63" y="40"/>
                    <a:pt x="60" y="33"/>
                  </a:cubicBezTo>
                  <a:cubicBezTo>
                    <a:pt x="63" y="29"/>
                    <a:pt x="63" y="24"/>
                    <a:pt x="60" y="19"/>
                  </a:cubicBezTo>
                  <a:cubicBezTo>
                    <a:pt x="64" y="12"/>
                    <a:pt x="63" y="7"/>
                    <a:pt x="59" y="4"/>
                  </a:cubicBezTo>
                  <a:cubicBezTo>
                    <a:pt x="55" y="0"/>
                    <a:pt x="50" y="1"/>
                    <a:pt x="45" y="7"/>
                  </a:cubicBezTo>
                  <a:cubicBezTo>
                    <a:pt x="41" y="13"/>
                    <a:pt x="36" y="18"/>
                    <a:pt x="32" y="23"/>
                  </a:cubicBezTo>
                  <a:cubicBezTo>
                    <a:pt x="26" y="30"/>
                    <a:pt x="21" y="38"/>
                    <a:pt x="15" y="45"/>
                  </a:cubicBezTo>
                  <a:cubicBezTo>
                    <a:pt x="11" y="49"/>
                    <a:pt x="7" y="54"/>
                    <a:pt x="3" y="59"/>
                  </a:cubicBezTo>
                  <a:cubicBezTo>
                    <a:pt x="0" y="63"/>
                    <a:pt x="0" y="66"/>
                    <a:pt x="2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1" y="79"/>
                    <a:pt x="1" y="82"/>
                    <a:pt x="2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39" y="74"/>
                    <a:pt x="49" y="62"/>
                    <a:pt x="59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976853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4" name="Imagen 1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1994" y="145143"/>
            <a:ext cx="11841320" cy="126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72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/>
          <p:cNvGrpSpPr/>
          <p:nvPr userDrawn="1"/>
        </p:nvGrpSpPr>
        <p:grpSpPr>
          <a:xfrm>
            <a:off x="170902" y="162378"/>
            <a:ext cx="1376796" cy="1147496"/>
            <a:chOff x="9852025" y="165100"/>
            <a:chExt cx="2201863" cy="1835151"/>
          </a:xfrm>
          <a:solidFill>
            <a:schemeClr val="tx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10352088" y="1020763"/>
              <a:ext cx="1338263" cy="673100"/>
            </a:xfrm>
            <a:custGeom>
              <a:avLst/>
              <a:gdLst>
                <a:gd name="T0" fmla="*/ 883 w 939"/>
                <a:gd name="T1" fmla="*/ 434 h 473"/>
                <a:gd name="T2" fmla="*/ 859 w 939"/>
                <a:gd name="T3" fmla="*/ 343 h 473"/>
                <a:gd name="T4" fmla="*/ 605 w 939"/>
                <a:gd name="T5" fmla="*/ 305 h 473"/>
                <a:gd name="T6" fmla="*/ 502 w 939"/>
                <a:gd name="T7" fmla="*/ 321 h 473"/>
                <a:gd name="T8" fmla="*/ 382 w 939"/>
                <a:gd name="T9" fmla="*/ 342 h 473"/>
                <a:gd name="T10" fmla="*/ 474 w 939"/>
                <a:gd name="T11" fmla="*/ 356 h 473"/>
                <a:gd name="T12" fmla="*/ 453 w 939"/>
                <a:gd name="T13" fmla="*/ 369 h 473"/>
                <a:gd name="T14" fmla="*/ 379 w 939"/>
                <a:gd name="T15" fmla="*/ 384 h 473"/>
                <a:gd name="T16" fmla="*/ 478 w 939"/>
                <a:gd name="T17" fmla="*/ 395 h 473"/>
                <a:gd name="T18" fmla="*/ 463 w 939"/>
                <a:gd name="T19" fmla="*/ 413 h 473"/>
                <a:gd name="T20" fmla="*/ 377 w 939"/>
                <a:gd name="T21" fmla="*/ 436 h 473"/>
                <a:gd name="T22" fmla="*/ 426 w 939"/>
                <a:gd name="T23" fmla="*/ 451 h 473"/>
                <a:gd name="T24" fmla="*/ 507 w 939"/>
                <a:gd name="T25" fmla="*/ 473 h 473"/>
                <a:gd name="T26" fmla="*/ 209 w 939"/>
                <a:gd name="T27" fmla="*/ 451 h 473"/>
                <a:gd name="T28" fmla="*/ 147 w 939"/>
                <a:gd name="T29" fmla="*/ 289 h 473"/>
                <a:gd name="T30" fmla="*/ 248 w 939"/>
                <a:gd name="T31" fmla="*/ 287 h 473"/>
                <a:gd name="T32" fmla="*/ 128 w 939"/>
                <a:gd name="T33" fmla="*/ 313 h 473"/>
                <a:gd name="T34" fmla="*/ 35 w 939"/>
                <a:gd name="T35" fmla="*/ 322 h 473"/>
                <a:gd name="T36" fmla="*/ 56 w 939"/>
                <a:gd name="T37" fmla="*/ 331 h 473"/>
                <a:gd name="T38" fmla="*/ 98 w 939"/>
                <a:gd name="T39" fmla="*/ 356 h 473"/>
                <a:gd name="T40" fmla="*/ 96 w 939"/>
                <a:gd name="T41" fmla="*/ 370 h 473"/>
                <a:gd name="T42" fmla="*/ 21 w 939"/>
                <a:gd name="T43" fmla="*/ 384 h 473"/>
                <a:gd name="T44" fmla="*/ 17 w 939"/>
                <a:gd name="T45" fmla="*/ 394 h 473"/>
                <a:gd name="T46" fmla="*/ 46 w 939"/>
                <a:gd name="T47" fmla="*/ 411 h 473"/>
                <a:gd name="T48" fmla="*/ 103 w 939"/>
                <a:gd name="T49" fmla="*/ 423 h 473"/>
                <a:gd name="T50" fmla="*/ 36 w 939"/>
                <a:gd name="T51" fmla="*/ 435 h 473"/>
                <a:gd name="T52" fmla="*/ 208 w 939"/>
                <a:gd name="T53" fmla="*/ 403 h 473"/>
                <a:gd name="T54" fmla="*/ 275 w 939"/>
                <a:gd name="T55" fmla="*/ 377 h 473"/>
                <a:gd name="T56" fmla="*/ 143 w 939"/>
                <a:gd name="T57" fmla="*/ 438 h 473"/>
                <a:gd name="T58" fmla="*/ 217 w 939"/>
                <a:gd name="T59" fmla="*/ 322 h 473"/>
                <a:gd name="T60" fmla="*/ 364 w 939"/>
                <a:gd name="T61" fmla="*/ 265 h 473"/>
                <a:gd name="T62" fmla="*/ 405 w 939"/>
                <a:gd name="T63" fmla="*/ 224 h 473"/>
                <a:gd name="T64" fmla="*/ 464 w 939"/>
                <a:gd name="T65" fmla="*/ 221 h 473"/>
                <a:gd name="T66" fmla="*/ 899 w 939"/>
                <a:gd name="T67" fmla="*/ 251 h 473"/>
                <a:gd name="T68" fmla="*/ 905 w 939"/>
                <a:gd name="T69" fmla="*/ 217 h 473"/>
                <a:gd name="T70" fmla="*/ 870 w 939"/>
                <a:gd name="T71" fmla="*/ 86 h 473"/>
                <a:gd name="T72" fmla="*/ 856 w 939"/>
                <a:gd name="T73" fmla="*/ 204 h 473"/>
                <a:gd name="T74" fmla="*/ 818 w 939"/>
                <a:gd name="T75" fmla="*/ 86 h 473"/>
                <a:gd name="T76" fmla="*/ 803 w 939"/>
                <a:gd name="T77" fmla="*/ 141 h 473"/>
                <a:gd name="T78" fmla="*/ 731 w 939"/>
                <a:gd name="T79" fmla="*/ 209 h 473"/>
                <a:gd name="T80" fmla="*/ 742 w 939"/>
                <a:gd name="T81" fmla="*/ 61 h 473"/>
                <a:gd name="T82" fmla="*/ 776 w 939"/>
                <a:gd name="T83" fmla="*/ 95 h 473"/>
                <a:gd name="T84" fmla="*/ 751 w 939"/>
                <a:gd name="T85" fmla="*/ 8 h 473"/>
                <a:gd name="T86" fmla="*/ 837 w 939"/>
                <a:gd name="T87" fmla="*/ 2 h 473"/>
                <a:gd name="T88" fmla="*/ 837 w 939"/>
                <a:gd name="T89" fmla="*/ 22 h 473"/>
                <a:gd name="T90" fmla="*/ 846 w 939"/>
                <a:gd name="T91" fmla="*/ 10 h 473"/>
                <a:gd name="T92" fmla="*/ 826 w 939"/>
                <a:gd name="T93" fmla="*/ 31 h 473"/>
                <a:gd name="T94" fmla="*/ 836 w 939"/>
                <a:gd name="T95" fmla="*/ 51 h 473"/>
                <a:gd name="T96" fmla="*/ 768 w 939"/>
                <a:gd name="T97" fmla="*/ 14 h 473"/>
                <a:gd name="T98" fmla="*/ 806 w 939"/>
                <a:gd name="T99" fmla="*/ 60 h 473"/>
                <a:gd name="T100" fmla="*/ 903 w 939"/>
                <a:gd name="T101" fmla="*/ 259 h 473"/>
                <a:gd name="T102" fmla="*/ 587 w 939"/>
                <a:gd name="T103" fmla="*/ 284 h 473"/>
                <a:gd name="T104" fmla="*/ 686 w 939"/>
                <a:gd name="T105" fmla="*/ 285 h 473"/>
                <a:gd name="T106" fmla="*/ 895 w 939"/>
                <a:gd name="T107" fmla="*/ 307 h 473"/>
                <a:gd name="T108" fmla="*/ 553 w 939"/>
                <a:gd name="T109" fmla="*/ 469 h 473"/>
                <a:gd name="T110" fmla="*/ 798 w 939"/>
                <a:gd name="T111" fmla="*/ 378 h 473"/>
                <a:gd name="T112" fmla="*/ 534 w 939"/>
                <a:gd name="T113" fmla="*/ 349 h 473"/>
                <a:gd name="T114" fmla="*/ 835 w 939"/>
                <a:gd name="T115" fmla="*/ 363 h 473"/>
                <a:gd name="T116" fmla="*/ 596 w 939"/>
                <a:gd name="T117" fmla="*/ 424 h 473"/>
                <a:gd name="T118" fmla="*/ 438 w 939"/>
                <a:gd name="T119" fmla="*/ 30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39" h="473">
                  <a:moveTo>
                    <a:pt x="543" y="452"/>
                  </a:moveTo>
                  <a:cubicBezTo>
                    <a:pt x="614" y="449"/>
                    <a:pt x="682" y="445"/>
                    <a:pt x="751" y="441"/>
                  </a:cubicBezTo>
                  <a:cubicBezTo>
                    <a:pt x="790" y="439"/>
                    <a:pt x="828" y="438"/>
                    <a:pt x="867" y="436"/>
                  </a:cubicBezTo>
                  <a:cubicBezTo>
                    <a:pt x="873" y="436"/>
                    <a:pt x="879" y="436"/>
                    <a:pt x="883" y="434"/>
                  </a:cubicBezTo>
                  <a:cubicBezTo>
                    <a:pt x="887" y="432"/>
                    <a:pt x="891" y="427"/>
                    <a:pt x="891" y="424"/>
                  </a:cubicBezTo>
                  <a:cubicBezTo>
                    <a:pt x="891" y="421"/>
                    <a:pt x="886" y="416"/>
                    <a:pt x="882" y="415"/>
                  </a:cubicBezTo>
                  <a:cubicBezTo>
                    <a:pt x="866" y="413"/>
                    <a:pt x="856" y="405"/>
                    <a:pt x="851" y="390"/>
                  </a:cubicBezTo>
                  <a:cubicBezTo>
                    <a:pt x="845" y="373"/>
                    <a:pt x="846" y="357"/>
                    <a:pt x="859" y="343"/>
                  </a:cubicBezTo>
                  <a:cubicBezTo>
                    <a:pt x="862" y="340"/>
                    <a:pt x="865" y="337"/>
                    <a:pt x="871" y="332"/>
                  </a:cubicBezTo>
                  <a:cubicBezTo>
                    <a:pt x="838" y="332"/>
                    <a:pt x="813" y="316"/>
                    <a:pt x="787" y="305"/>
                  </a:cubicBezTo>
                  <a:cubicBezTo>
                    <a:pt x="749" y="288"/>
                    <a:pt x="708" y="286"/>
                    <a:pt x="667" y="291"/>
                  </a:cubicBezTo>
                  <a:cubicBezTo>
                    <a:pt x="646" y="294"/>
                    <a:pt x="626" y="301"/>
                    <a:pt x="605" y="305"/>
                  </a:cubicBezTo>
                  <a:cubicBezTo>
                    <a:pt x="578" y="309"/>
                    <a:pt x="551" y="313"/>
                    <a:pt x="523" y="315"/>
                  </a:cubicBezTo>
                  <a:cubicBezTo>
                    <a:pt x="490" y="317"/>
                    <a:pt x="456" y="316"/>
                    <a:pt x="423" y="317"/>
                  </a:cubicBezTo>
                  <a:cubicBezTo>
                    <a:pt x="423" y="319"/>
                    <a:pt x="423" y="320"/>
                    <a:pt x="423" y="321"/>
                  </a:cubicBezTo>
                  <a:cubicBezTo>
                    <a:pt x="449" y="321"/>
                    <a:pt x="476" y="321"/>
                    <a:pt x="502" y="321"/>
                  </a:cubicBezTo>
                  <a:cubicBezTo>
                    <a:pt x="503" y="323"/>
                    <a:pt x="503" y="325"/>
                    <a:pt x="504" y="327"/>
                  </a:cubicBezTo>
                  <a:cubicBezTo>
                    <a:pt x="498" y="329"/>
                    <a:pt x="492" y="333"/>
                    <a:pt x="486" y="333"/>
                  </a:cubicBezTo>
                  <a:cubicBezTo>
                    <a:pt x="457" y="335"/>
                    <a:pt x="427" y="335"/>
                    <a:pt x="398" y="336"/>
                  </a:cubicBezTo>
                  <a:cubicBezTo>
                    <a:pt x="392" y="336"/>
                    <a:pt x="387" y="340"/>
                    <a:pt x="382" y="342"/>
                  </a:cubicBezTo>
                  <a:cubicBezTo>
                    <a:pt x="382" y="344"/>
                    <a:pt x="383" y="345"/>
                    <a:pt x="383" y="346"/>
                  </a:cubicBezTo>
                  <a:cubicBezTo>
                    <a:pt x="417" y="346"/>
                    <a:pt x="452" y="346"/>
                    <a:pt x="486" y="346"/>
                  </a:cubicBezTo>
                  <a:cubicBezTo>
                    <a:pt x="486" y="347"/>
                    <a:pt x="487" y="348"/>
                    <a:pt x="488" y="349"/>
                  </a:cubicBezTo>
                  <a:cubicBezTo>
                    <a:pt x="483" y="351"/>
                    <a:pt x="479" y="355"/>
                    <a:pt x="474" y="356"/>
                  </a:cubicBezTo>
                  <a:cubicBezTo>
                    <a:pt x="445" y="358"/>
                    <a:pt x="417" y="359"/>
                    <a:pt x="388" y="361"/>
                  </a:cubicBezTo>
                  <a:cubicBezTo>
                    <a:pt x="383" y="361"/>
                    <a:pt x="378" y="366"/>
                    <a:pt x="373" y="369"/>
                  </a:cubicBezTo>
                  <a:cubicBezTo>
                    <a:pt x="374" y="371"/>
                    <a:pt x="374" y="373"/>
                    <a:pt x="375" y="374"/>
                  </a:cubicBezTo>
                  <a:cubicBezTo>
                    <a:pt x="401" y="373"/>
                    <a:pt x="427" y="371"/>
                    <a:pt x="453" y="369"/>
                  </a:cubicBezTo>
                  <a:cubicBezTo>
                    <a:pt x="459" y="369"/>
                    <a:pt x="464" y="367"/>
                    <a:pt x="470" y="368"/>
                  </a:cubicBezTo>
                  <a:cubicBezTo>
                    <a:pt x="474" y="369"/>
                    <a:pt x="478" y="372"/>
                    <a:pt x="482" y="374"/>
                  </a:cubicBezTo>
                  <a:cubicBezTo>
                    <a:pt x="481" y="375"/>
                    <a:pt x="481" y="377"/>
                    <a:pt x="480" y="378"/>
                  </a:cubicBezTo>
                  <a:cubicBezTo>
                    <a:pt x="446" y="380"/>
                    <a:pt x="413" y="382"/>
                    <a:pt x="379" y="384"/>
                  </a:cubicBezTo>
                  <a:cubicBezTo>
                    <a:pt x="371" y="385"/>
                    <a:pt x="365" y="386"/>
                    <a:pt x="366" y="398"/>
                  </a:cubicBezTo>
                  <a:cubicBezTo>
                    <a:pt x="391" y="396"/>
                    <a:pt x="415" y="394"/>
                    <a:pt x="440" y="391"/>
                  </a:cubicBezTo>
                  <a:cubicBezTo>
                    <a:pt x="449" y="391"/>
                    <a:pt x="457" y="389"/>
                    <a:pt x="466" y="389"/>
                  </a:cubicBezTo>
                  <a:cubicBezTo>
                    <a:pt x="470" y="389"/>
                    <a:pt x="474" y="393"/>
                    <a:pt x="478" y="395"/>
                  </a:cubicBezTo>
                  <a:cubicBezTo>
                    <a:pt x="477" y="397"/>
                    <a:pt x="477" y="398"/>
                    <a:pt x="476" y="400"/>
                  </a:cubicBezTo>
                  <a:cubicBezTo>
                    <a:pt x="440" y="403"/>
                    <a:pt x="403" y="406"/>
                    <a:pt x="367" y="409"/>
                  </a:cubicBezTo>
                  <a:cubicBezTo>
                    <a:pt x="366" y="418"/>
                    <a:pt x="370" y="421"/>
                    <a:pt x="378" y="420"/>
                  </a:cubicBezTo>
                  <a:cubicBezTo>
                    <a:pt x="406" y="418"/>
                    <a:pt x="435" y="416"/>
                    <a:pt x="463" y="413"/>
                  </a:cubicBezTo>
                  <a:cubicBezTo>
                    <a:pt x="471" y="412"/>
                    <a:pt x="477" y="412"/>
                    <a:pt x="480" y="423"/>
                  </a:cubicBezTo>
                  <a:cubicBezTo>
                    <a:pt x="458" y="425"/>
                    <a:pt x="436" y="426"/>
                    <a:pt x="414" y="428"/>
                  </a:cubicBezTo>
                  <a:cubicBezTo>
                    <a:pt x="404" y="429"/>
                    <a:pt x="394" y="429"/>
                    <a:pt x="385" y="430"/>
                  </a:cubicBezTo>
                  <a:cubicBezTo>
                    <a:pt x="382" y="431"/>
                    <a:pt x="379" y="434"/>
                    <a:pt x="377" y="436"/>
                  </a:cubicBezTo>
                  <a:cubicBezTo>
                    <a:pt x="380" y="438"/>
                    <a:pt x="383" y="441"/>
                    <a:pt x="386" y="441"/>
                  </a:cubicBezTo>
                  <a:cubicBezTo>
                    <a:pt x="416" y="439"/>
                    <a:pt x="446" y="436"/>
                    <a:pt x="476" y="433"/>
                  </a:cubicBezTo>
                  <a:cubicBezTo>
                    <a:pt x="484" y="433"/>
                    <a:pt x="488" y="435"/>
                    <a:pt x="486" y="446"/>
                  </a:cubicBezTo>
                  <a:cubicBezTo>
                    <a:pt x="466" y="447"/>
                    <a:pt x="446" y="449"/>
                    <a:pt x="426" y="451"/>
                  </a:cubicBezTo>
                  <a:cubicBezTo>
                    <a:pt x="418" y="451"/>
                    <a:pt x="412" y="452"/>
                    <a:pt x="416" y="464"/>
                  </a:cubicBezTo>
                  <a:cubicBezTo>
                    <a:pt x="435" y="462"/>
                    <a:pt x="455" y="460"/>
                    <a:pt x="475" y="459"/>
                  </a:cubicBezTo>
                  <a:cubicBezTo>
                    <a:pt x="496" y="457"/>
                    <a:pt x="496" y="457"/>
                    <a:pt x="518" y="472"/>
                  </a:cubicBezTo>
                  <a:cubicBezTo>
                    <a:pt x="513" y="472"/>
                    <a:pt x="510" y="473"/>
                    <a:pt x="507" y="473"/>
                  </a:cubicBezTo>
                  <a:cubicBezTo>
                    <a:pt x="480" y="473"/>
                    <a:pt x="453" y="473"/>
                    <a:pt x="427" y="472"/>
                  </a:cubicBezTo>
                  <a:cubicBezTo>
                    <a:pt x="402" y="472"/>
                    <a:pt x="379" y="467"/>
                    <a:pt x="362" y="446"/>
                  </a:cubicBezTo>
                  <a:cubicBezTo>
                    <a:pt x="360" y="443"/>
                    <a:pt x="354" y="442"/>
                    <a:pt x="350" y="442"/>
                  </a:cubicBezTo>
                  <a:cubicBezTo>
                    <a:pt x="303" y="445"/>
                    <a:pt x="256" y="450"/>
                    <a:pt x="209" y="451"/>
                  </a:cubicBezTo>
                  <a:cubicBezTo>
                    <a:pt x="159" y="452"/>
                    <a:pt x="108" y="452"/>
                    <a:pt x="57" y="448"/>
                  </a:cubicBezTo>
                  <a:cubicBezTo>
                    <a:pt x="18" y="446"/>
                    <a:pt x="1" y="421"/>
                    <a:pt x="0" y="374"/>
                  </a:cubicBezTo>
                  <a:cubicBezTo>
                    <a:pt x="0" y="327"/>
                    <a:pt x="23" y="304"/>
                    <a:pt x="70" y="301"/>
                  </a:cubicBezTo>
                  <a:cubicBezTo>
                    <a:pt x="96" y="299"/>
                    <a:pt x="121" y="292"/>
                    <a:pt x="147" y="289"/>
                  </a:cubicBezTo>
                  <a:cubicBezTo>
                    <a:pt x="167" y="286"/>
                    <a:pt x="187" y="283"/>
                    <a:pt x="207" y="281"/>
                  </a:cubicBezTo>
                  <a:cubicBezTo>
                    <a:pt x="229" y="280"/>
                    <a:pt x="251" y="281"/>
                    <a:pt x="273" y="284"/>
                  </a:cubicBezTo>
                  <a:cubicBezTo>
                    <a:pt x="269" y="285"/>
                    <a:pt x="265" y="287"/>
                    <a:pt x="261" y="287"/>
                  </a:cubicBezTo>
                  <a:cubicBezTo>
                    <a:pt x="257" y="288"/>
                    <a:pt x="252" y="288"/>
                    <a:pt x="248" y="287"/>
                  </a:cubicBezTo>
                  <a:cubicBezTo>
                    <a:pt x="206" y="284"/>
                    <a:pt x="164" y="290"/>
                    <a:pt x="123" y="302"/>
                  </a:cubicBezTo>
                  <a:cubicBezTo>
                    <a:pt x="111" y="305"/>
                    <a:pt x="99" y="305"/>
                    <a:pt x="86" y="309"/>
                  </a:cubicBezTo>
                  <a:cubicBezTo>
                    <a:pt x="100" y="309"/>
                    <a:pt x="114" y="309"/>
                    <a:pt x="128" y="309"/>
                  </a:cubicBezTo>
                  <a:cubicBezTo>
                    <a:pt x="128" y="310"/>
                    <a:pt x="128" y="312"/>
                    <a:pt x="128" y="313"/>
                  </a:cubicBezTo>
                  <a:cubicBezTo>
                    <a:pt x="124" y="314"/>
                    <a:pt x="119" y="315"/>
                    <a:pt x="115" y="315"/>
                  </a:cubicBezTo>
                  <a:cubicBezTo>
                    <a:pt x="94" y="315"/>
                    <a:pt x="73" y="315"/>
                    <a:pt x="52" y="315"/>
                  </a:cubicBezTo>
                  <a:cubicBezTo>
                    <a:pt x="46" y="315"/>
                    <a:pt x="40" y="317"/>
                    <a:pt x="34" y="318"/>
                  </a:cubicBezTo>
                  <a:cubicBezTo>
                    <a:pt x="35" y="319"/>
                    <a:pt x="35" y="321"/>
                    <a:pt x="35" y="322"/>
                  </a:cubicBezTo>
                  <a:cubicBezTo>
                    <a:pt x="47" y="322"/>
                    <a:pt x="59" y="321"/>
                    <a:pt x="71" y="322"/>
                  </a:cubicBezTo>
                  <a:cubicBezTo>
                    <a:pt x="82" y="323"/>
                    <a:pt x="94" y="318"/>
                    <a:pt x="104" y="326"/>
                  </a:cubicBezTo>
                  <a:cubicBezTo>
                    <a:pt x="104" y="328"/>
                    <a:pt x="104" y="329"/>
                    <a:pt x="103" y="331"/>
                  </a:cubicBezTo>
                  <a:cubicBezTo>
                    <a:pt x="88" y="331"/>
                    <a:pt x="72" y="331"/>
                    <a:pt x="56" y="331"/>
                  </a:cubicBezTo>
                  <a:cubicBezTo>
                    <a:pt x="48" y="331"/>
                    <a:pt x="41" y="331"/>
                    <a:pt x="33" y="331"/>
                  </a:cubicBezTo>
                  <a:cubicBezTo>
                    <a:pt x="21" y="331"/>
                    <a:pt x="21" y="331"/>
                    <a:pt x="16" y="345"/>
                  </a:cubicBezTo>
                  <a:cubicBezTo>
                    <a:pt x="40" y="345"/>
                    <a:pt x="63" y="345"/>
                    <a:pt x="86" y="345"/>
                  </a:cubicBezTo>
                  <a:cubicBezTo>
                    <a:pt x="93" y="345"/>
                    <a:pt x="101" y="343"/>
                    <a:pt x="98" y="356"/>
                  </a:cubicBezTo>
                  <a:cubicBezTo>
                    <a:pt x="69" y="356"/>
                    <a:pt x="40" y="356"/>
                    <a:pt x="11" y="356"/>
                  </a:cubicBezTo>
                  <a:cubicBezTo>
                    <a:pt x="8" y="366"/>
                    <a:pt x="13" y="368"/>
                    <a:pt x="21" y="368"/>
                  </a:cubicBezTo>
                  <a:cubicBezTo>
                    <a:pt x="42" y="367"/>
                    <a:pt x="62" y="368"/>
                    <a:pt x="83" y="368"/>
                  </a:cubicBezTo>
                  <a:cubicBezTo>
                    <a:pt x="88" y="368"/>
                    <a:pt x="92" y="369"/>
                    <a:pt x="96" y="370"/>
                  </a:cubicBezTo>
                  <a:cubicBezTo>
                    <a:pt x="96" y="371"/>
                    <a:pt x="96" y="373"/>
                    <a:pt x="96" y="375"/>
                  </a:cubicBezTo>
                  <a:cubicBezTo>
                    <a:pt x="68" y="375"/>
                    <a:pt x="40" y="375"/>
                    <a:pt x="11" y="375"/>
                  </a:cubicBezTo>
                  <a:cubicBezTo>
                    <a:pt x="11" y="376"/>
                    <a:pt x="10" y="378"/>
                    <a:pt x="10" y="380"/>
                  </a:cubicBezTo>
                  <a:cubicBezTo>
                    <a:pt x="14" y="382"/>
                    <a:pt x="18" y="384"/>
                    <a:pt x="21" y="384"/>
                  </a:cubicBezTo>
                  <a:cubicBezTo>
                    <a:pt x="44" y="385"/>
                    <a:pt x="67" y="386"/>
                    <a:pt x="89" y="387"/>
                  </a:cubicBezTo>
                  <a:cubicBezTo>
                    <a:pt x="94" y="387"/>
                    <a:pt x="98" y="389"/>
                    <a:pt x="102" y="391"/>
                  </a:cubicBezTo>
                  <a:cubicBezTo>
                    <a:pt x="102" y="392"/>
                    <a:pt x="101" y="393"/>
                    <a:pt x="101" y="394"/>
                  </a:cubicBezTo>
                  <a:cubicBezTo>
                    <a:pt x="73" y="394"/>
                    <a:pt x="45" y="394"/>
                    <a:pt x="17" y="394"/>
                  </a:cubicBezTo>
                  <a:cubicBezTo>
                    <a:pt x="16" y="404"/>
                    <a:pt x="22" y="404"/>
                    <a:pt x="29" y="404"/>
                  </a:cubicBezTo>
                  <a:cubicBezTo>
                    <a:pt x="51" y="404"/>
                    <a:pt x="73" y="404"/>
                    <a:pt x="96" y="404"/>
                  </a:cubicBezTo>
                  <a:cubicBezTo>
                    <a:pt x="100" y="404"/>
                    <a:pt x="104" y="407"/>
                    <a:pt x="107" y="411"/>
                  </a:cubicBezTo>
                  <a:cubicBezTo>
                    <a:pt x="87" y="411"/>
                    <a:pt x="66" y="411"/>
                    <a:pt x="46" y="411"/>
                  </a:cubicBezTo>
                  <a:cubicBezTo>
                    <a:pt x="42" y="411"/>
                    <a:pt x="38" y="410"/>
                    <a:pt x="35" y="411"/>
                  </a:cubicBezTo>
                  <a:cubicBezTo>
                    <a:pt x="32" y="412"/>
                    <a:pt x="29" y="414"/>
                    <a:pt x="27" y="416"/>
                  </a:cubicBezTo>
                  <a:cubicBezTo>
                    <a:pt x="29" y="417"/>
                    <a:pt x="32" y="420"/>
                    <a:pt x="35" y="420"/>
                  </a:cubicBezTo>
                  <a:cubicBezTo>
                    <a:pt x="58" y="421"/>
                    <a:pt x="80" y="422"/>
                    <a:pt x="103" y="423"/>
                  </a:cubicBezTo>
                  <a:cubicBezTo>
                    <a:pt x="108" y="424"/>
                    <a:pt x="113" y="426"/>
                    <a:pt x="119" y="427"/>
                  </a:cubicBezTo>
                  <a:cubicBezTo>
                    <a:pt x="118" y="428"/>
                    <a:pt x="118" y="430"/>
                    <a:pt x="118" y="431"/>
                  </a:cubicBezTo>
                  <a:cubicBezTo>
                    <a:pt x="91" y="431"/>
                    <a:pt x="65" y="431"/>
                    <a:pt x="38" y="431"/>
                  </a:cubicBezTo>
                  <a:cubicBezTo>
                    <a:pt x="37" y="432"/>
                    <a:pt x="37" y="433"/>
                    <a:pt x="36" y="435"/>
                  </a:cubicBezTo>
                  <a:cubicBezTo>
                    <a:pt x="41" y="437"/>
                    <a:pt x="46" y="441"/>
                    <a:pt x="51" y="442"/>
                  </a:cubicBezTo>
                  <a:cubicBezTo>
                    <a:pt x="84" y="444"/>
                    <a:pt x="118" y="448"/>
                    <a:pt x="151" y="445"/>
                  </a:cubicBezTo>
                  <a:cubicBezTo>
                    <a:pt x="164" y="444"/>
                    <a:pt x="176" y="427"/>
                    <a:pt x="185" y="415"/>
                  </a:cubicBezTo>
                  <a:cubicBezTo>
                    <a:pt x="192" y="406"/>
                    <a:pt x="197" y="403"/>
                    <a:pt x="208" y="403"/>
                  </a:cubicBezTo>
                  <a:cubicBezTo>
                    <a:pt x="248" y="402"/>
                    <a:pt x="287" y="400"/>
                    <a:pt x="327" y="398"/>
                  </a:cubicBezTo>
                  <a:cubicBezTo>
                    <a:pt x="331" y="398"/>
                    <a:pt x="335" y="398"/>
                    <a:pt x="338" y="397"/>
                  </a:cubicBezTo>
                  <a:cubicBezTo>
                    <a:pt x="340" y="387"/>
                    <a:pt x="342" y="377"/>
                    <a:pt x="343" y="367"/>
                  </a:cubicBezTo>
                  <a:cubicBezTo>
                    <a:pt x="322" y="366"/>
                    <a:pt x="298" y="365"/>
                    <a:pt x="275" y="377"/>
                  </a:cubicBezTo>
                  <a:cubicBezTo>
                    <a:pt x="270" y="380"/>
                    <a:pt x="263" y="380"/>
                    <a:pt x="257" y="381"/>
                  </a:cubicBezTo>
                  <a:cubicBezTo>
                    <a:pt x="245" y="382"/>
                    <a:pt x="232" y="384"/>
                    <a:pt x="219" y="384"/>
                  </a:cubicBezTo>
                  <a:cubicBezTo>
                    <a:pt x="193" y="384"/>
                    <a:pt x="171" y="387"/>
                    <a:pt x="162" y="416"/>
                  </a:cubicBezTo>
                  <a:cubicBezTo>
                    <a:pt x="159" y="425"/>
                    <a:pt x="149" y="431"/>
                    <a:pt x="143" y="438"/>
                  </a:cubicBezTo>
                  <a:cubicBezTo>
                    <a:pt x="109" y="415"/>
                    <a:pt x="100" y="370"/>
                    <a:pt x="122" y="341"/>
                  </a:cubicBezTo>
                  <a:cubicBezTo>
                    <a:pt x="134" y="325"/>
                    <a:pt x="149" y="322"/>
                    <a:pt x="167" y="329"/>
                  </a:cubicBezTo>
                  <a:cubicBezTo>
                    <a:pt x="172" y="331"/>
                    <a:pt x="177" y="332"/>
                    <a:pt x="182" y="331"/>
                  </a:cubicBezTo>
                  <a:cubicBezTo>
                    <a:pt x="193" y="329"/>
                    <a:pt x="205" y="326"/>
                    <a:pt x="217" y="322"/>
                  </a:cubicBezTo>
                  <a:cubicBezTo>
                    <a:pt x="219" y="322"/>
                    <a:pt x="223" y="320"/>
                    <a:pt x="223" y="319"/>
                  </a:cubicBezTo>
                  <a:cubicBezTo>
                    <a:pt x="222" y="305"/>
                    <a:pt x="234" y="307"/>
                    <a:pt x="241" y="303"/>
                  </a:cubicBezTo>
                  <a:cubicBezTo>
                    <a:pt x="276" y="281"/>
                    <a:pt x="315" y="280"/>
                    <a:pt x="355" y="280"/>
                  </a:cubicBezTo>
                  <a:cubicBezTo>
                    <a:pt x="371" y="280"/>
                    <a:pt x="371" y="279"/>
                    <a:pt x="364" y="265"/>
                  </a:cubicBezTo>
                  <a:cubicBezTo>
                    <a:pt x="363" y="263"/>
                    <a:pt x="363" y="260"/>
                    <a:pt x="363" y="257"/>
                  </a:cubicBezTo>
                  <a:cubicBezTo>
                    <a:pt x="375" y="257"/>
                    <a:pt x="386" y="257"/>
                    <a:pt x="398" y="257"/>
                  </a:cubicBezTo>
                  <a:cubicBezTo>
                    <a:pt x="398" y="247"/>
                    <a:pt x="398" y="239"/>
                    <a:pt x="399" y="231"/>
                  </a:cubicBezTo>
                  <a:cubicBezTo>
                    <a:pt x="400" y="229"/>
                    <a:pt x="403" y="226"/>
                    <a:pt x="405" y="224"/>
                  </a:cubicBezTo>
                  <a:cubicBezTo>
                    <a:pt x="407" y="226"/>
                    <a:pt x="410" y="229"/>
                    <a:pt x="411" y="232"/>
                  </a:cubicBezTo>
                  <a:cubicBezTo>
                    <a:pt x="411" y="237"/>
                    <a:pt x="410" y="242"/>
                    <a:pt x="410" y="248"/>
                  </a:cubicBezTo>
                  <a:cubicBezTo>
                    <a:pt x="435" y="248"/>
                    <a:pt x="460" y="248"/>
                    <a:pt x="488" y="248"/>
                  </a:cubicBezTo>
                  <a:cubicBezTo>
                    <a:pt x="480" y="239"/>
                    <a:pt x="473" y="231"/>
                    <a:pt x="464" y="221"/>
                  </a:cubicBezTo>
                  <a:cubicBezTo>
                    <a:pt x="491" y="221"/>
                    <a:pt x="514" y="220"/>
                    <a:pt x="537" y="222"/>
                  </a:cubicBezTo>
                  <a:cubicBezTo>
                    <a:pt x="544" y="222"/>
                    <a:pt x="552" y="231"/>
                    <a:pt x="555" y="239"/>
                  </a:cubicBezTo>
                  <a:cubicBezTo>
                    <a:pt x="559" y="246"/>
                    <a:pt x="562" y="250"/>
                    <a:pt x="571" y="250"/>
                  </a:cubicBezTo>
                  <a:cubicBezTo>
                    <a:pt x="680" y="250"/>
                    <a:pt x="790" y="251"/>
                    <a:pt x="899" y="251"/>
                  </a:cubicBezTo>
                  <a:cubicBezTo>
                    <a:pt x="903" y="251"/>
                    <a:pt x="907" y="251"/>
                    <a:pt x="910" y="250"/>
                  </a:cubicBezTo>
                  <a:cubicBezTo>
                    <a:pt x="920" y="246"/>
                    <a:pt x="925" y="237"/>
                    <a:pt x="922" y="228"/>
                  </a:cubicBezTo>
                  <a:cubicBezTo>
                    <a:pt x="921" y="222"/>
                    <a:pt x="914" y="219"/>
                    <a:pt x="909" y="214"/>
                  </a:cubicBezTo>
                  <a:cubicBezTo>
                    <a:pt x="908" y="215"/>
                    <a:pt x="907" y="216"/>
                    <a:pt x="905" y="217"/>
                  </a:cubicBezTo>
                  <a:cubicBezTo>
                    <a:pt x="905" y="211"/>
                    <a:pt x="905" y="204"/>
                    <a:pt x="905" y="198"/>
                  </a:cubicBezTo>
                  <a:cubicBezTo>
                    <a:pt x="906" y="162"/>
                    <a:pt x="906" y="126"/>
                    <a:pt x="906" y="90"/>
                  </a:cubicBezTo>
                  <a:cubicBezTo>
                    <a:pt x="906" y="74"/>
                    <a:pt x="888" y="64"/>
                    <a:pt x="874" y="72"/>
                  </a:cubicBezTo>
                  <a:cubicBezTo>
                    <a:pt x="871" y="74"/>
                    <a:pt x="870" y="81"/>
                    <a:pt x="870" y="86"/>
                  </a:cubicBezTo>
                  <a:cubicBezTo>
                    <a:pt x="871" y="124"/>
                    <a:pt x="871" y="163"/>
                    <a:pt x="872" y="202"/>
                  </a:cubicBezTo>
                  <a:cubicBezTo>
                    <a:pt x="872" y="207"/>
                    <a:pt x="872" y="211"/>
                    <a:pt x="872" y="217"/>
                  </a:cubicBezTo>
                  <a:cubicBezTo>
                    <a:pt x="867" y="218"/>
                    <a:pt x="862" y="218"/>
                    <a:pt x="856" y="218"/>
                  </a:cubicBezTo>
                  <a:cubicBezTo>
                    <a:pt x="856" y="213"/>
                    <a:pt x="856" y="209"/>
                    <a:pt x="856" y="204"/>
                  </a:cubicBezTo>
                  <a:cubicBezTo>
                    <a:pt x="856" y="165"/>
                    <a:pt x="856" y="127"/>
                    <a:pt x="855" y="88"/>
                  </a:cubicBezTo>
                  <a:cubicBezTo>
                    <a:pt x="855" y="83"/>
                    <a:pt x="851" y="74"/>
                    <a:pt x="848" y="73"/>
                  </a:cubicBezTo>
                  <a:cubicBezTo>
                    <a:pt x="839" y="71"/>
                    <a:pt x="829" y="72"/>
                    <a:pt x="820" y="74"/>
                  </a:cubicBezTo>
                  <a:cubicBezTo>
                    <a:pt x="818" y="74"/>
                    <a:pt x="818" y="82"/>
                    <a:pt x="818" y="86"/>
                  </a:cubicBezTo>
                  <a:cubicBezTo>
                    <a:pt x="819" y="127"/>
                    <a:pt x="820" y="167"/>
                    <a:pt x="821" y="208"/>
                  </a:cubicBezTo>
                  <a:cubicBezTo>
                    <a:pt x="821" y="211"/>
                    <a:pt x="821" y="213"/>
                    <a:pt x="820" y="217"/>
                  </a:cubicBezTo>
                  <a:cubicBezTo>
                    <a:pt x="814" y="217"/>
                    <a:pt x="809" y="217"/>
                    <a:pt x="802" y="217"/>
                  </a:cubicBezTo>
                  <a:cubicBezTo>
                    <a:pt x="802" y="191"/>
                    <a:pt x="802" y="166"/>
                    <a:pt x="803" y="141"/>
                  </a:cubicBezTo>
                  <a:cubicBezTo>
                    <a:pt x="803" y="128"/>
                    <a:pt x="800" y="122"/>
                    <a:pt x="786" y="123"/>
                  </a:cubicBezTo>
                  <a:cubicBezTo>
                    <a:pt x="774" y="125"/>
                    <a:pt x="762" y="124"/>
                    <a:pt x="747" y="124"/>
                  </a:cubicBezTo>
                  <a:cubicBezTo>
                    <a:pt x="747" y="156"/>
                    <a:pt x="747" y="187"/>
                    <a:pt x="747" y="218"/>
                  </a:cubicBezTo>
                  <a:cubicBezTo>
                    <a:pt x="736" y="222"/>
                    <a:pt x="731" y="220"/>
                    <a:pt x="731" y="209"/>
                  </a:cubicBezTo>
                  <a:cubicBezTo>
                    <a:pt x="731" y="180"/>
                    <a:pt x="731" y="150"/>
                    <a:pt x="731" y="121"/>
                  </a:cubicBezTo>
                  <a:cubicBezTo>
                    <a:pt x="730" y="109"/>
                    <a:pt x="734" y="101"/>
                    <a:pt x="749" y="102"/>
                  </a:cubicBezTo>
                  <a:cubicBezTo>
                    <a:pt x="764" y="103"/>
                    <a:pt x="779" y="102"/>
                    <a:pt x="793" y="102"/>
                  </a:cubicBezTo>
                  <a:cubicBezTo>
                    <a:pt x="800" y="69"/>
                    <a:pt x="782" y="55"/>
                    <a:pt x="742" y="61"/>
                  </a:cubicBezTo>
                  <a:cubicBezTo>
                    <a:pt x="742" y="67"/>
                    <a:pt x="742" y="74"/>
                    <a:pt x="742" y="83"/>
                  </a:cubicBezTo>
                  <a:cubicBezTo>
                    <a:pt x="754" y="83"/>
                    <a:pt x="764" y="82"/>
                    <a:pt x="775" y="83"/>
                  </a:cubicBezTo>
                  <a:cubicBezTo>
                    <a:pt x="779" y="83"/>
                    <a:pt x="782" y="87"/>
                    <a:pt x="786" y="89"/>
                  </a:cubicBezTo>
                  <a:cubicBezTo>
                    <a:pt x="783" y="91"/>
                    <a:pt x="779" y="95"/>
                    <a:pt x="776" y="95"/>
                  </a:cubicBezTo>
                  <a:cubicBezTo>
                    <a:pt x="763" y="96"/>
                    <a:pt x="749" y="95"/>
                    <a:pt x="735" y="95"/>
                  </a:cubicBezTo>
                  <a:cubicBezTo>
                    <a:pt x="735" y="82"/>
                    <a:pt x="735" y="68"/>
                    <a:pt x="735" y="54"/>
                  </a:cubicBezTo>
                  <a:cubicBezTo>
                    <a:pt x="740" y="53"/>
                    <a:pt x="745" y="52"/>
                    <a:pt x="751" y="51"/>
                  </a:cubicBezTo>
                  <a:cubicBezTo>
                    <a:pt x="751" y="37"/>
                    <a:pt x="751" y="23"/>
                    <a:pt x="751" y="8"/>
                  </a:cubicBezTo>
                  <a:cubicBezTo>
                    <a:pt x="745" y="7"/>
                    <a:pt x="739" y="6"/>
                    <a:pt x="733" y="5"/>
                  </a:cubicBezTo>
                  <a:cubicBezTo>
                    <a:pt x="733" y="4"/>
                    <a:pt x="733" y="3"/>
                    <a:pt x="733" y="1"/>
                  </a:cubicBezTo>
                  <a:cubicBezTo>
                    <a:pt x="736" y="1"/>
                    <a:pt x="740" y="0"/>
                    <a:pt x="743" y="0"/>
                  </a:cubicBezTo>
                  <a:cubicBezTo>
                    <a:pt x="775" y="1"/>
                    <a:pt x="806" y="3"/>
                    <a:pt x="837" y="2"/>
                  </a:cubicBezTo>
                  <a:cubicBezTo>
                    <a:pt x="859" y="2"/>
                    <a:pt x="871" y="12"/>
                    <a:pt x="879" y="30"/>
                  </a:cubicBezTo>
                  <a:cubicBezTo>
                    <a:pt x="881" y="37"/>
                    <a:pt x="884" y="44"/>
                    <a:pt x="887" y="53"/>
                  </a:cubicBezTo>
                  <a:cubicBezTo>
                    <a:pt x="874" y="53"/>
                    <a:pt x="862" y="53"/>
                    <a:pt x="851" y="53"/>
                  </a:cubicBezTo>
                  <a:cubicBezTo>
                    <a:pt x="844" y="52"/>
                    <a:pt x="831" y="26"/>
                    <a:pt x="837" y="22"/>
                  </a:cubicBezTo>
                  <a:cubicBezTo>
                    <a:pt x="841" y="19"/>
                    <a:pt x="850" y="19"/>
                    <a:pt x="855" y="22"/>
                  </a:cubicBezTo>
                  <a:cubicBezTo>
                    <a:pt x="860" y="25"/>
                    <a:pt x="863" y="33"/>
                    <a:pt x="867" y="39"/>
                  </a:cubicBezTo>
                  <a:cubicBezTo>
                    <a:pt x="869" y="43"/>
                    <a:pt x="872" y="46"/>
                    <a:pt x="876" y="52"/>
                  </a:cubicBezTo>
                  <a:cubicBezTo>
                    <a:pt x="878" y="27"/>
                    <a:pt x="865" y="11"/>
                    <a:pt x="846" y="10"/>
                  </a:cubicBezTo>
                  <a:cubicBezTo>
                    <a:pt x="838" y="10"/>
                    <a:pt x="831" y="11"/>
                    <a:pt x="823" y="12"/>
                  </a:cubicBezTo>
                  <a:cubicBezTo>
                    <a:pt x="800" y="15"/>
                    <a:pt x="801" y="16"/>
                    <a:pt x="805" y="37"/>
                  </a:cubicBezTo>
                  <a:cubicBezTo>
                    <a:pt x="809" y="51"/>
                    <a:pt x="819" y="46"/>
                    <a:pt x="829" y="47"/>
                  </a:cubicBezTo>
                  <a:cubicBezTo>
                    <a:pt x="828" y="41"/>
                    <a:pt x="827" y="37"/>
                    <a:pt x="826" y="31"/>
                  </a:cubicBezTo>
                  <a:cubicBezTo>
                    <a:pt x="820" y="31"/>
                    <a:pt x="816" y="31"/>
                    <a:pt x="812" y="31"/>
                  </a:cubicBezTo>
                  <a:cubicBezTo>
                    <a:pt x="811" y="30"/>
                    <a:pt x="811" y="28"/>
                    <a:pt x="811" y="27"/>
                  </a:cubicBezTo>
                  <a:cubicBezTo>
                    <a:pt x="816" y="25"/>
                    <a:pt x="821" y="23"/>
                    <a:pt x="828" y="21"/>
                  </a:cubicBezTo>
                  <a:cubicBezTo>
                    <a:pt x="831" y="32"/>
                    <a:pt x="833" y="41"/>
                    <a:pt x="836" y="51"/>
                  </a:cubicBezTo>
                  <a:cubicBezTo>
                    <a:pt x="826" y="51"/>
                    <a:pt x="818" y="52"/>
                    <a:pt x="809" y="51"/>
                  </a:cubicBezTo>
                  <a:cubicBezTo>
                    <a:pt x="806" y="51"/>
                    <a:pt x="803" y="48"/>
                    <a:pt x="802" y="45"/>
                  </a:cubicBezTo>
                  <a:cubicBezTo>
                    <a:pt x="799" y="38"/>
                    <a:pt x="797" y="31"/>
                    <a:pt x="795" y="24"/>
                  </a:cubicBezTo>
                  <a:cubicBezTo>
                    <a:pt x="791" y="14"/>
                    <a:pt x="776" y="8"/>
                    <a:pt x="768" y="14"/>
                  </a:cubicBezTo>
                  <a:cubicBezTo>
                    <a:pt x="765" y="16"/>
                    <a:pt x="764" y="22"/>
                    <a:pt x="765" y="25"/>
                  </a:cubicBezTo>
                  <a:cubicBezTo>
                    <a:pt x="768" y="40"/>
                    <a:pt x="776" y="50"/>
                    <a:pt x="795" y="45"/>
                  </a:cubicBezTo>
                  <a:cubicBezTo>
                    <a:pt x="793" y="51"/>
                    <a:pt x="792" y="53"/>
                    <a:pt x="790" y="58"/>
                  </a:cubicBezTo>
                  <a:cubicBezTo>
                    <a:pt x="796" y="59"/>
                    <a:pt x="801" y="60"/>
                    <a:pt x="806" y="60"/>
                  </a:cubicBezTo>
                  <a:cubicBezTo>
                    <a:pt x="836" y="61"/>
                    <a:pt x="866" y="61"/>
                    <a:pt x="896" y="62"/>
                  </a:cubicBezTo>
                  <a:cubicBezTo>
                    <a:pt x="924" y="62"/>
                    <a:pt x="937" y="76"/>
                    <a:pt x="937" y="103"/>
                  </a:cubicBezTo>
                  <a:cubicBezTo>
                    <a:pt x="938" y="143"/>
                    <a:pt x="938" y="183"/>
                    <a:pt x="938" y="223"/>
                  </a:cubicBezTo>
                  <a:cubicBezTo>
                    <a:pt x="938" y="250"/>
                    <a:pt x="929" y="259"/>
                    <a:pt x="903" y="259"/>
                  </a:cubicBezTo>
                  <a:cubicBezTo>
                    <a:pt x="808" y="259"/>
                    <a:pt x="713" y="258"/>
                    <a:pt x="619" y="257"/>
                  </a:cubicBezTo>
                  <a:cubicBezTo>
                    <a:pt x="613" y="257"/>
                    <a:pt x="608" y="257"/>
                    <a:pt x="604" y="257"/>
                  </a:cubicBezTo>
                  <a:cubicBezTo>
                    <a:pt x="597" y="266"/>
                    <a:pt x="591" y="274"/>
                    <a:pt x="585" y="281"/>
                  </a:cubicBezTo>
                  <a:cubicBezTo>
                    <a:pt x="586" y="282"/>
                    <a:pt x="587" y="283"/>
                    <a:pt x="587" y="284"/>
                  </a:cubicBezTo>
                  <a:cubicBezTo>
                    <a:pt x="580" y="284"/>
                    <a:pt x="573" y="285"/>
                    <a:pt x="566" y="285"/>
                  </a:cubicBezTo>
                  <a:cubicBezTo>
                    <a:pt x="566" y="286"/>
                    <a:pt x="566" y="286"/>
                    <a:pt x="565" y="287"/>
                  </a:cubicBezTo>
                  <a:cubicBezTo>
                    <a:pt x="571" y="287"/>
                    <a:pt x="577" y="287"/>
                    <a:pt x="583" y="287"/>
                  </a:cubicBezTo>
                  <a:cubicBezTo>
                    <a:pt x="617" y="286"/>
                    <a:pt x="651" y="289"/>
                    <a:pt x="686" y="285"/>
                  </a:cubicBezTo>
                  <a:cubicBezTo>
                    <a:pt x="716" y="283"/>
                    <a:pt x="747" y="286"/>
                    <a:pt x="777" y="288"/>
                  </a:cubicBezTo>
                  <a:cubicBezTo>
                    <a:pt x="786" y="289"/>
                    <a:pt x="795" y="294"/>
                    <a:pt x="804" y="296"/>
                  </a:cubicBezTo>
                  <a:cubicBezTo>
                    <a:pt x="820" y="300"/>
                    <a:pt x="836" y="304"/>
                    <a:pt x="852" y="306"/>
                  </a:cubicBezTo>
                  <a:cubicBezTo>
                    <a:pt x="867" y="308"/>
                    <a:pt x="881" y="306"/>
                    <a:pt x="895" y="307"/>
                  </a:cubicBezTo>
                  <a:cubicBezTo>
                    <a:pt x="918" y="309"/>
                    <a:pt x="932" y="320"/>
                    <a:pt x="935" y="342"/>
                  </a:cubicBezTo>
                  <a:cubicBezTo>
                    <a:pt x="938" y="360"/>
                    <a:pt x="939" y="377"/>
                    <a:pt x="938" y="395"/>
                  </a:cubicBezTo>
                  <a:cubicBezTo>
                    <a:pt x="936" y="423"/>
                    <a:pt x="914" y="442"/>
                    <a:pt x="883" y="444"/>
                  </a:cubicBezTo>
                  <a:cubicBezTo>
                    <a:pt x="773" y="453"/>
                    <a:pt x="663" y="461"/>
                    <a:pt x="553" y="469"/>
                  </a:cubicBezTo>
                  <a:cubicBezTo>
                    <a:pt x="535" y="470"/>
                    <a:pt x="520" y="463"/>
                    <a:pt x="505" y="450"/>
                  </a:cubicBezTo>
                  <a:cubicBezTo>
                    <a:pt x="528" y="433"/>
                    <a:pt x="533" y="409"/>
                    <a:pt x="531" y="381"/>
                  </a:cubicBezTo>
                  <a:cubicBezTo>
                    <a:pt x="537" y="381"/>
                    <a:pt x="542" y="381"/>
                    <a:pt x="547" y="381"/>
                  </a:cubicBezTo>
                  <a:cubicBezTo>
                    <a:pt x="630" y="380"/>
                    <a:pt x="714" y="379"/>
                    <a:pt x="798" y="378"/>
                  </a:cubicBezTo>
                  <a:cubicBezTo>
                    <a:pt x="804" y="378"/>
                    <a:pt x="813" y="381"/>
                    <a:pt x="810" y="367"/>
                  </a:cubicBezTo>
                  <a:cubicBezTo>
                    <a:pt x="806" y="367"/>
                    <a:pt x="802" y="367"/>
                    <a:pt x="797" y="367"/>
                  </a:cubicBezTo>
                  <a:cubicBezTo>
                    <a:pt x="726" y="368"/>
                    <a:pt x="654" y="369"/>
                    <a:pt x="583" y="372"/>
                  </a:cubicBezTo>
                  <a:cubicBezTo>
                    <a:pt x="561" y="373"/>
                    <a:pt x="550" y="357"/>
                    <a:pt x="534" y="349"/>
                  </a:cubicBezTo>
                  <a:cubicBezTo>
                    <a:pt x="534" y="347"/>
                    <a:pt x="534" y="346"/>
                    <a:pt x="535" y="344"/>
                  </a:cubicBezTo>
                  <a:cubicBezTo>
                    <a:pt x="561" y="344"/>
                    <a:pt x="588" y="344"/>
                    <a:pt x="614" y="344"/>
                  </a:cubicBezTo>
                  <a:cubicBezTo>
                    <a:pt x="671" y="343"/>
                    <a:pt x="727" y="341"/>
                    <a:pt x="783" y="340"/>
                  </a:cubicBezTo>
                  <a:cubicBezTo>
                    <a:pt x="804" y="339"/>
                    <a:pt x="818" y="355"/>
                    <a:pt x="835" y="363"/>
                  </a:cubicBezTo>
                  <a:cubicBezTo>
                    <a:pt x="837" y="364"/>
                    <a:pt x="837" y="368"/>
                    <a:pt x="837" y="371"/>
                  </a:cubicBezTo>
                  <a:cubicBezTo>
                    <a:pt x="837" y="380"/>
                    <a:pt x="836" y="389"/>
                    <a:pt x="835" y="400"/>
                  </a:cubicBezTo>
                  <a:cubicBezTo>
                    <a:pt x="805" y="403"/>
                    <a:pt x="775" y="406"/>
                    <a:pt x="745" y="409"/>
                  </a:cubicBezTo>
                  <a:cubicBezTo>
                    <a:pt x="695" y="414"/>
                    <a:pt x="645" y="418"/>
                    <a:pt x="596" y="424"/>
                  </a:cubicBezTo>
                  <a:cubicBezTo>
                    <a:pt x="579" y="425"/>
                    <a:pt x="561" y="435"/>
                    <a:pt x="543" y="452"/>
                  </a:cubicBezTo>
                  <a:close/>
                  <a:moveTo>
                    <a:pt x="529" y="288"/>
                  </a:moveTo>
                  <a:cubicBezTo>
                    <a:pt x="513" y="293"/>
                    <a:pt x="498" y="298"/>
                    <a:pt x="482" y="301"/>
                  </a:cubicBezTo>
                  <a:cubicBezTo>
                    <a:pt x="466" y="305"/>
                    <a:pt x="450" y="306"/>
                    <a:pt x="438" y="308"/>
                  </a:cubicBezTo>
                  <a:cubicBezTo>
                    <a:pt x="469" y="317"/>
                    <a:pt x="498" y="299"/>
                    <a:pt x="529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0" name="Freeform 6"/>
            <p:cNvSpPr>
              <a:spLocks/>
            </p:cNvSpPr>
            <p:nvPr userDrawn="1"/>
          </p:nvSpPr>
          <p:spPr bwMode="auto">
            <a:xfrm>
              <a:off x="10058400" y="382588"/>
              <a:ext cx="908050" cy="771525"/>
            </a:xfrm>
            <a:custGeom>
              <a:avLst/>
              <a:gdLst>
                <a:gd name="T0" fmla="*/ 595 w 638"/>
                <a:gd name="T1" fmla="*/ 541 h 541"/>
                <a:gd name="T2" fmla="*/ 594 w 638"/>
                <a:gd name="T3" fmla="*/ 522 h 541"/>
                <a:gd name="T4" fmla="*/ 602 w 638"/>
                <a:gd name="T5" fmla="*/ 458 h 541"/>
                <a:gd name="T6" fmla="*/ 590 w 638"/>
                <a:gd name="T7" fmla="*/ 391 h 541"/>
                <a:gd name="T8" fmla="*/ 561 w 638"/>
                <a:gd name="T9" fmla="*/ 408 h 541"/>
                <a:gd name="T10" fmla="*/ 568 w 638"/>
                <a:gd name="T11" fmla="*/ 433 h 541"/>
                <a:gd name="T12" fmla="*/ 588 w 638"/>
                <a:gd name="T13" fmla="*/ 423 h 541"/>
                <a:gd name="T14" fmla="*/ 588 w 638"/>
                <a:gd name="T15" fmla="*/ 490 h 541"/>
                <a:gd name="T16" fmla="*/ 582 w 638"/>
                <a:gd name="T17" fmla="*/ 478 h 541"/>
                <a:gd name="T18" fmla="*/ 572 w 638"/>
                <a:gd name="T19" fmla="*/ 481 h 541"/>
                <a:gd name="T20" fmla="*/ 480 w 638"/>
                <a:gd name="T21" fmla="*/ 330 h 541"/>
                <a:gd name="T22" fmla="*/ 558 w 638"/>
                <a:gd name="T23" fmla="*/ 360 h 541"/>
                <a:gd name="T24" fmla="*/ 504 w 638"/>
                <a:gd name="T25" fmla="*/ 287 h 541"/>
                <a:gd name="T26" fmla="*/ 385 w 638"/>
                <a:gd name="T27" fmla="*/ 210 h 541"/>
                <a:gd name="T28" fmla="*/ 75 w 638"/>
                <a:gd name="T29" fmla="*/ 80 h 541"/>
                <a:gd name="T30" fmla="*/ 17 w 638"/>
                <a:gd name="T31" fmla="*/ 46 h 541"/>
                <a:gd name="T32" fmla="*/ 22 w 638"/>
                <a:gd name="T33" fmla="*/ 10 h 541"/>
                <a:gd name="T34" fmla="*/ 85 w 638"/>
                <a:gd name="T35" fmla="*/ 7 h 541"/>
                <a:gd name="T36" fmla="*/ 174 w 638"/>
                <a:gd name="T37" fmla="*/ 34 h 541"/>
                <a:gd name="T38" fmla="*/ 437 w 638"/>
                <a:gd name="T39" fmla="*/ 120 h 541"/>
                <a:gd name="T40" fmla="*/ 504 w 638"/>
                <a:gd name="T41" fmla="*/ 147 h 541"/>
                <a:gd name="T42" fmla="*/ 568 w 638"/>
                <a:gd name="T43" fmla="*/ 213 h 541"/>
                <a:gd name="T44" fmla="*/ 633 w 638"/>
                <a:gd name="T45" fmla="*/ 340 h 541"/>
                <a:gd name="T46" fmla="*/ 632 w 638"/>
                <a:gd name="T47" fmla="*/ 363 h 541"/>
                <a:gd name="T48" fmla="*/ 619 w 638"/>
                <a:gd name="T49" fmla="*/ 393 h 541"/>
                <a:gd name="T50" fmla="*/ 604 w 638"/>
                <a:gd name="T51" fmla="*/ 496 h 541"/>
                <a:gd name="T52" fmla="*/ 599 w 638"/>
                <a:gd name="T53" fmla="*/ 541 h 541"/>
                <a:gd name="T54" fmla="*/ 595 w 638"/>
                <a:gd name="T55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8" h="541">
                  <a:moveTo>
                    <a:pt x="595" y="541"/>
                  </a:moveTo>
                  <a:cubicBezTo>
                    <a:pt x="595" y="535"/>
                    <a:pt x="593" y="528"/>
                    <a:pt x="594" y="522"/>
                  </a:cubicBezTo>
                  <a:cubicBezTo>
                    <a:pt x="596" y="500"/>
                    <a:pt x="598" y="479"/>
                    <a:pt x="602" y="458"/>
                  </a:cubicBezTo>
                  <a:cubicBezTo>
                    <a:pt x="607" y="433"/>
                    <a:pt x="596" y="413"/>
                    <a:pt x="590" y="391"/>
                  </a:cubicBezTo>
                  <a:cubicBezTo>
                    <a:pt x="580" y="397"/>
                    <a:pt x="572" y="402"/>
                    <a:pt x="561" y="408"/>
                  </a:cubicBezTo>
                  <a:cubicBezTo>
                    <a:pt x="563" y="415"/>
                    <a:pt x="565" y="423"/>
                    <a:pt x="568" y="433"/>
                  </a:cubicBezTo>
                  <a:cubicBezTo>
                    <a:pt x="576" y="429"/>
                    <a:pt x="582" y="426"/>
                    <a:pt x="588" y="423"/>
                  </a:cubicBezTo>
                  <a:cubicBezTo>
                    <a:pt x="602" y="445"/>
                    <a:pt x="590" y="467"/>
                    <a:pt x="588" y="490"/>
                  </a:cubicBezTo>
                  <a:cubicBezTo>
                    <a:pt x="586" y="486"/>
                    <a:pt x="584" y="482"/>
                    <a:pt x="582" y="478"/>
                  </a:cubicBezTo>
                  <a:cubicBezTo>
                    <a:pt x="578" y="480"/>
                    <a:pt x="574" y="481"/>
                    <a:pt x="572" y="481"/>
                  </a:cubicBezTo>
                  <a:cubicBezTo>
                    <a:pt x="541" y="431"/>
                    <a:pt x="511" y="381"/>
                    <a:pt x="480" y="330"/>
                  </a:cubicBezTo>
                  <a:cubicBezTo>
                    <a:pt x="509" y="332"/>
                    <a:pt x="533" y="347"/>
                    <a:pt x="558" y="360"/>
                  </a:cubicBezTo>
                  <a:cubicBezTo>
                    <a:pt x="544" y="332"/>
                    <a:pt x="525" y="309"/>
                    <a:pt x="504" y="287"/>
                  </a:cubicBezTo>
                  <a:cubicBezTo>
                    <a:pt x="470" y="252"/>
                    <a:pt x="429" y="229"/>
                    <a:pt x="385" y="210"/>
                  </a:cubicBezTo>
                  <a:cubicBezTo>
                    <a:pt x="282" y="167"/>
                    <a:pt x="178" y="124"/>
                    <a:pt x="75" y="80"/>
                  </a:cubicBezTo>
                  <a:cubicBezTo>
                    <a:pt x="55" y="71"/>
                    <a:pt x="35" y="59"/>
                    <a:pt x="17" y="46"/>
                  </a:cubicBezTo>
                  <a:cubicBezTo>
                    <a:pt x="0" y="35"/>
                    <a:pt x="3" y="18"/>
                    <a:pt x="22" y="10"/>
                  </a:cubicBezTo>
                  <a:cubicBezTo>
                    <a:pt x="42" y="0"/>
                    <a:pt x="64" y="2"/>
                    <a:pt x="85" y="7"/>
                  </a:cubicBezTo>
                  <a:cubicBezTo>
                    <a:pt x="115" y="15"/>
                    <a:pt x="145" y="25"/>
                    <a:pt x="174" y="34"/>
                  </a:cubicBezTo>
                  <a:cubicBezTo>
                    <a:pt x="262" y="63"/>
                    <a:pt x="350" y="91"/>
                    <a:pt x="437" y="120"/>
                  </a:cubicBezTo>
                  <a:cubicBezTo>
                    <a:pt x="460" y="127"/>
                    <a:pt x="482" y="136"/>
                    <a:pt x="504" y="147"/>
                  </a:cubicBezTo>
                  <a:cubicBezTo>
                    <a:pt x="532" y="162"/>
                    <a:pt x="554" y="183"/>
                    <a:pt x="568" y="213"/>
                  </a:cubicBezTo>
                  <a:cubicBezTo>
                    <a:pt x="588" y="256"/>
                    <a:pt x="611" y="298"/>
                    <a:pt x="633" y="340"/>
                  </a:cubicBezTo>
                  <a:cubicBezTo>
                    <a:pt x="638" y="349"/>
                    <a:pt x="638" y="354"/>
                    <a:pt x="632" y="363"/>
                  </a:cubicBezTo>
                  <a:cubicBezTo>
                    <a:pt x="625" y="371"/>
                    <a:pt x="621" y="382"/>
                    <a:pt x="619" y="393"/>
                  </a:cubicBezTo>
                  <a:cubicBezTo>
                    <a:pt x="613" y="427"/>
                    <a:pt x="609" y="462"/>
                    <a:pt x="604" y="496"/>
                  </a:cubicBezTo>
                  <a:cubicBezTo>
                    <a:pt x="602" y="511"/>
                    <a:pt x="600" y="526"/>
                    <a:pt x="599" y="541"/>
                  </a:cubicBezTo>
                  <a:cubicBezTo>
                    <a:pt x="597" y="541"/>
                    <a:pt x="596" y="541"/>
                    <a:pt x="595" y="5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9874250" y="165100"/>
              <a:ext cx="271463" cy="1011238"/>
            </a:xfrm>
            <a:custGeom>
              <a:avLst/>
              <a:gdLst>
                <a:gd name="T0" fmla="*/ 90 w 191"/>
                <a:gd name="T1" fmla="*/ 454 h 710"/>
                <a:gd name="T2" fmla="*/ 75 w 191"/>
                <a:gd name="T3" fmla="*/ 409 h 710"/>
                <a:gd name="T4" fmla="*/ 56 w 191"/>
                <a:gd name="T5" fmla="*/ 338 h 710"/>
                <a:gd name="T6" fmla="*/ 51 w 191"/>
                <a:gd name="T7" fmla="*/ 327 h 710"/>
                <a:gd name="T8" fmla="*/ 56 w 191"/>
                <a:gd name="T9" fmla="*/ 410 h 710"/>
                <a:gd name="T10" fmla="*/ 64 w 191"/>
                <a:gd name="T11" fmla="*/ 517 h 710"/>
                <a:gd name="T12" fmla="*/ 66 w 191"/>
                <a:gd name="T13" fmla="*/ 529 h 710"/>
                <a:gd name="T14" fmla="*/ 58 w 191"/>
                <a:gd name="T15" fmla="*/ 597 h 710"/>
                <a:gd name="T16" fmla="*/ 57 w 191"/>
                <a:gd name="T17" fmla="*/ 608 h 710"/>
                <a:gd name="T18" fmla="*/ 63 w 191"/>
                <a:gd name="T19" fmla="*/ 671 h 710"/>
                <a:gd name="T20" fmla="*/ 62 w 191"/>
                <a:gd name="T21" fmla="*/ 676 h 710"/>
                <a:gd name="T22" fmla="*/ 61 w 191"/>
                <a:gd name="T23" fmla="*/ 653 h 710"/>
                <a:gd name="T24" fmla="*/ 58 w 191"/>
                <a:gd name="T25" fmla="*/ 652 h 710"/>
                <a:gd name="T26" fmla="*/ 58 w 191"/>
                <a:gd name="T27" fmla="*/ 710 h 710"/>
                <a:gd name="T28" fmla="*/ 54 w 191"/>
                <a:gd name="T29" fmla="*/ 710 h 710"/>
                <a:gd name="T30" fmla="*/ 51 w 191"/>
                <a:gd name="T31" fmla="*/ 704 h 710"/>
                <a:gd name="T32" fmla="*/ 51 w 191"/>
                <a:gd name="T33" fmla="*/ 686 h 710"/>
                <a:gd name="T34" fmla="*/ 42 w 191"/>
                <a:gd name="T35" fmla="*/ 570 h 710"/>
                <a:gd name="T36" fmla="*/ 35 w 191"/>
                <a:gd name="T37" fmla="*/ 502 h 710"/>
                <a:gd name="T38" fmla="*/ 28 w 191"/>
                <a:gd name="T39" fmla="*/ 311 h 710"/>
                <a:gd name="T40" fmla="*/ 22 w 191"/>
                <a:gd name="T41" fmla="*/ 293 h 710"/>
                <a:gd name="T42" fmla="*/ 15 w 191"/>
                <a:gd name="T43" fmla="*/ 245 h 710"/>
                <a:gd name="T44" fmla="*/ 2 w 191"/>
                <a:gd name="T45" fmla="*/ 95 h 710"/>
                <a:gd name="T46" fmla="*/ 0 w 191"/>
                <a:gd name="T47" fmla="*/ 85 h 710"/>
                <a:gd name="T48" fmla="*/ 14 w 191"/>
                <a:gd name="T49" fmla="*/ 67 h 710"/>
                <a:gd name="T50" fmla="*/ 44 w 191"/>
                <a:gd name="T51" fmla="*/ 15 h 710"/>
                <a:gd name="T52" fmla="*/ 71 w 191"/>
                <a:gd name="T53" fmla="*/ 6 h 710"/>
                <a:gd name="T54" fmla="*/ 24 w 191"/>
                <a:gd name="T55" fmla="*/ 78 h 710"/>
                <a:gd name="T56" fmla="*/ 27 w 191"/>
                <a:gd name="T57" fmla="*/ 82 h 710"/>
                <a:gd name="T58" fmla="*/ 38 w 191"/>
                <a:gd name="T59" fmla="*/ 72 h 710"/>
                <a:gd name="T60" fmla="*/ 84 w 191"/>
                <a:gd name="T61" fmla="*/ 0 h 710"/>
                <a:gd name="T62" fmla="*/ 109 w 191"/>
                <a:gd name="T63" fmla="*/ 24 h 710"/>
                <a:gd name="T64" fmla="*/ 151 w 191"/>
                <a:gd name="T65" fmla="*/ 129 h 710"/>
                <a:gd name="T66" fmla="*/ 161 w 191"/>
                <a:gd name="T67" fmla="*/ 145 h 710"/>
                <a:gd name="T68" fmla="*/ 125 w 191"/>
                <a:gd name="T69" fmla="*/ 167 h 710"/>
                <a:gd name="T70" fmla="*/ 138 w 191"/>
                <a:gd name="T71" fmla="*/ 213 h 710"/>
                <a:gd name="T72" fmla="*/ 166 w 191"/>
                <a:gd name="T73" fmla="*/ 269 h 710"/>
                <a:gd name="T74" fmla="*/ 170 w 191"/>
                <a:gd name="T75" fmla="*/ 363 h 710"/>
                <a:gd name="T76" fmla="*/ 186 w 191"/>
                <a:gd name="T77" fmla="*/ 621 h 710"/>
                <a:gd name="T78" fmla="*/ 186 w 191"/>
                <a:gd name="T79" fmla="*/ 628 h 710"/>
                <a:gd name="T80" fmla="*/ 186 w 191"/>
                <a:gd name="T81" fmla="*/ 661 h 710"/>
                <a:gd name="T82" fmla="*/ 144 w 191"/>
                <a:gd name="T83" fmla="*/ 682 h 710"/>
                <a:gd name="T84" fmla="*/ 134 w 191"/>
                <a:gd name="T85" fmla="*/ 616 h 710"/>
                <a:gd name="T86" fmla="*/ 76 w 191"/>
                <a:gd name="T87" fmla="*/ 238 h 710"/>
                <a:gd name="T88" fmla="*/ 61 w 191"/>
                <a:gd name="T89" fmla="*/ 133 h 710"/>
                <a:gd name="T90" fmla="*/ 66 w 191"/>
                <a:gd name="T91" fmla="*/ 118 h 710"/>
                <a:gd name="T92" fmla="*/ 107 w 191"/>
                <a:gd name="T93" fmla="*/ 74 h 710"/>
                <a:gd name="T94" fmla="*/ 107 w 191"/>
                <a:gd name="T95" fmla="*/ 73 h 710"/>
                <a:gd name="T96" fmla="*/ 85 w 191"/>
                <a:gd name="T97" fmla="*/ 57 h 710"/>
                <a:gd name="T98" fmla="*/ 47 w 191"/>
                <a:gd name="T99" fmla="*/ 89 h 710"/>
                <a:gd name="T100" fmla="*/ 46 w 191"/>
                <a:gd name="T101" fmla="*/ 173 h 710"/>
                <a:gd name="T102" fmla="*/ 88 w 191"/>
                <a:gd name="T103" fmla="*/ 443 h 710"/>
                <a:gd name="T104" fmla="*/ 89 w 191"/>
                <a:gd name="T105" fmla="*/ 454 h 710"/>
                <a:gd name="T106" fmla="*/ 90 w 191"/>
                <a:gd name="T107" fmla="*/ 454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710">
                  <a:moveTo>
                    <a:pt x="90" y="454"/>
                  </a:moveTo>
                  <a:cubicBezTo>
                    <a:pt x="85" y="439"/>
                    <a:pt x="80" y="424"/>
                    <a:pt x="75" y="409"/>
                  </a:cubicBezTo>
                  <a:cubicBezTo>
                    <a:pt x="69" y="385"/>
                    <a:pt x="63" y="361"/>
                    <a:pt x="56" y="338"/>
                  </a:cubicBezTo>
                  <a:cubicBezTo>
                    <a:pt x="55" y="334"/>
                    <a:pt x="54" y="330"/>
                    <a:pt x="51" y="327"/>
                  </a:cubicBezTo>
                  <a:cubicBezTo>
                    <a:pt x="53" y="355"/>
                    <a:pt x="54" y="382"/>
                    <a:pt x="56" y="410"/>
                  </a:cubicBezTo>
                  <a:cubicBezTo>
                    <a:pt x="59" y="446"/>
                    <a:pt x="61" y="481"/>
                    <a:pt x="64" y="517"/>
                  </a:cubicBezTo>
                  <a:cubicBezTo>
                    <a:pt x="64" y="521"/>
                    <a:pt x="64" y="525"/>
                    <a:pt x="66" y="529"/>
                  </a:cubicBezTo>
                  <a:cubicBezTo>
                    <a:pt x="79" y="554"/>
                    <a:pt x="68" y="575"/>
                    <a:pt x="58" y="597"/>
                  </a:cubicBezTo>
                  <a:cubicBezTo>
                    <a:pt x="56" y="600"/>
                    <a:pt x="55" y="606"/>
                    <a:pt x="57" y="608"/>
                  </a:cubicBezTo>
                  <a:cubicBezTo>
                    <a:pt x="71" y="628"/>
                    <a:pt x="61" y="650"/>
                    <a:pt x="63" y="671"/>
                  </a:cubicBezTo>
                  <a:cubicBezTo>
                    <a:pt x="64" y="673"/>
                    <a:pt x="63" y="674"/>
                    <a:pt x="62" y="676"/>
                  </a:cubicBezTo>
                  <a:cubicBezTo>
                    <a:pt x="62" y="668"/>
                    <a:pt x="61" y="660"/>
                    <a:pt x="61" y="653"/>
                  </a:cubicBezTo>
                  <a:cubicBezTo>
                    <a:pt x="60" y="652"/>
                    <a:pt x="59" y="652"/>
                    <a:pt x="58" y="652"/>
                  </a:cubicBezTo>
                  <a:cubicBezTo>
                    <a:pt x="58" y="672"/>
                    <a:pt x="58" y="691"/>
                    <a:pt x="58" y="710"/>
                  </a:cubicBezTo>
                  <a:cubicBezTo>
                    <a:pt x="56" y="710"/>
                    <a:pt x="55" y="710"/>
                    <a:pt x="54" y="710"/>
                  </a:cubicBezTo>
                  <a:cubicBezTo>
                    <a:pt x="53" y="708"/>
                    <a:pt x="51" y="706"/>
                    <a:pt x="51" y="704"/>
                  </a:cubicBezTo>
                  <a:cubicBezTo>
                    <a:pt x="51" y="698"/>
                    <a:pt x="51" y="692"/>
                    <a:pt x="51" y="686"/>
                  </a:cubicBezTo>
                  <a:cubicBezTo>
                    <a:pt x="49" y="648"/>
                    <a:pt x="56" y="609"/>
                    <a:pt x="42" y="570"/>
                  </a:cubicBezTo>
                  <a:cubicBezTo>
                    <a:pt x="35" y="549"/>
                    <a:pt x="36" y="525"/>
                    <a:pt x="35" y="502"/>
                  </a:cubicBezTo>
                  <a:cubicBezTo>
                    <a:pt x="32" y="438"/>
                    <a:pt x="30" y="375"/>
                    <a:pt x="28" y="311"/>
                  </a:cubicBezTo>
                  <a:cubicBezTo>
                    <a:pt x="28" y="305"/>
                    <a:pt x="26" y="298"/>
                    <a:pt x="22" y="293"/>
                  </a:cubicBezTo>
                  <a:cubicBezTo>
                    <a:pt x="13" y="278"/>
                    <a:pt x="12" y="261"/>
                    <a:pt x="15" y="245"/>
                  </a:cubicBezTo>
                  <a:cubicBezTo>
                    <a:pt x="25" y="194"/>
                    <a:pt x="14" y="144"/>
                    <a:pt x="2" y="95"/>
                  </a:cubicBezTo>
                  <a:cubicBezTo>
                    <a:pt x="1" y="91"/>
                    <a:pt x="0" y="88"/>
                    <a:pt x="0" y="85"/>
                  </a:cubicBezTo>
                  <a:cubicBezTo>
                    <a:pt x="5" y="79"/>
                    <a:pt x="10" y="73"/>
                    <a:pt x="14" y="67"/>
                  </a:cubicBezTo>
                  <a:cubicBezTo>
                    <a:pt x="24" y="50"/>
                    <a:pt x="34" y="32"/>
                    <a:pt x="44" y="15"/>
                  </a:cubicBezTo>
                  <a:cubicBezTo>
                    <a:pt x="51" y="4"/>
                    <a:pt x="56" y="3"/>
                    <a:pt x="71" y="6"/>
                  </a:cubicBezTo>
                  <a:cubicBezTo>
                    <a:pt x="55" y="31"/>
                    <a:pt x="39" y="54"/>
                    <a:pt x="24" y="78"/>
                  </a:cubicBezTo>
                  <a:cubicBezTo>
                    <a:pt x="25" y="79"/>
                    <a:pt x="26" y="81"/>
                    <a:pt x="27" y="82"/>
                  </a:cubicBezTo>
                  <a:cubicBezTo>
                    <a:pt x="30" y="79"/>
                    <a:pt x="35" y="76"/>
                    <a:pt x="38" y="72"/>
                  </a:cubicBezTo>
                  <a:cubicBezTo>
                    <a:pt x="53" y="48"/>
                    <a:pt x="69" y="24"/>
                    <a:pt x="84" y="0"/>
                  </a:cubicBezTo>
                  <a:cubicBezTo>
                    <a:pt x="97" y="4"/>
                    <a:pt x="110" y="10"/>
                    <a:pt x="109" y="24"/>
                  </a:cubicBezTo>
                  <a:cubicBezTo>
                    <a:pt x="107" y="66"/>
                    <a:pt x="130" y="97"/>
                    <a:pt x="151" y="129"/>
                  </a:cubicBezTo>
                  <a:cubicBezTo>
                    <a:pt x="154" y="133"/>
                    <a:pt x="157" y="138"/>
                    <a:pt x="161" y="145"/>
                  </a:cubicBezTo>
                  <a:cubicBezTo>
                    <a:pt x="143" y="145"/>
                    <a:pt x="132" y="153"/>
                    <a:pt x="125" y="167"/>
                  </a:cubicBezTo>
                  <a:cubicBezTo>
                    <a:pt x="116" y="185"/>
                    <a:pt x="121" y="204"/>
                    <a:pt x="138" y="213"/>
                  </a:cubicBezTo>
                  <a:cubicBezTo>
                    <a:pt x="162" y="225"/>
                    <a:pt x="169" y="241"/>
                    <a:pt x="166" y="269"/>
                  </a:cubicBezTo>
                  <a:cubicBezTo>
                    <a:pt x="163" y="300"/>
                    <a:pt x="168" y="331"/>
                    <a:pt x="170" y="363"/>
                  </a:cubicBezTo>
                  <a:cubicBezTo>
                    <a:pt x="175" y="449"/>
                    <a:pt x="181" y="535"/>
                    <a:pt x="186" y="621"/>
                  </a:cubicBezTo>
                  <a:cubicBezTo>
                    <a:pt x="186" y="624"/>
                    <a:pt x="186" y="626"/>
                    <a:pt x="186" y="628"/>
                  </a:cubicBezTo>
                  <a:cubicBezTo>
                    <a:pt x="186" y="640"/>
                    <a:pt x="191" y="656"/>
                    <a:pt x="186" y="661"/>
                  </a:cubicBezTo>
                  <a:cubicBezTo>
                    <a:pt x="176" y="671"/>
                    <a:pt x="159" y="675"/>
                    <a:pt x="144" y="682"/>
                  </a:cubicBezTo>
                  <a:cubicBezTo>
                    <a:pt x="140" y="658"/>
                    <a:pt x="137" y="637"/>
                    <a:pt x="134" y="616"/>
                  </a:cubicBezTo>
                  <a:cubicBezTo>
                    <a:pt x="114" y="490"/>
                    <a:pt x="95" y="364"/>
                    <a:pt x="76" y="238"/>
                  </a:cubicBezTo>
                  <a:cubicBezTo>
                    <a:pt x="71" y="203"/>
                    <a:pt x="65" y="168"/>
                    <a:pt x="61" y="133"/>
                  </a:cubicBezTo>
                  <a:cubicBezTo>
                    <a:pt x="60" y="128"/>
                    <a:pt x="63" y="121"/>
                    <a:pt x="66" y="118"/>
                  </a:cubicBezTo>
                  <a:cubicBezTo>
                    <a:pt x="79" y="103"/>
                    <a:pt x="93" y="89"/>
                    <a:pt x="107" y="74"/>
                  </a:cubicBezTo>
                  <a:cubicBezTo>
                    <a:pt x="108" y="74"/>
                    <a:pt x="108" y="73"/>
                    <a:pt x="107" y="73"/>
                  </a:cubicBezTo>
                  <a:cubicBezTo>
                    <a:pt x="99" y="67"/>
                    <a:pt x="88" y="55"/>
                    <a:pt x="85" y="57"/>
                  </a:cubicBezTo>
                  <a:cubicBezTo>
                    <a:pt x="71" y="65"/>
                    <a:pt x="57" y="76"/>
                    <a:pt x="47" y="89"/>
                  </a:cubicBezTo>
                  <a:cubicBezTo>
                    <a:pt x="30" y="116"/>
                    <a:pt x="41" y="145"/>
                    <a:pt x="46" y="173"/>
                  </a:cubicBezTo>
                  <a:cubicBezTo>
                    <a:pt x="60" y="263"/>
                    <a:pt x="74" y="353"/>
                    <a:pt x="88" y="443"/>
                  </a:cubicBezTo>
                  <a:cubicBezTo>
                    <a:pt x="89" y="447"/>
                    <a:pt x="89" y="450"/>
                    <a:pt x="89" y="454"/>
                  </a:cubicBezTo>
                  <a:lnTo>
                    <a:pt x="90" y="4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9852025" y="855663"/>
              <a:ext cx="493713" cy="874713"/>
            </a:xfrm>
            <a:custGeom>
              <a:avLst/>
              <a:gdLst>
                <a:gd name="T0" fmla="*/ 204 w 346"/>
                <a:gd name="T1" fmla="*/ 216 h 613"/>
                <a:gd name="T2" fmla="*/ 145 w 346"/>
                <a:gd name="T3" fmla="*/ 241 h 613"/>
                <a:gd name="T4" fmla="*/ 130 w 346"/>
                <a:gd name="T5" fmla="*/ 327 h 613"/>
                <a:gd name="T6" fmla="*/ 80 w 346"/>
                <a:gd name="T7" fmla="*/ 394 h 613"/>
                <a:gd name="T8" fmla="*/ 104 w 346"/>
                <a:gd name="T9" fmla="*/ 423 h 613"/>
                <a:gd name="T10" fmla="*/ 114 w 346"/>
                <a:gd name="T11" fmla="*/ 374 h 613"/>
                <a:gd name="T12" fmla="*/ 134 w 346"/>
                <a:gd name="T13" fmla="*/ 334 h 613"/>
                <a:gd name="T14" fmla="*/ 182 w 346"/>
                <a:gd name="T15" fmla="*/ 299 h 613"/>
                <a:gd name="T16" fmla="*/ 182 w 346"/>
                <a:gd name="T17" fmla="*/ 310 h 613"/>
                <a:gd name="T18" fmla="*/ 207 w 346"/>
                <a:gd name="T19" fmla="*/ 321 h 613"/>
                <a:gd name="T20" fmla="*/ 220 w 346"/>
                <a:gd name="T21" fmla="*/ 256 h 613"/>
                <a:gd name="T22" fmla="*/ 262 w 346"/>
                <a:gd name="T23" fmla="*/ 76 h 613"/>
                <a:gd name="T24" fmla="*/ 319 w 346"/>
                <a:gd name="T25" fmla="*/ 3 h 613"/>
                <a:gd name="T26" fmla="*/ 298 w 346"/>
                <a:gd name="T27" fmla="*/ 73 h 613"/>
                <a:gd name="T28" fmla="*/ 285 w 346"/>
                <a:gd name="T29" fmla="*/ 199 h 613"/>
                <a:gd name="T30" fmla="*/ 247 w 346"/>
                <a:gd name="T31" fmla="*/ 266 h 613"/>
                <a:gd name="T32" fmla="*/ 240 w 346"/>
                <a:gd name="T33" fmla="*/ 306 h 613"/>
                <a:gd name="T34" fmla="*/ 226 w 346"/>
                <a:gd name="T35" fmla="*/ 391 h 613"/>
                <a:gd name="T36" fmla="*/ 203 w 346"/>
                <a:gd name="T37" fmla="*/ 347 h 613"/>
                <a:gd name="T38" fmla="*/ 136 w 346"/>
                <a:gd name="T39" fmla="*/ 393 h 613"/>
                <a:gd name="T40" fmla="*/ 117 w 346"/>
                <a:gd name="T41" fmla="*/ 435 h 613"/>
                <a:gd name="T42" fmla="*/ 117 w 346"/>
                <a:gd name="T43" fmla="*/ 438 h 613"/>
                <a:gd name="T44" fmla="*/ 78 w 346"/>
                <a:gd name="T45" fmla="*/ 444 h 613"/>
                <a:gd name="T46" fmla="*/ 62 w 346"/>
                <a:gd name="T47" fmla="*/ 468 h 613"/>
                <a:gd name="T48" fmla="*/ 112 w 346"/>
                <a:gd name="T49" fmla="*/ 455 h 613"/>
                <a:gd name="T50" fmla="*/ 94 w 346"/>
                <a:gd name="T51" fmla="*/ 498 h 613"/>
                <a:gd name="T52" fmla="*/ 158 w 346"/>
                <a:gd name="T53" fmla="*/ 494 h 613"/>
                <a:gd name="T54" fmla="*/ 117 w 346"/>
                <a:gd name="T55" fmla="*/ 489 h 613"/>
                <a:gd name="T56" fmla="*/ 197 w 346"/>
                <a:gd name="T57" fmla="*/ 441 h 613"/>
                <a:gd name="T58" fmla="*/ 175 w 346"/>
                <a:gd name="T59" fmla="*/ 430 h 613"/>
                <a:gd name="T60" fmla="*/ 223 w 346"/>
                <a:gd name="T61" fmla="*/ 441 h 613"/>
                <a:gd name="T62" fmla="*/ 159 w 346"/>
                <a:gd name="T63" fmla="*/ 535 h 613"/>
                <a:gd name="T64" fmla="*/ 210 w 346"/>
                <a:gd name="T65" fmla="*/ 613 h 613"/>
                <a:gd name="T66" fmla="*/ 56 w 346"/>
                <a:gd name="T67" fmla="*/ 603 h 613"/>
                <a:gd name="T68" fmla="*/ 184 w 346"/>
                <a:gd name="T69" fmla="*/ 598 h 613"/>
                <a:gd name="T70" fmla="*/ 37 w 346"/>
                <a:gd name="T71" fmla="*/ 594 h 613"/>
                <a:gd name="T72" fmla="*/ 7 w 346"/>
                <a:gd name="T73" fmla="*/ 502 h 613"/>
                <a:gd name="T74" fmla="*/ 60 w 346"/>
                <a:gd name="T75" fmla="*/ 494 h 613"/>
                <a:gd name="T76" fmla="*/ 47 w 346"/>
                <a:gd name="T77" fmla="*/ 446 h 613"/>
                <a:gd name="T78" fmla="*/ 68 w 346"/>
                <a:gd name="T79" fmla="*/ 401 h 613"/>
                <a:gd name="T80" fmla="*/ 77 w 346"/>
                <a:gd name="T81" fmla="*/ 343 h 613"/>
                <a:gd name="T82" fmla="*/ 68 w 346"/>
                <a:gd name="T83" fmla="*/ 279 h 613"/>
                <a:gd name="T84" fmla="*/ 40 w 346"/>
                <a:gd name="T85" fmla="*/ 240 h 613"/>
                <a:gd name="T86" fmla="*/ 117 w 346"/>
                <a:gd name="T87" fmla="*/ 216 h 613"/>
                <a:gd name="T88" fmla="*/ 110 w 346"/>
                <a:gd name="T89" fmla="*/ 226 h 613"/>
                <a:gd name="T90" fmla="*/ 162 w 346"/>
                <a:gd name="T91" fmla="*/ 20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6" h="613">
                  <a:moveTo>
                    <a:pt x="213" y="184"/>
                  </a:moveTo>
                  <a:cubicBezTo>
                    <a:pt x="207" y="194"/>
                    <a:pt x="199" y="202"/>
                    <a:pt x="204" y="216"/>
                  </a:cubicBezTo>
                  <a:cubicBezTo>
                    <a:pt x="207" y="225"/>
                    <a:pt x="194" y="235"/>
                    <a:pt x="180" y="236"/>
                  </a:cubicBezTo>
                  <a:cubicBezTo>
                    <a:pt x="169" y="237"/>
                    <a:pt x="156" y="238"/>
                    <a:pt x="145" y="241"/>
                  </a:cubicBezTo>
                  <a:cubicBezTo>
                    <a:pt x="118" y="248"/>
                    <a:pt x="109" y="264"/>
                    <a:pt x="116" y="291"/>
                  </a:cubicBezTo>
                  <a:cubicBezTo>
                    <a:pt x="120" y="303"/>
                    <a:pt x="125" y="314"/>
                    <a:pt x="130" y="327"/>
                  </a:cubicBezTo>
                  <a:cubicBezTo>
                    <a:pt x="119" y="333"/>
                    <a:pt x="108" y="339"/>
                    <a:pt x="98" y="346"/>
                  </a:cubicBezTo>
                  <a:cubicBezTo>
                    <a:pt x="79" y="358"/>
                    <a:pt x="73" y="373"/>
                    <a:pt x="80" y="394"/>
                  </a:cubicBezTo>
                  <a:cubicBezTo>
                    <a:pt x="81" y="400"/>
                    <a:pt x="83" y="406"/>
                    <a:pt x="84" y="412"/>
                  </a:cubicBezTo>
                  <a:cubicBezTo>
                    <a:pt x="85" y="424"/>
                    <a:pt x="91" y="428"/>
                    <a:pt x="104" y="423"/>
                  </a:cubicBezTo>
                  <a:cubicBezTo>
                    <a:pt x="100" y="409"/>
                    <a:pt x="104" y="396"/>
                    <a:pt x="114" y="385"/>
                  </a:cubicBezTo>
                  <a:cubicBezTo>
                    <a:pt x="115" y="382"/>
                    <a:pt x="114" y="377"/>
                    <a:pt x="114" y="374"/>
                  </a:cubicBezTo>
                  <a:cubicBezTo>
                    <a:pt x="111" y="357"/>
                    <a:pt x="116" y="343"/>
                    <a:pt x="131" y="334"/>
                  </a:cubicBezTo>
                  <a:cubicBezTo>
                    <a:pt x="132" y="334"/>
                    <a:pt x="133" y="333"/>
                    <a:pt x="134" y="334"/>
                  </a:cubicBezTo>
                  <a:cubicBezTo>
                    <a:pt x="159" y="350"/>
                    <a:pt x="165" y="348"/>
                    <a:pt x="173" y="318"/>
                  </a:cubicBezTo>
                  <a:cubicBezTo>
                    <a:pt x="175" y="312"/>
                    <a:pt x="179" y="306"/>
                    <a:pt x="182" y="299"/>
                  </a:cubicBezTo>
                  <a:cubicBezTo>
                    <a:pt x="183" y="300"/>
                    <a:pt x="184" y="300"/>
                    <a:pt x="185" y="301"/>
                  </a:cubicBezTo>
                  <a:cubicBezTo>
                    <a:pt x="184" y="304"/>
                    <a:pt x="181" y="308"/>
                    <a:pt x="182" y="310"/>
                  </a:cubicBezTo>
                  <a:cubicBezTo>
                    <a:pt x="184" y="316"/>
                    <a:pt x="186" y="324"/>
                    <a:pt x="191" y="326"/>
                  </a:cubicBezTo>
                  <a:cubicBezTo>
                    <a:pt x="195" y="328"/>
                    <a:pt x="203" y="325"/>
                    <a:pt x="207" y="321"/>
                  </a:cubicBezTo>
                  <a:cubicBezTo>
                    <a:pt x="210" y="319"/>
                    <a:pt x="212" y="311"/>
                    <a:pt x="210" y="307"/>
                  </a:cubicBezTo>
                  <a:cubicBezTo>
                    <a:pt x="203" y="288"/>
                    <a:pt x="206" y="272"/>
                    <a:pt x="220" y="256"/>
                  </a:cubicBezTo>
                  <a:cubicBezTo>
                    <a:pt x="240" y="233"/>
                    <a:pt x="246" y="203"/>
                    <a:pt x="250" y="174"/>
                  </a:cubicBezTo>
                  <a:cubicBezTo>
                    <a:pt x="255" y="142"/>
                    <a:pt x="258" y="109"/>
                    <a:pt x="262" y="76"/>
                  </a:cubicBezTo>
                  <a:cubicBezTo>
                    <a:pt x="264" y="51"/>
                    <a:pt x="272" y="28"/>
                    <a:pt x="295" y="12"/>
                  </a:cubicBezTo>
                  <a:cubicBezTo>
                    <a:pt x="302" y="8"/>
                    <a:pt x="311" y="4"/>
                    <a:pt x="319" y="3"/>
                  </a:cubicBezTo>
                  <a:cubicBezTo>
                    <a:pt x="337" y="0"/>
                    <a:pt x="346" y="9"/>
                    <a:pt x="344" y="29"/>
                  </a:cubicBezTo>
                  <a:cubicBezTo>
                    <a:pt x="312" y="29"/>
                    <a:pt x="300" y="40"/>
                    <a:pt x="298" y="73"/>
                  </a:cubicBezTo>
                  <a:cubicBezTo>
                    <a:pt x="297" y="101"/>
                    <a:pt x="296" y="129"/>
                    <a:pt x="296" y="157"/>
                  </a:cubicBezTo>
                  <a:cubicBezTo>
                    <a:pt x="296" y="173"/>
                    <a:pt x="292" y="186"/>
                    <a:pt x="285" y="199"/>
                  </a:cubicBezTo>
                  <a:cubicBezTo>
                    <a:pt x="277" y="214"/>
                    <a:pt x="271" y="229"/>
                    <a:pt x="263" y="244"/>
                  </a:cubicBezTo>
                  <a:cubicBezTo>
                    <a:pt x="258" y="252"/>
                    <a:pt x="251" y="258"/>
                    <a:pt x="247" y="266"/>
                  </a:cubicBezTo>
                  <a:cubicBezTo>
                    <a:pt x="243" y="274"/>
                    <a:pt x="240" y="283"/>
                    <a:pt x="238" y="292"/>
                  </a:cubicBezTo>
                  <a:cubicBezTo>
                    <a:pt x="237" y="296"/>
                    <a:pt x="239" y="301"/>
                    <a:pt x="240" y="306"/>
                  </a:cubicBezTo>
                  <a:cubicBezTo>
                    <a:pt x="243" y="325"/>
                    <a:pt x="239" y="330"/>
                    <a:pt x="220" y="333"/>
                  </a:cubicBezTo>
                  <a:cubicBezTo>
                    <a:pt x="222" y="353"/>
                    <a:pt x="224" y="372"/>
                    <a:pt x="226" y="391"/>
                  </a:cubicBezTo>
                  <a:cubicBezTo>
                    <a:pt x="224" y="391"/>
                    <a:pt x="223" y="391"/>
                    <a:pt x="222" y="392"/>
                  </a:cubicBezTo>
                  <a:cubicBezTo>
                    <a:pt x="216" y="377"/>
                    <a:pt x="210" y="362"/>
                    <a:pt x="203" y="347"/>
                  </a:cubicBezTo>
                  <a:cubicBezTo>
                    <a:pt x="191" y="357"/>
                    <a:pt x="180" y="367"/>
                    <a:pt x="167" y="376"/>
                  </a:cubicBezTo>
                  <a:cubicBezTo>
                    <a:pt x="158" y="383"/>
                    <a:pt x="147" y="388"/>
                    <a:pt x="136" y="393"/>
                  </a:cubicBezTo>
                  <a:cubicBezTo>
                    <a:pt x="123" y="399"/>
                    <a:pt x="115" y="408"/>
                    <a:pt x="117" y="423"/>
                  </a:cubicBezTo>
                  <a:cubicBezTo>
                    <a:pt x="118" y="427"/>
                    <a:pt x="117" y="431"/>
                    <a:pt x="117" y="435"/>
                  </a:cubicBezTo>
                  <a:cubicBezTo>
                    <a:pt x="111" y="436"/>
                    <a:pt x="105" y="436"/>
                    <a:pt x="97" y="437"/>
                  </a:cubicBezTo>
                  <a:cubicBezTo>
                    <a:pt x="105" y="437"/>
                    <a:pt x="111" y="438"/>
                    <a:pt x="117" y="438"/>
                  </a:cubicBezTo>
                  <a:cubicBezTo>
                    <a:pt x="117" y="440"/>
                    <a:pt x="117" y="442"/>
                    <a:pt x="118" y="443"/>
                  </a:cubicBezTo>
                  <a:cubicBezTo>
                    <a:pt x="104" y="444"/>
                    <a:pt x="91" y="445"/>
                    <a:pt x="78" y="444"/>
                  </a:cubicBezTo>
                  <a:cubicBezTo>
                    <a:pt x="75" y="443"/>
                    <a:pt x="72" y="434"/>
                    <a:pt x="68" y="425"/>
                  </a:cubicBezTo>
                  <a:cubicBezTo>
                    <a:pt x="66" y="441"/>
                    <a:pt x="64" y="455"/>
                    <a:pt x="62" y="468"/>
                  </a:cubicBezTo>
                  <a:cubicBezTo>
                    <a:pt x="79" y="462"/>
                    <a:pt x="95" y="457"/>
                    <a:pt x="111" y="452"/>
                  </a:cubicBezTo>
                  <a:cubicBezTo>
                    <a:pt x="111" y="453"/>
                    <a:pt x="112" y="454"/>
                    <a:pt x="112" y="455"/>
                  </a:cubicBezTo>
                  <a:cubicBezTo>
                    <a:pt x="105" y="468"/>
                    <a:pt x="98" y="480"/>
                    <a:pt x="92" y="493"/>
                  </a:cubicBezTo>
                  <a:cubicBezTo>
                    <a:pt x="92" y="495"/>
                    <a:pt x="93" y="496"/>
                    <a:pt x="94" y="498"/>
                  </a:cubicBezTo>
                  <a:cubicBezTo>
                    <a:pt x="113" y="498"/>
                    <a:pt x="133" y="498"/>
                    <a:pt x="152" y="497"/>
                  </a:cubicBezTo>
                  <a:cubicBezTo>
                    <a:pt x="154" y="497"/>
                    <a:pt x="156" y="495"/>
                    <a:pt x="158" y="494"/>
                  </a:cubicBezTo>
                  <a:cubicBezTo>
                    <a:pt x="156" y="492"/>
                    <a:pt x="154" y="489"/>
                    <a:pt x="152" y="489"/>
                  </a:cubicBezTo>
                  <a:cubicBezTo>
                    <a:pt x="142" y="489"/>
                    <a:pt x="132" y="489"/>
                    <a:pt x="117" y="489"/>
                  </a:cubicBezTo>
                  <a:cubicBezTo>
                    <a:pt x="124" y="478"/>
                    <a:pt x="127" y="470"/>
                    <a:pt x="133" y="464"/>
                  </a:cubicBezTo>
                  <a:cubicBezTo>
                    <a:pt x="151" y="446"/>
                    <a:pt x="173" y="440"/>
                    <a:pt x="197" y="441"/>
                  </a:cubicBezTo>
                  <a:cubicBezTo>
                    <a:pt x="205" y="442"/>
                    <a:pt x="212" y="442"/>
                    <a:pt x="210" y="430"/>
                  </a:cubicBezTo>
                  <a:cubicBezTo>
                    <a:pt x="199" y="430"/>
                    <a:pt x="187" y="430"/>
                    <a:pt x="175" y="430"/>
                  </a:cubicBezTo>
                  <a:cubicBezTo>
                    <a:pt x="177" y="409"/>
                    <a:pt x="198" y="402"/>
                    <a:pt x="245" y="406"/>
                  </a:cubicBezTo>
                  <a:cubicBezTo>
                    <a:pt x="225" y="413"/>
                    <a:pt x="225" y="427"/>
                    <a:pt x="223" y="441"/>
                  </a:cubicBezTo>
                  <a:cubicBezTo>
                    <a:pt x="223" y="444"/>
                    <a:pt x="217" y="448"/>
                    <a:pt x="213" y="450"/>
                  </a:cubicBezTo>
                  <a:cubicBezTo>
                    <a:pt x="175" y="468"/>
                    <a:pt x="156" y="498"/>
                    <a:pt x="159" y="535"/>
                  </a:cubicBezTo>
                  <a:cubicBezTo>
                    <a:pt x="161" y="560"/>
                    <a:pt x="174" y="579"/>
                    <a:pt x="190" y="595"/>
                  </a:cubicBezTo>
                  <a:cubicBezTo>
                    <a:pt x="196" y="601"/>
                    <a:pt x="201" y="605"/>
                    <a:pt x="210" y="613"/>
                  </a:cubicBezTo>
                  <a:cubicBezTo>
                    <a:pt x="156" y="611"/>
                    <a:pt x="106" y="609"/>
                    <a:pt x="56" y="608"/>
                  </a:cubicBezTo>
                  <a:cubicBezTo>
                    <a:pt x="56" y="606"/>
                    <a:pt x="56" y="605"/>
                    <a:pt x="56" y="603"/>
                  </a:cubicBezTo>
                  <a:cubicBezTo>
                    <a:pt x="99" y="603"/>
                    <a:pt x="141" y="603"/>
                    <a:pt x="184" y="603"/>
                  </a:cubicBezTo>
                  <a:cubicBezTo>
                    <a:pt x="184" y="601"/>
                    <a:pt x="184" y="600"/>
                    <a:pt x="184" y="598"/>
                  </a:cubicBezTo>
                  <a:cubicBezTo>
                    <a:pt x="180" y="597"/>
                    <a:pt x="175" y="596"/>
                    <a:pt x="170" y="595"/>
                  </a:cubicBezTo>
                  <a:cubicBezTo>
                    <a:pt x="126" y="595"/>
                    <a:pt x="82" y="594"/>
                    <a:pt x="37" y="594"/>
                  </a:cubicBezTo>
                  <a:cubicBezTo>
                    <a:pt x="27" y="594"/>
                    <a:pt x="21" y="590"/>
                    <a:pt x="16" y="582"/>
                  </a:cubicBezTo>
                  <a:cubicBezTo>
                    <a:pt x="0" y="557"/>
                    <a:pt x="2" y="529"/>
                    <a:pt x="7" y="502"/>
                  </a:cubicBezTo>
                  <a:cubicBezTo>
                    <a:pt x="8" y="499"/>
                    <a:pt x="14" y="496"/>
                    <a:pt x="17" y="496"/>
                  </a:cubicBezTo>
                  <a:cubicBezTo>
                    <a:pt x="32" y="495"/>
                    <a:pt x="46" y="496"/>
                    <a:pt x="60" y="494"/>
                  </a:cubicBezTo>
                  <a:cubicBezTo>
                    <a:pt x="46" y="480"/>
                    <a:pt x="27" y="489"/>
                    <a:pt x="10" y="484"/>
                  </a:cubicBezTo>
                  <a:cubicBezTo>
                    <a:pt x="16" y="464"/>
                    <a:pt x="31" y="455"/>
                    <a:pt x="47" y="446"/>
                  </a:cubicBezTo>
                  <a:cubicBezTo>
                    <a:pt x="55" y="441"/>
                    <a:pt x="59" y="435"/>
                    <a:pt x="60" y="425"/>
                  </a:cubicBezTo>
                  <a:cubicBezTo>
                    <a:pt x="60" y="418"/>
                    <a:pt x="64" y="411"/>
                    <a:pt x="68" y="401"/>
                  </a:cubicBezTo>
                  <a:cubicBezTo>
                    <a:pt x="69" y="402"/>
                    <a:pt x="67" y="399"/>
                    <a:pt x="66" y="396"/>
                  </a:cubicBezTo>
                  <a:cubicBezTo>
                    <a:pt x="56" y="376"/>
                    <a:pt x="59" y="358"/>
                    <a:pt x="77" y="343"/>
                  </a:cubicBezTo>
                  <a:cubicBezTo>
                    <a:pt x="84" y="338"/>
                    <a:pt x="86" y="333"/>
                    <a:pt x="83" y="325"/>
                  </a:cubicBezTo>
                  <a:cubicBezTo>
                    <a:pt x="77" y="309"/>
                    <a:pt x="72" y="294"/>
                    <a:pt x="68" y="279"/>
                  </a:cubicBezTo>
                  <a:cubicBezTo>
                    <a:pt x="64" y="269"/>
                    <a:pt x="63" y="260"/>
                    <a:pt x="49" y="258"/>
                  </a:cubicBezTo>
                  <a:cubicBezTo>
                    <a:pt x="45" y="257"/>
                    <a:pt x="41" y="247"/>
                    <a:pt x="40" y="240"/>
                  </a:cubicBezTo>
                  <a:cubicBezTo>
                    <a:pt x="40" y="237"/>
                    <a:pt x="48" y="229"/>
                    <a:pt x="52" y="230"/>
                  </a:cubicBezTo>
                  <a:cubicBezTo>
                    <a:pt x="75" y="233"/>
                    <a:pt x="95" y="220"/>
                    <a:pt x="117" y="216"/>
                  </a:cubicBezTo>
                  <a:cubicBezTo>
                    <a:pt x="118" y="215"/>
                    <a:pt x="119" y="216"/>
                    <a:pt x="122" y="219"/>
                  </a:cubicBezTo>
                  <a:cubicBezTo>
                    <a:pt x="118" y="221"/>
                    <a:pt x="114" y="224"/>
                    <a:pt x="110" y="226"/>
                  </a:cubicBezTo>
                  <a:cubicBezTo>
                    <a:pt x="121" y="231"/>
                    <a:pt x="130" y="230"/>
                    <a:pt x="165" y="217"/>
                  </a:cubicBezTo>
                  <a:cubicBezTo>
                    <a:pt x="164" y="213"/>
                    <a:pt x="163" y="209"/>
                    <a:pt x="162" y="202"/>
                  </a:cubicBezTo>
                  <a:cubicBezTo>
                    <a:pt x="179" y="196"/>
                    <a:pt x="196" y="190"/>
                    <a:pt x="213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10944225" y="500063"/>
              <a:ext cx="1109663" cy="1500188"/>
            </a:xfrm>
            <a:custGeom>
              <a:avLst/>
              <a:gdLst>
                <a:gd name="T0" fmla="*/ 50 w 780"/>
                <a:gd name="T1" fmla="*/ 85 h 1053"/>
                <a:gd name="T2" fmla="*/ 631 w 780"/>
                <a:gd name="T3" fmla="*/ 228 h 1053"/>
                <a:gd name="T4" fmla="*/ 600 w 780"/>
                <a:gd name="T5" fmla="*/ 862 h 1053"/>
                <a:gd name="T6" fmla="*/ 0 w 780"/>
                <a:gd name="T7" fmla="*/ 944 h 1053"/>
                <a:gd name="T8" fmla="*/ 77 w 780"/>
                <a:gd name="T9" fmla="*/ 970 h 1053"/>
                <a:gd name="T10" fmla="*/ 383 w 780"/>
                <a:gd name="T11" fmla="*/ 971 h 1053"/>
                <a:gd name="T12" fmla="*/ 706 w 780"/>
                <a:gd name="T13" fmla="*/ 597 h 1053"/>
                <a:gd name="T14" fmla="*/ 396 w 780"/>
                <a:gd name="T15" fmla="*/ 87 h 1053"/>
                <a:gd name="T16" fmla="*/ 223 w 780"/>
                <a:gd name="T17" fmla="*/ 63 h 1053"/>
                <a:gd name="T18" fmla="*/ 89 w 780"/>
                <a:gd name="T19" fmla="*/ 75 h 1053"/>
                <a:gd name="T20" fmla="*/ 50 w 780"/>
                <a:gd name="T21" fmla="*/ 85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0" h="1053">
                  <a:moveTo>
                    <a:pt x="50" y="85"/>
                  </a:moveTo>
                  <a:cubicBezTo>
                    <a:pt x="228" y="0"/>
                    <a:pt x="479" y="34"/>
                    <a:pt x="631" y="228"/>
                  </a:cubicBezTo>
                  <a:cubicBezTo>
                    <a:pt x="780" y="417"/>
                    <a:pt x="767" y="684"/>
                    <a:pt x="600" y="862"/>
                  </a:cubicBezTo>
                  <a:cubicBezTo>
                    <a:pt x="435" y="1037"/>
                    <a:pt x="175" y="1053"/>
                    <a:pt x="0" y="944"/>
                  </a:cubicBezTo>
                  <a:cubicBezTo>
                    <a:pt x="25" y="953"/>
                    <a:pt x="51" y="964"/>
                    <a:pt x="77" y="970"/>
                  </a:cubicBezTo>
                  <a:cubicBezTo>
                    <a:pt x="179" y="993"/>
                    <a:pt x="282" y="1005"/>
                    <a:pt x="383" y="971"/>
                  </a:cubicBezTo>
                  <a:cubicBezTo>
                    <a:pt x="564" y="910"/>
                    <a:pt x="675" y="785"/>
                    <a:pt x="706" y="597"/>
                  </a:cubicBezTo>
                  <a:cubicBezTo>
                    <a:pt x="742" y="373"/>
                    <a:pt x="611" y="161"/>
                    <a:pt x="396" y="87"/>
                  </a:cubicBezTo>
                  <a:cubicBezTo>
                    <a:pt x="340" y="68"/>
                    <a:pt x="282" y="61"/>
                    <a:pt x="223" y="63"/>
                  </a:cubicBezTo>
                  <a:cubicBezTo>
                    <a:pt x="178" y="64"/>
                    <a:pt x="133" y="64"/>
                    <a:pt x="89" y="75"/>
                  </a:cubicBezTo>
                  <a:cubicBezTo>
                    <a:pt x="76" y="78"/>
                    <a:pt x="63" y="82"/>
                    <a:pt x="5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11115675" y="915988"/>
              <a:ext cx="273050" cy="419100"/>
            </a:xfrm>
            <a:custGeom>
              <a:avLst/>
              <a:gdLst>
                <a:gd name="T0" fmla="*/ 27 w 192"/>
                <a:gd name="T1" fmla="*/ 37 h 294"/>
                <a:gd name="T2" fmla="*/ 45 w 192"/>
                <a:gd name="T3" fmla="*/ 12 h 294"/>
                <a:gd name="T4" fmla="*/ 72 w 192"/>
                <a:gd name="T5" fmla="*/ 1 h 294"/>
                <a:gd name="T6" fmla="*/ 172 w 192"/>
                <a:gd name="T7" fmla="*/ 1 h 294"/>
                <a:gd name="T8" fmla="*/ 173 w 192"/>
                <a:gd name="T9" fmla="*/ 17 h 294"/>
                <a:gd name="T10" fmla="*/ 175 w 192"/>
                <a:gd name="T11" fmla="*/ 110 h 294"/>
                <a:gd name="T12" fmla="*/ 161 w 192"/>
                <a:gd name="T13" fmla="*/ 179 h 294"/>
                <a:gd name="T14" fmla="*/ 154 w 192"/>
                <a:gd name="T15" fmla="*/ 188 h 294"/>
                <a:gd name="T16" fmla="*/ 150 w 192"/>
                <a:gd name="T17" fmla="*/ 187 h 294"/>
                <a:gd name="T18" fmla="*/ 145 w 192"/>
                <a:gd name="T19" fmla="*/ 31 h 294"/>
                <a:gd name="T20" fmla="*/ 123 w 192"/>
                <a:gd name="T21" fmla="*/ 31 h 294"/>
                <a:gd name="T22" fmla="*/ 123 w 192"/>
                <a:gd name="T23" fmla="*/ 154 h 294"/>
                <a:gd name="T24" fmla="*/ 36 w 192"/>
                <a:gd name="T25" fmla="*/ 154 h 294"/>
                <a:gd name="T26" fmla="*/ 46 w 192"/>
                <a:gd name="T27" fmla="*/ 73 h 294"/>
                <a:gd name="T28" fmla="*/ 112 w 192"/>
                <a:gd name="T29" fmla="*/ 23 h 294"/>
                <a:gd name="T30" fmla="*/ 166 w 192"/>
                <a:gd name="T31" fmla="*/ 23 h 294"/>
                <a:gd name="T32" fmla="*/ 168 w 192"/>
                <a:gd name="T33" fmla="*/ 17 h 294"/>
                <a:gd name="T34" fmla="*/ 157 w 192"/>
                <a:gd name="T35" fmla="*/ 11 h 294"/>
                <a:gd name="T36" fmla="*/ 70 w 192"/>
                <a:gd name="T37" fmla="*/ 13 h 294"/>
                <a:gd name="T38" fmla="*/ 57 w 192"/>
                <a:gd name="T39" fmla="*/ 22 h 294"/>
                <a:gd name="T40" fmla="*/ 32 w 192"/>
                <a:gd name="T41" fmla="*/ 80 h 294"/>
                <a:gd name="T42" fmla="*/ 18 w 192"/>
                <a:gd name="T43" fmla="*/ 176 h 294"/>
                <a:gd name="T44" fmla="*/ 125 w 192"/>
                <a:gd name="T45" fmla="*/ 176 h 294"/>
                <a:gd name="T46" fmla="*/ 113 w 192"/>
                <a:gd name="T47" fmla="*/ 229 h 294"/>
                <a:gd name="T48" fmla="*/ 88 w 192"/>
                <a:gd name="T49" fmla="*/ 267 h 294"/>
                <a:gd name="T50" fmla="*/ 67 w 192"/>
                <a:gd name="T51" fmla="*/ 271 h 294"/>
                <a:gd name="T52" fmla="*/ 54 w 192"/>
                <a:gd name="T53" fmla="*/ 248 h 294"/>
                <a:gd name="T54" fmla="*/ 34 w 192"/>
                <a:gd name="T55" fmla="*/ 232 h 294"/>
                <a:gd name="T56" fmla="*/ 102 w 192"/>
                <a:gd name="T57" fmla="*/ 197 h 294"/>
                <a:gd name="T58" fmla="*/ 109 w 192"/>
                <a:gd name="T59" fmla="*/ 213 h 294"/>
                <a:gd name="T60" fmla="*/ 120 w 192"/>
                <a:gd name="T61" fmla="*/ 196 h 294"/>
                <a:gd name="T62" fmla="*/ 105 w 192"/>
                <a:gd name="T63" fmla="*/ 188 h 294"/>
                <a:gd name="T64" fmla="*/ 17 w 192"/>
                <a:gd name="T65" fmla="*/ 188 h 294"/>
                <a:gd name="T66" fmla="*/ 34 w 192"/>
                <a:gd name="T67" fmla="*/ 279 h 294"/>
                <a:gd name="T68" fmla="*/ 44 w 192"/>
                <a:gd name="T69" fmla="*/ 285 h 294"/>
                <a:gd name="T70" fmla="*/ 121 w 192"/>
                <a:gd name="T71" fmla="*/ 286 h 294"/>
                <a:gd name="T72" fmla="*/ 112 w 192"/>
                <a:gd name="T73" fmla="*/ 265 h 294"/>
                <a:gd name="T74" fmla="*/ 122 w 192"/>
                <a:gd name="T75" fmla="*/ 245 h 294"/>
                <a:gd name="T76" fmla="*/ 175 w 192"/>
                <a:gd name="T77" fmla="*/ 192 h 294"/>
                <a:gd name="T78" fmla="*/ 185 w 192"/>
                <a:gd name="T79" fmla="*/ 164 h 294"/>
                <a:gd name="T80" fmla="*/ 184 w 192"/>
                <a:gd name="T81" fmla="*/ 18 h 294"/>
                <a:gd name="T82" fmla="*/ 185 w 192"/>
                <a:gd name="T83" fmla="*/ 3 h 294"/>
                <a:gd name="T84" fmla="*/ 188 w 192"/>
                <a:gd name="T85" fmla="*/ 3 h 294"/>
                <a:gd name="T86" fmla="*/ 191 w 192"/>
                <a:gd name="T87" fmla="*/ 12 h 294"/>
                <a:gd name="T88" fmla="*/ 191 w 192"/>
                <a:gd name="T89" fmla="*/ 183 h 294"/>
                <a:gd name="T90" fmla="*/ 183 w 192"/>
                <a:gd name="T91" fmla="*/ 197 h 294"/>
                <a:gd name="T92" fmla="*/ 129 w 192"/>
                <a:gd name="T93" fmla="*/ 253 h 294"/>
                <a:gd name="T94" fmla="*/ 123 w 192"/>
                <a:gd name="T95" fmla="*/ 268 h 294"/>
                <a:gd name="T96" fmla="*/ 138 w 192"/>
                <a:gd name="T97" fmla="*/ 277 h 294"/>
                <a:gd name="T98" fmla="*/ 170 w 192"/>
                <a:gd name="T99" fmla="*/ 278 h 294"/>
                <a:gd name="T100" fmla="*/ 187 w 192"/>
                <a:gd name="T101" fmla="*/ 293 h 294"/>
                <a:gd name="T102" fmla="*/ 176 w 192"/>
                <a:gd name="T103" fmla="*/ 294 h 294"/>
                <a:gd name="T104" fmla="*/ 33 w 192"/>
                <a:gd name="T105" fmla="*/ 294 h 294"/>
                <a:gd name="T106" fmla="*/ 17 w 192"/>
                <a:gd name="T107" fmla="*/ 281 h 294"/>
                <a:gd name="T108" fmla="*/ 24 w 192"/>
                <a:gd name="T109" fmla="*/ 51 h 294"/>
                <a:gd name="T110" fmla="*/ 27 w 192"/>
                <a:gd name="T111" fmla="*/ 3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2" h="294">
                  <a:moveTo>
                    <a:pt x="27" y="37"/>
                  </a:moveTo>
                  <a:cubicBezTo>
                    <a:pt x="33" y="29"/>
                    <a:pt x="37" y="19"/>
                    <a:pt x="45" y="12"/>
                  </a:cubicBezTo>
                  <a:cubicBezTo>
                    <a:pt x="52" y="6"/>
                    <a:pt x="63" y="1"/>
                    <a:pt x="72" y="1"/>
                  </a:cubicBezTo>
                  <a:cubicBezTo>
                    <a:pt x="105" y="0"/>
                    <a:pt x="138" y="1"/>
                    <a:pt x="172" y="1"/>
                  </a:cubicBezTo>
                  <a:cubicBezTo>
                    <a:pt x="172" y="8"/>
                    <a:pt x="173" y="13"/>
                    <a:pt x="173" y="17"/>
                  </a:cubicBezTo>
                  <a:cubicBezTo>
                    <a:pt x="173" y="48"/>
                    <a:pt x="172" y="79"/>
                    <a:pt x="175" y="110"/>
                  </a:cubicBezTo>
                  <a:cubicBezTo>
                    <a:pt x="178" y="135"/>
                    <a:pt x="166" y="156"/>
                    <a:pt x="161" y="179"/>
                  </a:cubicBezTo>
                  <a:cubicBezTo>
                    <a:pt x="160" y="182"/>
                    <a:pt x="157" y="185"/>
                    <a:pt x="154" y="188"/>
                  </a:cubicBezTo>
                  <a:cubicBezTo>
                    <a:pt x="153" y="188"/>
                    <a:pt x="151" y="187"/>
                    <a:pt x="150" y="187"/>
                  </a:cubicBezTo>
                  <a:cubicBezTo>
                    <a:pt x="148" y="135"/>
                    <a:pt x="147" y="83"/>
                    <a:pt x="145" y="31"/>
                  </a:cubicBezTo>
                  <a:cubicBezTo>
                    <a:pt x="138" y="31"/>
                    <a:pt x="131" y="31"/>
                    <a:pt x="123" y="31"/>
                  </a:cubicBezTo>
                  <a:cubicBezTo>
                    <a:pt x="123" y="71"/>
                    <a:pt x="123" y="112"/>
                    <a:pt x="123" y="154"/>
                  </a:cubicBezTo>
                  <a:cubicBezTo>
                    <a:pt x="94" y="154"/>
                    <a:pt x="66" y="154"/>
                    <a:pt x="36" y="154"/>
                  </a:cubicBezTo>
                  <a:cubicBezTo>
                    <a:pt x="35" y="127"/>
                    <a:pt x="38" y="100"/>
                    <a:pt x="46" y="73"/>
                  </a:cubicBezTo>
                  <a:cubicBezTo>
                    <a:pt x="57" y="39"/>
                    <a:pt x="77" y="24"/>
                    <a:pt x="112" y="23"/>
                  </a:cubicBezTo>
                  <a:cubicBezTo>
                    <a:pt x="130" y="23"/>
                    <a:pt x="148" y="23"/>
                    <a:pt x="166" y="23"/>
                  </a:cubicBezTo>
                  <a:cubicBezTo>
                    <a:pt x="167" y="21"/>
                    <a:pt x="167" y="19"/>
                    <a:pt x="168" y="17"/>
                  </a:cubicBezTo>
                  <a:cubicBezTo>
                    <a:pt x="164" y="15"/>
                    <a:pt x="161" y="11"/>
                    <a:pt x="157" y="11"/>
                  </a:cubicBezTo>
                  <a:cubicBezTo>
                    <a:pt x="128" y="12"/>
                    <a:pt x="99" y="12"/>
                    <a:pt x="70" y="13"/>
                  </a:cubicBezTo>
                  <a:cubicBezTo>
                    <a:pt x="65" y="14"/>
                    <a:pt x="59" y="18"/>
                    <a:pt x="57" y="22"/>
                  </a:cubicBezTo>
                  <a:cubicBezTo>
                    <a:pt x="48" y="41"/>
                    <a:pt x="37" y="59"/>
                    <a:pt x="32" y="80"/>
                  </a:cubicBezTo>
                  <a:cubicBezTo>
                    <a:pt x="25" y="111"/>
                    <a:pt x="22" y="143"/>
                    <a:pt x="18" y="176"/>
                  </a:cubicBezTo>
                  <a:cubicBezTo>
                    <a:pt x="56" y="176"/>
                    <a:pt x="90" y="176"/>
                    <a:pt x="125" y="176"/>
                  </a:cubicBezTo>
                  <a:cubicBezTo>
                    <a:pt x="128" y="195"/>
                    <a:pt x="130" y="213"/>
                    <a:pt x="113" y="229"/>
                  </a:cubicBezTo>
                  <a:cubicBezTo>
                    <a:pt x="102" y="238"/>
                    <a:pt x="95" y="253"/>
                    <a:pt x="88" y="267"/>
                  </a:cubicBezTo>
                  <a:cubicBezTo>
                    <a:pt x="82" y="278"/>
                    <a:pt x="76" y="280"/>
                    <a:pt x="67" y="271"/>
                  </a:cubicBezTo>
                  <a:cubicBezTo>
                    <a:pt x="62" y="264"/>
                    <a:pt x="57" y="256"/>
                    <a:pt x="54" y="248"/>
                  </a:cubicBezTo>
                  <a:cubicBezTo>
                    <a:pt x="49" y="233"/>
                    <a:pt x="50" y="233"/>
                    <a:pt x="34" y="232"/>
                  </a:cubicBezTo>
                  <a:cubicBezTo>
                    <a:pt x="29" y="208"/>
                    <a:pt x="56" y="195"/>
                    <a:pt x="102" y="197"/>
                  </a:cubicBezTo>
                  <a:cubicBezTo>
                    <a:pt x="104" y="202"/>
                    <a:pt x="106" y="208"/>
                    <a:pt x="109" y="213"/>
                  </a:cubicBezTo>
                  <a:cubicBezTo>
                    <a:pt x="119" y="211"/>
                    <a:pt x="121" y="205"/>
                    <a:pt x="120" y="196"/>
                  </a:cubicBezTo>
                  <a:cubicBezTo>
                    <a:pt x="118" y="186"/>
                    <a:pt x="111" y="188"/>
                    <a:pt x="105" y="188"/>
                  </a:cubicBezTo>
                  <a:cubicBezTo>
                    <a:pt x="77" y="188"/>
                    <a:pt x="50" y="188"/>
                    <a:pt x="17" y="188"/>
                  </a:cubicBezTo>
                  <a:cubicBezTo>
                    <a:pt x="23" y="221"/>
                    <a:pt x="28" y="250"/>
                    <a:pt x="34" y="279"/>
                  </a:cubicBezTo>
                  <a:cubicBezTo>
                    <a:pt x="35" y="282"/>
                    <a:pt x="41" y="285"/>
                    <a:pt x="44" y="285"/>
                  </a:cubicBezTo>
                  <a:cubicBezTo>
                    <a:pt x="70" y="286"/>
                    <a:pt x="96" y="286"/>
                    <a:pt x="121" y="286"/>
                  </a:cubicBezTo>
                  <a:cubicBezTo>
                    <a:pt x="117" y="278"/>
                    <a:pt x="112" y="271"/>
                    <a:pt x="112" y="265"/>
                  </a:cubicBezTo>
                  <a:cubicBezTo>
                    <a:pt x="112" y="258"/>
                    <a:pt x="117" y="250"/>
                    <a:pt x="122" y="245"/>
                  </a:cubicBezTo>
                  <a:cubicBezTo>
                    <a:pt x="139" y="226"/>
                    <a:pt x="157" y="209"/>
                    <a:pt x="175" y="192"/>
                  </a:cubicBezTo>
                  <a:cubicBezTo>
                    <a:pt x="183" y="184"/>
                    <a:pt x="185" y="175"/>
                    <a:pt x="185" y="164"/>
                  </a:cubicBezTo>
                  <a:cubicBezTo>
                    <a:pt x="184" y="116"/>
                    <a:pt x="184" y="67"/>
                    <a:pt x="184" y="18"/>
                  </a:cubicBezTo>
                  <a:cubicBezTo>
                    <a:pt x="184" y="13"/>
                    <a:pt x="184" y="8"/>
                    <a:pt x="185" y="3"/>
                  </a:cubicBezTo>
                  <a:cubicBezTo>
                    <a:pt x="186" y="3"/>
                    <a:pt x="187" y="3"/>
                    <a:pt x="188" y="3"/>
                  </a:cubicBezTo>
                  <a:cubicBezTo>
                    <a:pt x="189" y="6"/>
                    <a:pt x="191" y="9"/>
                    <a:pt x="191" y="12"/>
                  </a:cubicBezTo>
                  <a:cubicBezTo>
                    <a:pt x="191" y="69"/>
                    <a:pt x="192" y="126"/>
                    <a:pt x="191" y="183"/>
                  </a:cubicBezTo>
                  <a:cubicBezTo>
                    <a:pt x="191" y="188"/>
                    <a:pt x="187" y="193"/>
                    <a:pt x="183" y="197"/>
                  </a:cubicBezTo>
                  <a:cubicBezTo>
                    <a:pt x="165" y="216"/>
                    <a:pt x="147" y="234"/>
                    <a:pt x="129" y="253"/>
                  </a:cubicBezTo>
                  <a:cubicBezTo>
                    <a:pt x="125" y="257"/>
                    <a:pt x="121" y="266"/>
                    <a:pt x="123" y="268"/>
                  </a:cubicBezTo>
                  <a:cubicBezTo>
                    <a:pt x="125" y="273"/>
                    <a:pt x="133" y="276"/>
                    <a:pt x="138" y="277"/>
                  </a:cubicBezTo>
                  <a:cubicBezTo>
                    <a:pt x="149" y="279"/>
                    <a:pt x="160" y="279"/>
                    <a:pt x="170" y="278"/>
                  </a:cubicBezTo>
                  <a:cubicBezTo>
                    <a:pt x="182" y="276"/>
                    <a:pt x="187" y="281"/>
                    <a:pt x="187" y="293"/>
                  </a:cubicBezTo>
                  <a:cubicBezTo>
                    <a:pt x="183" y="294"/>
                    <a:pt x="179" y="294"/>
                    <a:pt x="176" y="294"/>
                  </a:cubicBezTo>
                  <a:cubicBezTo>
                    <a:pt x="128" y="294"/>
                    <a:pt x="81" y="294"/>
                    <a:pt x="33" y="294"/>
                  </a:cubicBezTo>
                  <a:cubicBezTo>
                    <a:pt x="23" y="294"/>
                    <a:pt x="19" y="291"/>
                    <a:pt x="17" y="281"/>
                  </a:cubicBezTo>
                  <a:cubicBezTo>
                    <a:pt x="0" y="203"/>
                    <a:pt x="6" y="127"/>
                    <a:pt x="24" y="51"/>
                  </a:cubicBezTo>
                  <a:cubicBezTo>
                    <a:pt x="25" y="46"/>
                    <a:pt x="26" y="42"/>
                    <a:pt x="2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0083800" y="1423988"/>
              <a:ext cx="334963" cy="322263"/>
            </a:xfrm>
            <a:custGeom>
              <a:avLst/>
              <a:gdLst>
                <a:gd name="T0" fmla="*/ 235 w 235"/>
                <a:gd name="T1" fmla="*/ 207 h 227"/>
                <a:gd name="T2" fmla="*/ 124 w 235"/>
                <a:gd name="T3" fmla="*/ 217 h 227"/>
                <a:gd name="T4" fmla="*/ 117 w 235"/>
                <a:gd name="T5" fmla="*/ 163 h 227"/>
                <a:gd name="T6" fmla="*/ 104 w 235"/>
                <a:gd name="T7" fmla="*/ 112 h 227"/>
                <a:gd name="T8" fmla="*/ 80 w 235"/>
                <a:gd name="T9" fmla="*/ 62 h 227"/>
                <a:gd name="T10" fmla="*/ 78 w 235"/>
                <a:gd name="T11" fmla="*/ 98 h 227"/>
                <a:gd name="T12" fmla="*/ 110 w 235"/>
                <a:gd name="T13" fmla="*/ 196 h 227"/>
                <a:gd name="T14" fmla="*/ 114 w 235"/>
                <a:gd name="T15" fmla="*/ 216 h 227"/>
                <a:gd name="T16" fmla="*/ 18 w 235"/>
                <a:gd name="T17" fmla="*/ 171 h 227"/>
                <a:gd name="T18" fmla="*/ 37 w 235"/>
                <a:gd name="T19" fmla="*/ 77 h 227"/>
                <a:gd name="T20" fmla="*/ 52 w 235"/>
                <a:gd name="T21" fmla="*/ 65 h 227"/>
                <a:gd name="T22" fmla="*/ 72 w 235"/>
                <a:gd name="T23" fmla="*/ 33 h 227"/>
                <a:gd name="T24" fmla="*/ 81 w 235"/>
                <a:gd name="T25" fmla="*/ 18 h 227"/>
                <a:gd name="T26" fmla="*/ 122 w 235"/>
                <a:gd name="T27" fmla="*/ 136 h 227"/>
                <a:gd name="T28" fmla="*/ 131 w 235"/>
                <a:gd name="T29" fmla="*/ 121 h 227"/>
                <a:gd name="T30" fmla="*/ 108 w 235"/>
                <a:gd name="T31" fmla="*/ 32 h 227"/>
                <a:gd name="T32" fmla="*/ 88 w 235"/>
                <a:gd name="T33" fmla="*/ 6 h 227"/>
                <a:gd name="T34" fmla="*/ 114 w 235"/>
                <a:gd name="T35" fmla="*/ 21 h 227"/>
                <a:gd name="T36" fmla="*/ 136 w 235"/>
                <a:gd name="T37" fmla="*/ 102 h 227"/>
                <a:gd name="T38" fmla="*/ 165 w 235"/>
                <a:gd name="T39" fmla="*/ 158 h 227"/>
                <a:gd name="T40" fmla="*/ 225 w 235"/>
                <a:gd name="T41" fmla="*/ 201 h 227"/>
                <a:gd name="T42" fmla="*/ 235 w 235"/>
                <a:gd name="T43" fmla="*/ 205 h 227"/>
                <a:gd name="T44" fmla="*/ 235 w 235"/>
                <a:gd name="T45" fmla="*/ 20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5" h="227">
                  <a:moveTo>
                    <a:pt x="235" y="207"/>
                  </a:moveTo>
                  <a:cubicBezTo>
                    <a:pt x="198" y="210"/>
                    <a:pt x="161" y="213"/>
                    <a:pt x="124" y="217"/>
                  </a:cubicBezTo>
                  <a:cubicBezTo>
                    <a:pt x="122" y="198"/>
                    <a:pt x="120" y="180"/>
                    <a:pt x="117" y="163"/>
                  </a:cubicBezTo>
                  <a:cubicBezTo>
                    <a:pt x="113" y="145"/>
                    <a:pt x="110" y="128"/>
                    <a:pt x="104" y="112"/>
                  </a:cubicBezTo>
                  <a:cubicBezTo>
                    <a:pt x="98" y="95"/>
                    <a:pt x="89" y="80"/>
                    <a:pt x="80" y="62"/>
                  </a:cubicBezTo>
                  <a:cubicBezTo>
                    <a:pt x="68" y="82"/>
                    <a:pt x="68" y="82"/>
                    <a:pt x="78" y="98"/>
                  </a:cubicBezTo>
                  <a:cubicBezTo>
                    <a:pt x="97" y="127"/>
                    <a:pt x="104" y="162"/>
                    <a:pt x="110" y="196"/>
                  </a:cubicBezTo>
                  <a:cubicBezTo>
                    <a:pt x="112" y="202"/>
                    <a:pt x="113" y="209"/>
                    <a:pt x="114" y="216"/>
                  </a:cubicBezTo>
                  <a:cubicBezTo>
                    <a:pt x="72" y="227"/>
                    <a:pt x="39" y="206"/>
                    <a:pt x="18" y="171"/>
                  </a:cubicBezTo>
                  <a:cubicBezTo>
                    <a:pt x="0" y="140"/>
                    <a:pt x="8" y="103"/>
                    <a:pt x="37" y="77"/>
                  </a:cubicBezTo>
                  <a:cubicBezTo>
                    <a:pt x="41" y="73"/>
                    <a:pt x="46" y="68"/>
                    <a:pt x="52" y="65"/>
                  </a:cubicBezTo>
                  <a:cubicBezTo>
                    <a:pt x="66" y="58"/>
                    <a:pt x="75" y="50"/>
                    <a:pt x="72" y="33"/>
                  </a:cubicBezTo>
                  <a:cubicBezTo>
                    <a:pt x="72" y="29"/>
                    <a:pt x="77" y="25"/>
                    <a:pt x="81" y="18"/>
                  </a:cubicBezTo>
                  <a:cubicBezTo>
                    <a:pt x="95" y="60"/>
                    <a:pt x="109" y="97"/>
                    <a:pt x="122" y="136"/>
                  </a:cubicBezTo>
                  <a:cubicBezTo>
                    <a:pt x="131" y="134"/>
                    <a:pt x="134" y="130"/>
                    <a:pt x="131" y="121"/>
                  </a:cubicBezTo>
                  <a:cubicBezTo>
                    <a:pt x="123" y="91"/>
                    <a:pt x="117" y="61"/>
                    <a:pt x="108" y="32"/>
                  </a:cubicBezTo>
                  <a:cubicBezTo>
                    <a:pt x="105" y="22"/>
                    <a:pt x="95" y="15"/>
                    <a:pt x="88" y="6"/>
                  </a:cubicBezTo>
                  <a:cubicBezTo>
                    <a:pt x="96" y="0"/>
                    <a:pt x="110" y="6"/>
                    <a:pt x="114" y="21"/>
                  </a:cubicBezTo>
                  <a:cubicBezTo>
                    <a:pt x="122" y="48"/>
                    <a:pt x="130" y="75"/>
                    <a:pt x="136" y="102"/>
                  </a:cubicBezTo>
                  <a:cubicBezTo>
                    <a:pt x="141" y="124"/>
                    <a:pt x="155" y="140"/>
                    <a:pt x="165" y="158"/>
                  </a:cubicBezTo>
                  <a:cubicBezTo>
                    <a:pt x="179" y="182"/>
                    <a:pt x="197" y="198"/>
                    <a:pt x="225" y="201"/>
                  </a:cubicBezTo>
                  <a:cubicBezTo>
                    <a:pt x="228" y="202"/>
                    <a:pt x="231" y="204"/>
                    <a:pt x="235" y="205"/>
                  </a:cubicBezTo>
                  <a:cubicBezTo>
                    <a:pt x="235" y="206"/>
                    <a:pt x="235" y="206"/>
                    <a:pt x="235" y="2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666413" y="1085850"/>
              <a:ext cx="246063" cy="298450"/>
            </a:xfrm>
            <a:custGeom>
              <a:avLst/>
              <a:gdLst>
                <a:gd name="T0" fmla="*/ 147 w 173"/>
                <a:gd name="T1" fmla="*/ 0 h 210"/>
                <a:gd name="T2" fmla="*/ 153 w 173"/>
                <a:gd name="T3" fmla="*/ 17 h 210"/>
                <a:gd name="T4" fmla="*/ 132 w 173"/>
                <a:gd name="T5" fmla="*/ 19 h 210"/>
                <a:gd name="T6" fmla="*/ 107 w 173"/>
                <a:gd name="T7" fmla="*/ 19 h 210"/>
                <a:gd name="T8" fmla="*/ 88 w 173"/>
                <a:gd name="T9" fmla="*/ 50 h 210"/>
                <a:gd name="T10" fmla="*/ 100 w 173"/>
                <a:gd name="T11" fmla="*/ 89 h 210"/>
                <a:gd name="T12" fmla="*/ 109 w 173"/>
                <a:gd name="T13" fmla="*/ 97 h 210"/>
                <a:gd name="T14" fmla="*/ 148 w 173"/>
                <a:gd name="T15" fmla="*/ 97 h 210"/>
                <a:gd name="T16" fmla="*/ 123 w 173"/>
                <a:gd name="T17" fmla="*/ 45 h 210"/>
                <a:gd name="T18" fmla="*/ 152 w 173"/>
                <a:gd name="T19" fmla="*/ 25 h 210"/>
                <a:gd name="T20" fmla="*/ 171 w 173"/>
                <a:gd name="T21" fmla="*/ 98 h 210"/>
                <a:gd name="T22" fmla="*/ 171 w 173"/>
                <a:gd name="T23" fmla="*/ 207 h 210"/>
                <a:gd name="T24" fmla="*/ 143 w 173"/>
                <a:gd name="T25" fmla="*/ 207 h 210"/>
                <a:gd name="T26" fmla="*/ 142 w 173"/>
                <a:gd name="T27" fmla="*/ 192 h 210"/>
                <a:gd name="T28" fmla="*/ 137 w 173"/>
                <a:gd name="T29" fmla="*/ 186 h 210"/>
                <a:gd name="T30" fmla="*/ 132 w 173"/>
                <a:gd name="T31" fmla="*/ 192 h 210"/>
                <a:gd name="T32" fmla="*/ 131 w 173"/>
                <a:gd name="T33" fmla="*/ 210 h 210"/>
                <a:gd name="T34" fmla="*/ 121 w 173"/>
                <a:gd name="T35" fmla="*/ 204 h 210"/>
                <a:gd name="T36" fmla="*/ 107 w 173"/>
                <a:gd name="T37" fmla="*/ 145 h 210"/>
                <a:gd name="T38" fmla="*/ 115 w 173"/>
                <a:gd name="T39" fmla="*/ 135 h 210"/>
                <a:gd name="T40" fmla="*/ 149 w 173"/>
                <a:gd name="T41" fmla="*/ 110 h 210"/>
                <a:gd name="T42" fmla="*/ 41 w 173"/>
                <a:gd name="T43" fmla="*/ 117 h 210"/>
                <a:gd name="T44" fmla="*/ 41 w 173"/>
                <a:gd name="T45" fmla="*/ 122 h 210"/>
                <a:gd name="T46" fmla="*/ 102 w 173"/>
                <a:gd name="T47" fmla="*/ 122 h 210"/>
                <a:gd name="T48" fmla="*/ 103 w 173"/>
                <a:gd name="T49" fmla="*/ 126 h 210"/>
                <a:gd name="T50" fmla="*/ 90 w 173"/>
                <a:gd name="T51" fmla="*/ 129 h 210"/>
                <a:gd name="T52" fmla="*/ 43 w 173"/>
                <a:gd name="T53" fmla="*/ 128 h 210"/>
                <a:gd name="T54" fmla="*/ 31 w 173"/>
                <a:gd name="T55" fmla="*/ 131 h 210"/>
                <a:gd name="T56" fmla="*/ 32 w 173"/>
                <a:gd name="T57" fmla="*/ 137 h 210"/>
                <a:gd name="T58" fmla="*/ 95 w 173"/>
                <a:gd name="T59" fmla="*/ 137 h 210"/>
                <a:gd name="T60" fmla="*/ 95 w 173"/>
                <a:gd name="T61" fmla="*/ 170 h 210"/>
                <a:gd name="T62" fmla="*/ 27 w 173"/>
                <a:gd name="T63" fmla="*/ 172 h 210"/>
                <a:gd name="T64" fmla="*/ 27 w 173"/>
                <a:gd name="T65" fmla="*/ 180 h 210"/>
                <a:gd name="T66" fmla="*/ 75 w 173"/>
                <a:gd name="T67" fmla="*/ 180 h 210"/>
                <a:gd name="T68" fmla="*/ 104 w 173"/>
                <a:gd name="T69" fmla="*/ 205 h 210"/>
                <a:gd name="T70" fmla="*/ 26 w 173"/>
                <a:gd name="T71" fmla="*/ 205 h 210"/>
                <a:gd name="T72" fmla="*/ 1 w 173"/>
                <a:gd name="T73" fmla="*/ 174 h 210"/>
                <a:gd name="T74" fmla="*/ 1 w 173"/>
                <a:gd name="T75" fmla="*/ 133 h 210"/>
                <a:gd name="T76" fmla="*/ 25 w 173"/>
                <a:gd name="T77" fmla="*/ 109 h 210"/>
                <a:gd name="T78" fmla="*/ 13 w 173"/>
                <a:gd name="T79" fmla="*/ 153 h 210"/>
                <a:gd name="T80" fmla="*/ 18 w 173"/>
                <a:gd name="T81" fmla="*/ 155 h 210"/>
                <a:gd name="T82" fmla="*/ 70 w 173"/>
                <a:gd name="T83" fmla="*/ 102 h 210"/>
                <a:gd name="T84" fmla="*/ 70 w 173"/>
                <a:gd name="T85" fmla="*/ 70 h 210"/>
                <a:gd name="T86" fmla="*/ 142 w 173"/>
                <a:gd name="T87" fmla="*/ 14 h 210"/>
                <a:gd name="T88" fmla="*/ 147 w 173"/>
                <a:gd name="T8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210">
                  <a:moveTo>
                    <a:pt x="147" y="0"/>
                  </a:moveTo>
                  <a:cubicBezTo>
                    <a:pt x="149" y="7"/>
                    <a:pt x="150" y="11"/>
                    <a:pt x="153" y="17"/>
                  </a:cubicBezTo>
                  <a:cubicBezTo>
                    <a:pt x="145" y="18"/>
                    <a:pt x="138" y="19"/>
                    <a:pt x="132" y="19"/>
                  </a:cubicBezTo>
                  <a:cubicBezTo>
                    <a:pt x="124" y="20"/>
                    <a:pt x="115" y="18"/>
                    <a:pt x="107" y="19"/>
                  </a:cubicBezTo>
                  <a:cubicBezTo>
                    <a:pt x="91" y="22"/>
                    <a:pt x="84" y="34"/>
                    <a:pt x="88" y="50"/>
                  </a:cubicBezTo>
                  <a:cubicBezTo>
                    <a:pt x="92" y="63"/>
                    <a:pt x="96" y="76"/>
                    <a:pt x="100" y="89"/>
                  </a:cubicBezTo>
                  <a:cubicBezTo>
                    <a:pt x="102" y="93"/>
                    <a:pt x="106" y="97"/>
                    <a:pt x="109" y="97"/>
                  </a:cubicBezTo>
                  <a:cubicBezTo>
                    <a:pt x="121" y="98"/>
                    <a:pt x="133" y="97"/>
                    <a:pt x="148" y="97"/>
                  </a:cubicBezTo>
                  <a:cubicBezTo>
                    <a:pt x="140" y="79"/>
                    <a:pt x="132" y="63"/>
                    <a:pt x="123" y="45"/>
                  </a:cubicBezTo>
                  <a:cubicBezTo>
                    <a:pt x="133" y="38"/>
                    <a:pt x="142" y="32"/>
                    <a:pt x="152" y="25"/>
                  </a:cubicBezTo>
                  <a:cubicBezTo>
                    <a:pt x="162" y="49"/>
                    <a:pt x="173" y="71"/>
                    <a:pt x="171" y="98"/>
                  </a:cubicBezTo>
                  <a:cubicBezTo>
                    <a:pt x="169" y="134"/>
                    <a:pt x="171" y="170"/>
                    <a:pt x="171" y="207"/>
                  </a:cubicBezTo>
                  <a:cubicBezTo>
                    <a:pt x="160" y="207"/>
                    <a:pt x="152" y="207"/>
                    <a:pt x="143" y="207"/>
                  </a:cubicBezTo>
                  <a:cubicBezTo>
                    <a:pt x="143" y="202"/>
                    <a:pt x="143" y="197"/>
                    <a:pt x="142" y="192"/>
                  </a:cubicBezTo>
                  <a:cubicBezTo>
                    <a:pt x="142" y="190"/>
                    <a:pt x="139" y="188"/>
                    <a:pt x="137" y="186"/>
                  </a:cubicBezTo>
                  <a:cubicBezTo>
                    <a:pt x="135" y="188"/>
                    <a:pt x="132" y="190"/>
                    <a:pt x="132" y="192"/>
                  </a:cubicBezTo>
                  <a:cubicBezTo>
                    <a:pt x="131" y="197"/>
                    <a:pt x="131" y="202"/>
                    <a:pt x="131" y="210"/>
                  </a:cubicBezTo>
                  <a:cubicBezTo>
                    <a:pt x="126" y="207"/>
                    <a:pt x="122" y="207"/>
                    <a:pt x="121" y="204"/>
                  </a:cubicBezTo>
                  <a:cubicBezTo>
                    <a:pt x="111" y="186"/>
                    <a:pt x="103" y="167"/>
                    <a:pt x="107" y="145"/>
                  </a:cubicBezTo>
                  <a:cubicBezTo>
                    <a:pt x="107" y="141"/>
                    <a:pt x="111" y="137"/>
                    <a:pt x="115" y="135"/>
                  </a:cubicBezTo>
                  <a:cubicBezTo>
                    <a:pt x="126" y="127"/>
                    <a:pt x="138" y="120"/>
                    <a:pt x="149" y="110"/>
                  </a:cubicBezTo>
                  <a:cubicBezTo>
                    <a:pt x="113" y="114"/>
                    <a:pt x="76" y="100"/>
                    <a:pt x="41" y="117"/>
                  </a:cubicBezTo>
                  <a:cubicBezTo>
                    <a:pt x="41" y="119"/>
                    <a:pt x="41" y="120"/>
                    <a:pt x="41" y="122"/>
                  </a:cubicBezTo>
                  <a:cubicBezTo>
                    <a:pt x="61" y="122"/>
                    <a:pt x="82" y="122"/>
                    <a:pt x="102" y="122"/>
                  </a:cubicBezTo>
                  <a:cubicBezTo>
                    <a:pt x="102" y="123"/>
                    <a:pt x="102" y="125"/>
                    <a:pt x="103" y="126"/>
                  </a:cubicBezTo>
                  <a:cubicBezTo>
                    <a:pt x="98" y="127"/>
                    <a:pt x="94" y="129"/>
                    <a:pt x="90" y="129"/>
                  </a:cubicBezTo>
                  <a:cubicBezTo>
                    <a:pt x="74" y="129"/>
                    <a:pt x="59" y="128"/>
                    <a:pt x="43" y="128"/>
                  </a:cubicBezTo>
                  <a:cubicBezTo>
                    <a:pt x="39" y="128"/>
                    <a:pt x="35" y="130"/>
                    <a:pt x="31" y="131"/>
                  </a:cubicBezTo>
                  <a:cubicBezTo>
                    <a:pt x="32" y="133"/>
                    <a:pt x="32" y="135"/>
                    <a:pt x="32" y="137"/>
                  </a:cubicBezTo>
                  <a:cubicBezTo>
                    <a:pt x="53" y="137"/>
                    <a:pt x="74" y="137"/>
                    <a:pt x="95" y="137"/>
                  </a:cubicBezTo>
                  <a:cubicBezTo>
                    <a:pt x="95" y="149"/>
                    <a:pt x="95" y="159"/>
                    <a:pt x="95" y="170"/>
                  </a:cubicBezTo>
                  <a:cubicBezTo>
                    <a:pt x="72" y="175"/>
                    <a:pt x="49" y="165"/>
                    <a:pt x="27" y="172"/>
                  </a:cubicBezTo>
                  <a:cubicBezTo>
                    <a:pt x="27" y="174"/>
                    <a:pt x="27" y="177"/>
                    <a:pt x="27" y="180"/>
                  </a:cubicBezTo>
                  <a:cubicBezTo>
                    <a:pt x="43" y="180"/>
                    <a:pt x="59" y="179"/>
                    <a:pt x="75" y="180"/>
                  </a:cubicBezTo>
                  <a:cubicBezTo>
                    <a:pt x="100" y="180"/>
                    <a:pt x="100" y="180"/>
                    <a:pt x="104" y="205"/>
                  </a:cubicBezTo>
                  <a:cubicBezTo>
                    <a:pt x="78" y="205"/>
                    <a:pt x="52" y="206"/>
                    <a:pt x="26" y="205"/>
                  </a:cubicBezTo>
                  <a:cubicBezTo>
                    <a:pt x="8" y="204"/>
                    <a:pt x="0" y="192"/>
                    <a:pt x="1" y="174"/>
                  </a:cubicBezTo>
                  <a:cubicBezTo>
                    <a:pt x="1" y="161"/>
                    <a:pt x="1" y="147"/>
                    <a:pt x="1" y="133"/>
                  </a:cubicBezTo>
                  <a:cubicBezTo>
                    <a:pt x="2" y="116"/>
                    <a:pt x="10" y="109"/>
                    <a:pt x="25" y="109"/>
                  </a:cubicBezTo>
                  <a:cubicBezTo>
                    <a:pt x="21" y="123"/>
                    <a:pt x="17" y="138"/>
                    <a:pt x="13" y="153"/>
                  </a:cubicBezTo>
                  <a:cubicBezTo>
                    <a:pt x="15" y="153"/>
                    <a:pt x="16" y="154"/>
                    <a:pt x="18" y="155"/>
                  </a:cubicBezTo>
                  <a:cubicBezTo>
                    <a:pt x="24" y="126"/>
                    <a:pt x="36" y="103"/>
                    <a:pt x="70" y="102"/>
                  </a:cubicBezTo>
                  <a:cubicBezTo>
                    <a:pt x="70" y="91"/>
                    <a:pt x="70" y="80"/>
                    <a:pt x="70" y="70"/>
                  </a:cubicBezTo>
                  <a:cubicBezTo>
                    <a:pt x="70" y="18"/>
                    <a:pt x="91" y="2"/>
                    <a:pt x="142" y="14"/>
                  </a:cubicBezTo>
                  <a:cubicBezTo>
                    <a:pt x="143" y="10"/>
                    <a:pt x="144" y="7"/>
                    <a:pt x="1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7" name="Freeform 13"/>
            <p:cNvSpPr>
              <a:spLocks/>
            </p:cNvSpPr>
            <p:nvPr userDrawn="1"/>
          </p:nvSpPr>
          <p:spPr bwMode="auto">
            <a:xfrm>
              <a:off x="10918825" y="935038"/>
              <a:ext cx="217488" cy="377825"/>
            </a:xfrm>
            <a:custGeom>
              <a:avLst/>
              <a:gdLst>
                <a:gd name="T0" fmla="*/ 44 w 152"/>
                <a:gd name="T1" fmla="*/ 5 h 265"/>
                <a:gd name="T2" fmla="*/ 64 w 152"/>
                <a:gd name="T3" fmla="*/ 70 h 265"/>
                <a:gd name="T4" fmla="*/ 80 w 152"/>
                <a:gd name="T5" fmla="*/ 105 h 265"/>
                <a:gd name="T6" fmla="*/ 76 w 152"/>
                <a:gd name="T7" fmla="*/ 108 h 265"/>
                <a:gd name="T8" fmla="*/ 38 w 152"/>
                <a:gd name="T9" fmla="*/ 79 h 265"/>
                <a:gd name="T10" fmla="*/ 15 w 152"/>
                <a:gd name="T11" fmla="*/ 206 h 265"/>
                <a:gd name="T12" fmla="*/ 25 w 152"/>
                <a:gd name="T13" fmla="*/ 126 h 265"/>
                <a:gd name="T14" fmla="*/ 29 w 152"/>
                <a:gd name="T15" fmla="*/ 126 h 265"/>
                <a:gd name="T16" fmla="*/ 45 w 152"/>
                <a:gd name="T17" fmla="*/ 196 h 265"/>
                <a:gd name="T18" fmla="*/ 54 w 152"/>
                <a:gd name="T19" fmla="*/ 228 h 265"/>
                <a:gd name="T20" fmla="*/ 93 w 152"/>
                <a:gd name="T21" fmla="*/ 256 h 265"/>
                <a:gd name="T22" fmla="*/ 125 w 152"/>
                <a:gd name="T23" fmla="*/ 226 h 265"/>
                <a:gd name="T24" fmla="*/ 126 w 152"/>
                <a:gd name="T25" fmla="*/ 150 h 265"/>
                <a:gd name="T26" fmla="*/ 90 w 152"/>
                <a:gd name="T27" fmla="*/ 82 h 265"/>
                <a:gd name="T28" fmla="*/ 56 w 152"/>
                <a:gd name="T29" fmla="*/ 19 h 265"/>
                <a:gd name="T30" fmla="*/ 62 w 152"/>
                <a:gd name="T31" fmla="*/ 11 h 265"/>
                <a:gd name="T32" fmla="*/ 122 w 152"/>
                <a:gd name="T33" fmla="*/ 1 h 265"/>
                <a:gd name="T34" fmla="*/ 150 w 152"/>
                <a:gd name="T35" fmla="*/ 32 h 265"/>
                <a:gd name="T36" fmla="*/ 141 w 152"/>
                <a:gd name="T37" fmla="*/ 89 h 265"/>
                <a:gd name="T38" fmla="*/ 134 w 152"/>
                <a:gd name="T39" fmla="*/ 248 h 265"/>
                <a:gd name="T40" fmla="*/ 120 w 152"/>
                <a:gd name="T41" fmla="*/ 264 h 265"/>
                <a:gd name="T42" fmla="*/ 55 w 152"/>
                <a:gd name="T43" fmla="*/ 264 h 265"/>
                <a:gd name="T44" fmla="*/ 9 w 152"/>
                <a:gd name="T45" fmla="*/ 222 h 265"/>
                <a:gd name="T46" fmla="*/ 19 w 152"/>
                <a:gd name="T47" fmla="*/ 69 h 265"/>
                <a:gd name="T48" fmla="*/ 31 w 152"/>
                <a:gd name="T49" fmla="*/ 19 h 265"/>
                <a:gd name="T50" fmla="*/ 40 w 152"/>
                <a:gd name="T51" fmla="*/ 3 h 265"/>
                <a:gd name="T52" fmla="*/ 44 w 152"/>
                <a:gd name="T53" fmla="*/ 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265">
                  <a:moveTo>
                    <a:pt x="44" y="5"/>
                  </a:moveTo>
                  <a:cubicBezTo>
                    <a:pt x="40" y="30"/>
                    <a:pt x="52" y="50"/>
                    <a:pt x="64" y="70"/>
                  </a:cubicBezTo>
                  <a:cubicBezTo>
                    <a:pt x="70" y="81"/>
                    <a:pt x="75" y="93"/>
                    <a:pt x="80" y="105"/>
                  </a:cubicBezTo>
                  <a:cubicBezTo>
                    <a:pt x="79" y="106"/>
                    <a:pt x="77" y="107"/>
                    <a:pt x="76" y="108"/>
                  </a:cubicBezTo>
                  <a:cubicBezTo>
                    <a:pt x="64" y="99"/>
                    <a:pt x="52" y="89"/>
                    <a:pt x="38" y="79"/>
                  </a:cubicBezTo>
                  <a:cubicBezTo>
                    <a:pt x="16" y="120"/>
                    <a:pt x="4" y="160"/>
                    <a:pt x="15" y="206"/>
                  </a:cubicBezTo>
                  <a:cubicBezTo>
                    <a:pt x="18" y="179"/>
                    <a:pt x="22" y="152"/>
                    <a:pt x="25" y="126"/>
                  </a:cubicBezTo>
                  <a:cubicBezTo>
                    <a:pt x="26" y="126"/>
                    <a:pt x="28" y="126"/>
                    <a:pt x="29" y="126"/>
                  </a:cubicBezTo>
                  <a:cubicBezTo>
                    <a:pt x="34" y="150"/>
                    <a:pt x="39" y="173"/>
                    <a:pt x="45" y="196"/>
                  </a:cubicBezTo>
                  <a:cubicBezTo>
                    <a:pt x="47" y="207"/>
                    <a:pt x="50" y="218"/>
                    <a:pt x="54" y="228"/>
                  </a:cubicBezTo>
                  <a:cubicBezTo>
                    <a:pt x="62" y="251"/>
                    <a:pt x="69" y="255"/>
                    <a:pt x="93" y="256"/>
                  </a:cubicBezTo>
                  <a:cubicBezTo>
                    <a:pt x="124" y="257"/>
                    <a:pt x="124" y="257"/>
                    <a:pt x="125" y="226"/>
                  </a:cubicBezTo>
                  <a:cubicBezTo>
                    <a:pt x="125" y="201"/>
                    <a:pt x="125" y="176"/>
                    <a:pt x="126" y="150"/>
                  </a:cubicBezTo>
                  <a:cubicBezTo>
                    <a:pt x="126" y="121"/>
                    <a:pt x="116" y="98"/>
                    <a:pt x="90" y="82"/>
                  </a:cubicBezTo>
                  <a:cubicBezTo>
                    <a:pt x="67" y="69"/>
                    <a:pt x="62" y="43"/>
                    <a:pt x="56" y="19"/>
                  </a:cubicBezTo>
                  <a:cubicBezTo>
                    <a:pt x="56" y="17"/>
                    <a:pt x="59" y="12"/>
                    <a:pt x="62" y="11"/>
                  </a:cubicBezTo>
                  <a:cubicBezTo>
                    <a:pt x="82" y="7"/>
                    <a:pt x="102" y="1"/>
                    <a:pt x="122" y="1"/>
                  </a:cubicBezTo>
                  <a:cubicBezTo>
                    <a:pt x="142" y="0"/>
                    <a:pt x="152" y="12"/>
                    <a:pt x="150" y="32"/>
                  </a:cubicBezTo>
                  <a:cubicBezTo>
                    <a:pt x="149" y="51"/>
                    <a:pt x="144" y="70"/>
                    <a:pt x="141" y="89"/>
                  </a:cubicBezTo>
                  <a:cubicBezTo>
                    <a:pt x="132" y="142"/>
                    <a:pt x="128" y="194"/>
                    <a:pt x="134" y="248"/>
                  </a:cubicBezTo>
                  <a:cubicBezTo>
                    <a:pt x="136" y="260"/>
                    <a:pt x="132" y="265"/>
                    <a:pt x="120" y="264"/>
                  </a:cubicBezTo>
                  <a:cubicBezTo>
                    <a:pt x="98" y="263"/>
                    <a:pt x="76" y="264"/>
                    <a:pt x="55" y="264"/>
                  </a:cubicBezTo>
                  <a:cubicBezTo>
                    <a:pt x="25" y="262"/>
                    <a:pt x="13" y="251"/>
                    <a:pt x="9" y="222"/>
                  </a:cubicBezTo>
                  <a:cubicBezTo>
                    <a:pt x="0" y="170"/>
                    <a:pt x="8" y="119"/>
                    <a:pt x="19" y="69"/>
                  </a:cubicBezTo>
                  <a:cubicBezTo>
                    <a:pt x="22" y="52"/>
                    <a:pt x="26" y="36"/>
                    <a:pt x="31" y="19"/>
                  </a:cubicBezTo>
                  <a:cubicBezTo>
                    <a:pt x="33" y="14"/>
                    <a:pt x="37" y="9"/>
                    <a:pt x="40" y="3"/>
                  </a:cubicBezTo>
                  <a:cubicBezTo>
                    <a:pt x="41" y="4"/>
                    <a:pt x="43" y="4"/>
                    <a:pt x="4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0128250" y="493713"/>
              <a:ext cx="687388" cy="365125"/>
            </a:xfrm>
            <a:custGeom>
              <a:avLst/>
              <a:gdLst>
                <a:gd name="T0" fmla="*/ 304 w 483"/>
                <a:gd name="T1" fmla="*/ 128 h 257"/>
                <a:gd name="T2" fmla="*/ 289 w 483"/>
                <a:gd name="T3" fmla="*/ 131 h 257"/>
                <a:gd name="T4" fmla="*/ 288 w 483"/>
                <a:gd name="T5" fmla="*/ 136 h 257"/>
                <a:gd name="T6" fmla="*/ 327 w 483"/>
                <a:gd name="T7" fmla="*/ 144 h 257"/>
                <a:gd name="T8" fmla="*/ 338 w 483"/>
                <a:gd name="T9" fmla="*/ 146 h 257"/>
                <a:gd name="T10" fmla="*/ 481 w 483"/>
                <a:gd name="T11" fmla="*/ 253 h 257"/>
                <a:gd name="T12" fmla="*/ 483 w 483"/>
                <a:gd name="T13" fmla="*/ 257 h 257"/>
                <a:gd name="T14" fmla="*/ 425 w 483"/>
                <a:gd name="T15" fmla="*/ 243 h 257"/>
                <a:gd name="T16" fmla="*/ 417 w 483"/>
                <a:gd name="T17" fmla="*/ 238 h 257"/>
                <a:gd name="T18" fmla="*/ 259 w 483"/>
                <a:gd name="T19" fmla="*/ 133 h 257"/>
                <a:gd name="T20" fmla="*/ 11 w 483"/>
                <a:gd name="T21" fmla="*/ 27 h 257"/>
                <a:gd name="T22" fmla="*/ 0 w 483"/>
                <a:gd name="T23" fmla="*/ 21 h 257"/>
                <a:gd name="T24" fmla="*/ 1 w 483"/>
                <a:gd name="T25" fmla="*/ 0 h 257"/>
                <a:gd name="T26" fmla="*/ 64 w 483"/>
                <a:gd name="T27" fmla="*/ 27 h 257"/>
                <a:gd name="T28" fmla="*/ 64 w 483"/>
                <a:gd name="T29" fmla="*/ 29 h 257"/>
                <a:gd name="T30" fmla="*/ 46 w 483"/>
                <a:gd name="T31" fmla="*/ 31 h 257"/>
                <a:gd name="T32" fmla="*/ 46 w 483"/>
                <a:gd name="T33" fmla="*/ 34 h 257"/>
                <a:gd name="T34" fmla="*/ 60 w 483"/>
                <a:gd name="T35" fmla="*/ 36 h 257"/>
                <a:gd name="T36" fmla="*/ 102 w 483"/>
                <a:gd name="T37" fmla="*/ 46 h 257"/>
                <a:gd name="T38" fmla="*/ 292 w 483"/>
                <a:gd name="T39" fmla="*/ 122 h 257"/>
                <a:gd name="T40" fmla="*/ 304 w 483"/>
                <a:gd name="T4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3" h="257">
                  <a:moveTo>
                    <a:pt x="304" y="128"/>
                  </a:moveTo>
                  <a:cubicBezTo>
                    <a:pt x="297" y="129"/>
                    <a:pt x="293" y="130"/>
                    <a:pt x="289" y="131"/>
                  </a:cubicBezTo>
                  <a:cubicBezTo>
                    <a:pt x="289" y="132"/>
                    <a:pt x="288" y="134"/>
                    <a:pt x="288" y="136"/>
                  </a:cubicBezTo>
                  <a:cubicBezTo>
                    <a:pt x="301" y="139"/>
                    <a:pt x="314" y="142"/>
                    <a:pt x="327" y="144"/>
                  </a:cubicBezTo>
                  <a:cubicBezTo>
                    <a:pt x="330" y="145"/>
                    <a:pt x="335" y="144"/>
                    <a:pt x="338" y="146"/>
                  </a:cubicBezTo>
                  <a:cubicBezTo>
                    <a:pt x="394" y="170"/>
                    <a:pt x="445" y="202"/>
                    <a:pt x="481" y="253"/>
                  </a:cubicBezTo>
                  <a:cubicBezTo>
                    <a:pt x="482" y="255"/>
                    <a:pt x="483" y="257"/>
                    <a:pt x="483" y="257"/>
                  </a:cubicBezTo>
                  <a:cubicBezTo>
                    <a:pt x="464" y="252"/>
                    <a:pt x="444" y="248"/>
                    <a:pt x="425" y="243"/>
                  </a:cubicBezTo>
                  <a:cubicBezTo>
                    <a:pt x="422" y="242"/>
                    <a:pt x="419" y="240"/>
                    <a:pt x="417" y="238"/>
                  </a:cubicBezTo>
                  <a:cubicBezTo>
                    <a:pt x="373" y="191"/>
                    <a:pt x="317" y="159"/>
                    <a:pt x="259" y="133"/>
                  </a:cubicBezTo>
                  <a:cubicBezTo>
                    <a:pt x="177" y="96"/>
                    <a:pt x="94" y="62"/>
                    <a:pt x="11" y="27"/>
                  </a:cubicBezTo>
                  <a:cubicBezTo>
                    <a:pt x="7" y="25"/>
                    <a:pt x="4" y="23"/>
                    <a:pt x="0" y="21"/>
                  </a:cubicBezTo>
                  <a:cubicBezTo>
                    <a:pt x="0" y="15"/>
                    <a:pt x="0" y="8"/>
                    <a:pt x="1" y="0"/>
                  </a:cubicBezTo>
                  <a:cubicBezTo>
                    <a:pt x="22" y="9"/>
                    <a:pt x="43" y="18"/>
                    <a:pt x="64" y="27"/>
                  </a:cubicBezTo>
                  <a:cubicBezTo>
                    <a:pt x="64" y="28"/>
                    <a:pt x="64" y="29"/>
                    <a:pt x="64" y="29"/>
                  </a:cubicBezTo>
                  <a:cubicBezTo>
                    <a:pt x="58" y="30"/>
                    <a:pt x="52" y="30"/>
                    <a:pt x="46" y="31"/>
                  </a:cubicBezTo>
                  <a:cubicBezTo>
                    <a:pt x="46" y="32"/>
                    <a:pt x="46" y="33"/>
                    <a:pt x="46" y="34"/>
                  </a:cubicBezTo>
                  <a:cubicBezTo>
                    <a:pt x="50" y="35"/>
                    <a:pt x="55" y="35"/>
                    <a:pt x="60" y="36"/>
                  </a:cubicBezTo>
                  <a:cubicBezTo>
                    <a:pt x="74" y="39"/>
                    <a:pt x="89" y="41"/>
                    <a:pt x="102" y="46"/>
                  </a:cubicBezTo>
                  <a:cubicBezTo>
                    <a:pt x="166" y="71"/>
                    <a:pt x="229" y="97"/>
                    <a:pt x="292" y="122"/>
                  </a:cubicBezTo>
                  <a:cubicBezTo>
                    <a:pt x="295" y="124"/>
                    <a:pt x="298" y="125"/>
                    <a:pt x="304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0142538" y="865188"/>
              <a:ext cx="101600" cy="254000"/>
            </a:xfrm>
            <a:custGeom>
              <a:avLst/>
              <a:gdLst>
                <a:gd name="T0" fmla="*/ 10 w 72"/>
                <a:gd name="T1" fmla="*/ 178 h 178"/>
                <a:gd name="T2" fmla="*/ 4 w 72"/>
                <a:gd name="T3" fmla="*/ 108 h 178"/>
                <a:gd name="T4" fmla="*/ 0 w 72"/>
                <a:gd name="T5" fmla="*/ 16 h 178"/>
                <a:gd name="T6" fmla="*/ 9 w 72"/>
                <a:gd name="T7" fmla="*/ 4 h 178"/>
                <a:gd name="T8" fmla="*/ 46 w 72"/>
                <a:gd name="T9" fmla="*/ 12 h 178"/>
                <a:gd name="T10" fmla="*/ 40 w 72"/>
                <a:gd name="T11" fmla="*/ 25 h 178"/>
                <a:gd name="T12" fmla="*/ 72 w 72"/>
                <a:gd name="T13" fmla="*/ 12 h 178"/>
                <a:gd name="T14" fmla="*/ 61 w 72"/>
                <a:gd name="T15" fmla="*/ 29 h 178"/>
                <a:gd name="T16" fmla="*/ 48 w 72"/>
                <a:gd name="T17" fmla="*/ 37 h 178"/>
                <a:gd name="T18" fmla="*/ 7 w 72"/>
                <a:gd name="T19" fmla="*/ 40 h 178"/>
                <a:gd name="T20" fmla="*/ 7 w 72"/>
                <a:gd name="T21" fmla="*/ 61 h 178"/>
                <a:gd name="T22" fmla="*/ 51 w 72"/>
                <a:gd name="T23" fmla="*/ 61 h 178"/>
                <a:gd name="T24" fmla="*/ 50 w 72"/>
                <a:gd name="T25" fmla="*/ 81 h 178"/>
                <a:gd name="T26" fmla="*/ 39 w 72"/>
                <a:gd name="T27" fmla="*/ 147 h 178"/>
                <a:gd name="T28" fmla="*/ 28 w 72"/>
                <a:gd name="T29" fmla="*/ 163 h 178"/>
                <a:gd name="T30" fmla="*/ 10 w 72"/>
                <a:gd name="T31" fmla="*/ 178 h 178"/>
                <a:gd name="T32" fmla="*/ 10 w 72"/>
                <a:gd name="T3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178">
                  <a:moveTo>
                    <a:pt x="10" y="178"/>
                  </a:moveTo>
                  <a:cubicBezTo>
                    <a:pt x="8" y="155"/>
                    <a:pt x="6" y="132"/>
                    <a:pt x="4" y="108"/>
                  </a:cubicBezTo>
                  <a:cubicBezTo>
                    <a:pt x="2" y="78"/>
                    <a:pt x="1" y="47"/>
                    <a:pt x="0" y="16"/>
                  </a:cubicBezTo>
                  <a:cubicBezTo>
                    <a:pt x="0" y="12"/>
                    <a:pt x="5" y="5"/>
                    <a:pt x="9" y="4"/>
                  </a:cubicBezTo>
                  <a:cubicBezTo>
                    <a:pt x="22" y="0"/>
                    <a:pt x="35" y="3"/>
                    <a:pt x="46" y="12"/>
                  </a:cubicBezTo>
                  <a:cubicBezTo>
                    <a:pt x="44" y="17"/>
                    <a:pt x="42" y="21"/>
                    <a:pt x="40" y="25"/>
                  </a:cubicBezTo>
                  <a:cubicBezTo>
                    <a:pt x="51" y="21"/>
                    <a:pt x="57" y="6"/>
                    <a:pt x="72" y="12"/>
                  </a:cubicBezTo>
                  <a:cubicBezTo>
                    <a:pt x="68" y="17"/>
                    <a:pt x="66" y="24"/>
                    <a:pt x="61" y="29"/>
                  </a:cubicBezTo>
                  <a:cubicBezTo>
                    <a:pt x="58" y="33"/>
                    <a:pt x="53" y="37"/>
                    <a:pt x="48" y="37"/>
                  </a:cubicBezTo>
                  <a:cubicBezTo>
                    <a:pt x="35" y="39"/>
                    <a:pt x="21" y="39"/>
                    <a:pt x="7" y="40"/>
                  </a:cubicBezTo>
                  <a:cubicBezTo>
                    <a:pt x="7" y="47"/>
                    <a:pt x="7" y="53"/>
                    <a:pt x="7" y="61"/>
                  </a:cubicBezTo>
                  <a:cubicBezTo>
                    <a:pt x="21" y="61"/>
                    <a:pt x="35" y="61"/>
                    <a:pt x="51" y="61"/>
                  </a:cubicBezTo>
                  <a:cubicBezTo>
                    <a:pt x="51" y="68"/>
                    <a:pt x="51" y="75"/>
                    <a:pt x="50" y="81"/>
                  </a:cubicBezTo>
                  <a:cubicBezTo>
                    <a:pt x="47" y="103"/>
                    <a:pt x="43" y="125"/>
                    <a:pt x="39" y="147"/>
                  </a:cubicBezTo>
                  <a:cubicBezTo>
                    <a:pt x="37" y="153"/>
                    <a:pt x="33" y="159"/>
                    <a:pt x="28" y="163"/>
                  </a:cubicBezTo>
                  <a:cubicBezTo>
                    <a:pt x="23" y="169"/>
                    <a:pt x="16" y="173"/>
                    <a:pt x="10" y="178"/>
                  </a:cubicBezTo>
                  <a:cubicBezTo>
                    <a:pt x="10" y="178"/>
                    <a:pt x="10" y="178"/>
                    <a:pt x="10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10953750" y="889000"/>
              <a:ext cx="420688" cy="88900"/>
            </a:xfrm>
            <a:custGeom>
              <a:avLst/>
              <a:gdLst>
                <a:gd name="T0" fmla="*/ 141 w 295"/>
                <a:gd name="T1" fmla="*/ 56 h 62"/>
                <a:gd name="T2" fmla="*/ 135 w 295"/>
                <a:gd name="T3" fmla="*/ 62 h 62"/>
                <a:gd name="T4" fmla="*/ 135 w 295"/>
                <a:gd name="T5" fmla="*/ 56 h 62"/>
                <a:gd name="T6" fmla="*/ 96 w 295"/>
                <a:gd name="T7" fmla="*/ 22 h 62"/>
                <a:gd name="T8" fmla="*/ 31 w 295"/>
                <a:gd name="T9" fmla="*/ 25 h 62"/>
                <a:gd name="T10" fmla="*/ 0 w 295"/>
                <a:gd name="T11" fmla="*/ 31 h 62"/>
                <a:gd name="T12" fmla="*/ 28 w 295"/>
                <a:gd name="T13" fmla="*/ 4 h 62"/>
                <a:gd name="T14" fmla="*/ 240 w 295"/>
                <a:gd name="T15" fmla="*/ 0 h 62"/>
                <a:gd name="T16" fmla="*/ 295 w 295"/>
                <a:gd name="T17" fmla="*/ 8 h 62"/>
                <a:gd name="T18" fmla="*/ 294 w 295"/>
                <a:gd name="T19" fmla="*/ 12 h 62"/>
                <a:gd name="T20" fmla="*/ 283 w 295"/>
                <a:gd name="T21" fmla="*/ 13 h 62"/>
                <a:gd name="T22" fmla="*/ 191 w 295"/>
                <a:gd name="T23" fmla="*/ 10 h 62"/>
                <a:gd name="T24" fmla="*/ 141 w 295"/>
                <a:gd name="T25" fmla="*/ 57 h 62"/>
                <a:gd name="T26" fmla="*/ 141 w 295"/>
                <a:gd name="T27" fmla="*/ 5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5" h="62">
                  <a:moveTo>
                    <a:pt x="141" y="56"/>
                  </a:moveTo>
                  <a:cubicBezTo>
                    <a:pt x="139" y="58"/>
                    <a:pt x="138" y="59"/>
                    <a:pt x="135" y="62"/>
                  </a:cubicBezTo>
                  <a:cubicBezTo>
                    <a:pt x="135" y="60"/>
                    <a:pt x="135" y="58"/>
                    <a:pt x="135" y="56"/>
                  </a:cubicBezTo>
                  <a:cubicBezTo>
                    <a:pt x="132" y="28"/>
                    <a:pt x="124" y="21"/>
                    <a:pt x="96" y="22"/>
                  </a:cubicBezTo>
                  <a:cubicBezTo>
                    <a:pt x="74" y="23"/>
                    <a:pt x="53" y="23"/>
                    <a:pt x="31" y="25"/>
                  </a:cubicBezTo>
                  <a:cubicBezTo>
                    <a:pt x="20" y="25"/>
                    <a:pt x="10" y="29"/>
                    <a:pt x="0" y="31"/>
                  </a:cubicBezTo>
                  <a:cubicBezTo>
                    <a:pt x="1" y="17"/>
                    <a:pt x="12" y="5"/>
                    <a:pt x="28" y="4"/>
                  </a:cubicBezTo>
                  <a:cubicBezTo>
                    <a:pt x="99" y="2"/>
                    <a:pt x="169" y="0"/>
                    <a:pt x="240" y="0"/>
                  </a:cubicBezTo>
                  <a:cubicBezTo>
                    <a:pt x="258" y="0"/>
                    <a:pt x="276" y="5"/>
                    <a:pt x="295" y="8"/>
                  </a:cubicBezTo>
                  <a:cubicBezTo>
                    <a:pt x="295" y="9"/>
                    <a:pt x="295" y="11"/>
                    <a:pt x="294" y="12"/>
                  </a:cubicBezTo>
                  <a:cubicBezTo>
                    <a:pt x="291" y="13"/>
                    <a:pt x="287" y="13"/>
                    <a:pt x="283" y="13"/>
                  </a:cubicBezTo>
                  <a:cubicBezTo>
                    <a:pt x="252" y="12"/>
                    <a:pt x="221" y="11"/>
                    <a:pt x="191" y="10"/>
                  </a:cubicBezTo>
                  <a:cubicBezTo>
                    <a:pt x="161" y="8"/>
                    <a:pt x="142" y="26"/>
                    <a:pt x="141" y="57"/>
                  </a:cubicBezTo>
                  <a:cubicBezTo>
                    <a:pt x="141" y="56"/>
                    <a:pt x="141" y="56"/>
                    <a:pt x="14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9990138" y="812800"/>
              <a:ext cx="66675" cy="346075"/>
            </a:xfrm>
            <a:custGeom>
              <a:avLst/>
              <a:gdLst>
                <a:gd name="T0" fmla="*/ 7 w 46"/>
                <a:gd name="T1" fmla="*/ 0 h 243"/>
                <a:gd name="T2" fmla="*/ 37 w 46"/>
                <a:gd name="T3" fmla="*/ 183 h 243"/>
                <a:gd name="T4" fmla="*/ 46 w 46"/>
                <a:gd name="T5" fmla="*/ 238 h 243"/>
                <a:gd name="T6" fmla="*/ 30 w 46"/>
                <a:gd name="T7" fmla="*/ 243 h 243"/>
                <a:gd name="T8" fmla="*/ 8 w 46"/>
                <a:gd name="T9" fmla="*/ 0 h 243"/>
                <a:gd name="T10" fmla="*/ 7 w 46"/>
                <a:gd name="T1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43">
                  <a:moveTo>
                    <a:pt x="7" y="0"/>
                  </a:moveTo>
                  <a:cubicBezTo>
                    <a:pt x="17" y="61"/>
                    <a:pt x="27" y="122"/>
                    <a:pt x="37" y="183"/>
                  </a:cubicBezTo>
                  <a:cubicBezTo>
                    <a:pt x="40" y="200"/>
                    <a:pt x="43" y="218"/>
                    <a:pt x="46" y="238"/>
                  </a:cubicBezTo>
                  <a:cubicBezTo>
                    <a:pt x="41" y="239"/>
                    <a:pt x="36" y="241"/>
                    <a:pt x="30" y="243"/>
                  </a:cubicBezTo>
                  <a:cubicBezTo>
                    <a:pt x="20" y="161"/>
                    <a:pt x="0" y="82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10120313" y="1119188"/>
              <a:ext cx="66675" cy="133350"/>
            </a:xfrm>
            <a:custGeom>
              <a:avLst/>
              <a:gdLst>
                <a:gd name="T0" fmla="*/ 47 w 47"/>
                <a:gd name="T1" fmla="*/ 0 h 94"/>
                <a:gd name="T2" fmla="*/ 0 w 47"/>
                <a:gd name="T3" fmla="*/ 94 h 94"/>
                <a:gd name="T4" fmla="*/ 7 w 47"/>
                <a:gd name="T5" fmla="*/ 76 h 94"/>
                <a:gd name="T6" fmla="*/ 47 w 47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94">
                  <a:moveTo>
                    <a:pt x="47" y="0"/>
                  </a:moveTo>
                  <a:cubicBezTo>
                    <a:pt x="47" y="39"/>
                    <a:pt x="31" y="70"/>
                    <a:pt x="0" y="94"/>
                  </a:cubicBezTo>
                  <a:cubicBezTo>
                    <a:pt x="2" y="88"/>
                    <a:pt x="2" y="80"/>
                    <a:pt x="7" y="76"/>
                  </a:cubicBezTo>
                  <a:cubicBezTo>
                    <a:pt x="28" y="54"/>
                    <a:pt x="39" y="28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  <p:grpSp>
        <p:nvGrpSpPr>
          <p:cNvPr id="123" name="Grupo 122"/>
          <p:cNvGrpSpPr/>
          <p:nvPr userDrawn="1"/>
        </p:nvGrpSpPr>
        <p:grpSpPr>
          <a:xfrm>
            <a:off x="10849656" y="0"/>
            <a:ext cx="1284288" cy="6858000"/>
            <a:chOff x="-12700" y="4763"/>
            <a:chExt cx="1284288" cy="685800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-9525" y="4763"/>
              <a:ext cx="285750" cy="311150"/>
            </a:xfrm>
            <a:custGeom>
              <a:avLst/>
              <a:gdLst>
                <a:gd name="T0" fmla="*/ 61 w 64"/>
                <a:gd name="T1" fmla="*/ 0 h 74"/>
                <a:gd name="T2" fmla="*/ 62 w 64"/>
                <a:gd name="T3" fmla="*/ 4 h 74"/>
                <a:gd name="T4" fmla="*/ 60 w 64"/>
                <a:gd name="T5" fmla="*/ 16 h 74"/>
                <a:gd name="T6" fmla="*/ 22 w 64"/>
                <a:gd name="T7" fmla="*/ 63 h 74"/>
                <a:gd name="T8" fmla="*/ 18 w 64"/>
                <a:gd name="T9" fmla="*/ 68 h 74"/>
                <a:gd name="T10" fmla="*/ 5 w 64"/>
                <a:gd name="T11" fmla="*/ 71 h 74"/>
                <a:gd name="T12" fmla="*/ 3 w 64"/>
                <a:gd name="T13" fmla="*/ 57 h 74"/>
                <a:gd name="T14" fmla="*/ 4 w 64"/>
                <a:gd name="T15" fmla="*/ 55 h 74"/>
                <a:gd name="T16" fmla="*/ 3 w 64"/>
                <a:gd name="T17" fmla="*/ 42 h 74"/>
                <a:gd name="T18" fmla="*/ 3 w 64"/>
                <a:gd name="T19" fmla="*/ 39 h 74"/>
                <a:gd name="T20" fmla="*/ 4 w 64"/>
                <a:gd name="T21" fmla="*/ 26 h 74"/>
                <a:gd name="T22" fmla="*/ 24 w 64"/>
                <a:gd name="T23" fmla="*/ 2 h 74"/>
                <a:gd name="T24" fmla="*/ 25 w 64"/>
                <a:gd name="T25" fmla="*/ 0 h 74"/>
                <a:gd name="T26" fmla="*/ 61 w 64"/>
                <a:gd name="T2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4">
                  <a:moveTo>
                    <a:pt x="61" y="0"/>
                  </a:moveTo>
                  <a:cubicBezTo>
                    <a:pt x="61" y="1"/>
                    <a:pt x="61" y="2"/>
                    <a:pt x="62" y="4"/>
                  </a:cubicBezTo>
                  <a:cubicBezTo>
                    <a:pt x="64" y="9"/>
                    <a:pt x="64" y="12"/>
                    <a:pt x="60" y="16"/>
                  </a:cubicBezTo>
                  <a:cubicBezTo>
                    <a:pt x="47" y="32"/>
                    <a:pt x="35" y="48"/>
                    <a:pt x="22" y="63"/>
                  </a:cubicBezTo>
                  <a:cubicBezTo>
                    <a:pt x="20" y="65"/>
                    <a:pt x="19" y="67"/>
                    <a:pt x="18" y="68"/>
                  </a:cubicBezTo>
                  <a:cubicBezTo>
                    <a:pt x="14" y="73"/>
                    <a:pt x="9" y="74"/>
                    <a:pt x="5" y="71"/>
                  </a:cubicBezTo>
                  <a:cubicBezTo>
                    <a:pt x="1" y="67"/>
                    <a:pt x="0" y="62"/>
                    <a:pt x="3" y="57"/>
                  </a:cubicBezTo>
                  <a:cubicBezTo>
                    <a:pt x="3" y="56"/>
                    <a:pt x="3" y="56"/>
                    <a:pt x="4" y="55"/>
                  </a:cubicBezTo>
                  <a:cubicBezTo>
                    <a:pt x="1" y="51"/>
                    <a:pt x="0" y="47"/>
                    <a:pt x="3" y="42"/>
                  </a:cubicBezTo>
                  <a:cubicBezTo>
                    <a:pt x="3" y="41"/>
                    <a:pt x="3" y="40"/>
                    <a:pt x="3" y="39"/>
                  </a:cubicBezTo>
                  <a:cubicBezTo>
                    <a:pt x="0" y="34"/>
                    <a:pt x="1" y="30"/>
                    <a:pt x="4" y="26"/>
                  </a:cubicBezTo>
                  <a:cubicBezTo>
                    <a:pt x="11" y="18"/>
                    <a:pt x="17" y="10"/>
                    <a:pt x="24" y="2"/>
                  </a:cubicBezTo>
                  <a:cubicBezTo>
                    <a:pt x="24" y="1"/>
                    <a:pt x="24" y="0"/>
                    <a:pt x="25" y="0"/>
                  </a:cubicBezTo>
                  <a:cubicBezTo>
                    <a:pt x="37" y="0"/>
                    <a:pt x="49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973138" y="4763"/>
              <a:ext cx="288925" cy="306388"/>
            </a:xfrm>
            <a:custGeom>
              <a:avLst/>
              <a:gdLst>
                <a:gd name="T0" fmla="*/ 39 w 65"/>
                <a:gd name="T1" fmla="*/ 0 h 73"/>
                <a:gd name="T2" fmla="*/ 60 w 65"/>
                <a:gd name="T3" fmla="*/ 25 h 73"/>
                <a:gd name="T4" fmla="*/ 62 w 65"/>
                <a:gd name="T5" fmla="*/ 39 h 73"/>
                <a:gd name="T6" fmla="*/ 62 w 65"/>
                <a:gd name="T7" fmla="*/ 42 h 73"/>
                <a:gd name="T8" fmla="*/ 61 w 65"/>
                <a:gd name="T9" fmla="*/ 55 h 73"/>
                <a:gd name="T10" fmla="*/ 63 w 65"/>
                <a:gd name="T11" fmla="*/ 60 h 73"/>
                <a:gd name="T12" fmla="*/ 59 w 65"/>
                <a:gd name="T13" fmla="*/ 71 h 73"/>
                <a:gd name="T14" fmla="*/ 48 w 65"/>
                <a:gd name="T15" fmla="*/ 69 h 73"/>
                <a:gd name="T16" fmla="*/ 31 w 65"/>
                <a:gd name="T17" fmla="*/ 49 h 73"/>
                <a:gd name="T18" fmla="*/ 5 w 65"/>
                <a:gd name="T19" fmla="*/ 17 h 73"/>
                <a:gd name="T20" fmla="*/ 3 w 65"/>
                <a:gd name="T21" fmla="*/ 3 h 73"/>
                <a:gd name="T22" fmla="*/ 3 w 65"/>
                <a:gd name="T23" fmla="*/ 0 h 73"/>
                <a:gd name="T24" fmla="*/ 39 w 65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3">
                  <a:moveTo>
                    <a:pt x="39" y="0"/>
                  </a:moveTo>
                  <a:cubicBezTo>
                    <a:pt x="46" y="8"/>
                    <a:pt x="53" y="16"/>
                    <a:pt x="60" y="25"/>
                  </a:cubicBezTo>
                  <a:cubicBezTo>
                    <a:pt x="63" y="29"/>
                    <a:pt x="65" y="34"/>
                    <a:pt x="62" y="39"/>
                  </a:cubicBezTo>
                  <a:cubicBezTo>
                    <a:pt x="61" y="40"/>
                    <a:pt x="61" y="41"/>
                    <a:pt x="62" y="42"/>
                  </a:cubicBezTo>
                  <a:cubicBezTo>
                    <a:pt x="64" y="46"/>
                    <a:pt x="64" y="51"/>
                    <a:pt x="61" y="55"/>
                  </a:cubicBezTo>
                  <a:cubicBezTo>
                    <a:pt x="62" y="57"/>
                    <a:pt x="63" y="58"/>
                    <a:pt x="63" y="60"/>
                  </a:cubicBezTo>
                  <a:cubicBezTo>
                    <a:pt x="64" y="65"/>
                    <a:pt x="62" y="69"/>
                    <a:pt x="59" y="71"/>
                  </a:cubicBezTo>
                  <a:cubicBezTo>
                    <a:pt x="55" y="73"/>
                    <a:pt x="51" y="73"/>
                    <a:pt x="48" y="69"/>
                  </a:cubicBezTo>
                  <a:cubicBezTo>
                    <a:pt x="42" y="62"/>
                    <a:pt x="37" y="56"/>
                    <a:pt x="31" y="49"/>
                  </a:cubicBezTo>
                  <a:cubicBezTo>
                    <a:pt x="22" y="38"/>
                    <a:pt x="14" y="28"/>
                    <a:pt x="5" y="17"/>
                  </a:cubicBezTo>
                  <a:cubicBezTo>
                    <a:pt x="1" y="13"/>
                    <a:pt x="0" y="8"/>
                    <a:pt x="3" y="3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15" y="0"/>
                    <a:pt x="27" y="0"/>
                    <a:pt x="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284163" y="4763"/>
              <a:ext cx="271463" cy="257175"/>
            </a:xfrm>
            <a:custGeom>
              <a:avLst/>
              <a:gdLst>
                <a:gd name="T0" fmla="*/ 61 w 61"/>
                <a:gd name="T1" fmla="*/ 0 h 61"/>
                <a:gd name="T2" fmla="*/ 44 w 61"/>
                <a:gd name="T3" fmla="*/ 21 h 61"/>
                <a:gd name="T4" fmla="*/ 17 w 61"/>
                <a:gd name="T5" fmla="*/ 54 h 61"/>
                <a:gd name="T6" fmla="*/ 2 w 61"/>
                <a:gd name="T7" fmla="*/ 51 h 61"/>
                <a:gd name="T8" fmla="*/ 3 w 61"/>
                <a:gd name="T9" fmla="*/ 41 h 61"/>
                <a:gd name="T10" fmla="*/ 2 w 61"/>
                <a:gd name="T11" fmla="*/ 31 h 61"/>
                <a:gd name="T12" fmla="*/ 2 w 61"/>
                <a:gd name="T13" fmla="*/ 22 h 61"/>
                <a:gd name="T14" fmla="*/ 4 w 61"/>
                <a:gd name="T15" fmla="*/ 12 h 61"/>
                <a:gd name="T16" fmla="*/ 14 w 61"/>
                <a:gd name="T17" fmla="*/ 0 h 61"/>
                <a:gd name="T18" fmla="*/ 61 w 61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1">
                  <a:moveTo>
                    <a:pt x="61" y="0"/>
                  </a:moveTo>
                  <a:cubicBezTo>
                    <a:pt x="56" y="7"/>
                    <a:pt x="50" y="14"/>
                    <a:pt x="44" y="21"/>
                  </a:cubicBezTo>
                  <a:cubicBezTo>
                    <a:pt x="35" y="32"/>
                    <a:pt x="26" y="43"/>
                    <a:pt x="17" y="54"/>
                  </a:cubicBezTo>
                  <a:cubicBezTo>
                    <a:pt x="12" y="61"/>
                    <a:pt x="3" y="59"/>
                    <a:pt x="2" y="51"/>
                  </a:cubicBezTo>
                  <a:cubicBezTo>
                    <a:pt x="1" y="48"/>
                    <a:pt x="3" y="44"/>
                    <a:pt x="3" y="41"/>
                  </a:cubicBezTo>
                  <a:cubicBezTo>
                    <a:pt x="3" y="38"/>
                    <a:pt x="1" y="34"/>
                    <a:pt x="2" y="31"/>
                  </a:cubicBezTo>
                  <a:cubicBezTo>
                    <a:pt x="2" y="28"/>
                    <a:pt x="3" y="25"/>
                    <a:pt x="2" y="22"/>
                  </a:cubicBezTo>
                  <a:cubicBezTo>
                    <a:pt x="0" y="18"/>
                    <a:pt x="1" y="15"/>
                    <a:pt x="4" y="12"/>
                  </a:cubicBezTo>
                  <a:cubicBezTo>
                    <a:pt x="7" y="8"/>
                    <a:pt x="10" y="4"/>
                    <a:pt x="14" y="0"/>
                  </a:cubicBezTo>
                  <a:cubicBezTo>
                    <a:pt x="30" y="0"/>
                    <a:pt x="46" y="0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693738" y="4763"/>
              <a:ext cx="274638" cy="247650"/>
            </a:xfrm>
            <a:custGeom>
              <a:avLst/>
              <a:gdLst>
                <a:gd name="T0" fmla="*/ 48 w 62"/>
                <a:gd name="T1" fmla="*/ 0 h 59"/>
                <a:gd name="T2" fmla="*/ 56 w 62"/>
                <a:gd name="T3" fmla="*/ 10 h 59"/>
                <a:gd name="T4" fmla="*/ 58 w 62"/>
                <a:gd name="T5" fmla="*/ 26 h 59"/>
                <a:gd name="T6" fmla="*/ 59 w 62"/>
                <a:gd name="T7" fmla="*/ 40 h 59"/>
                <a:gd name="T8" fmla="*/ 59 w 62"/>
                <a:gd name="T9" fmla="*/ 43 h 59"/>
                <a:gd name="T10" fmla="*/ 57 w 62"/>
                <a:gd name="T11" fmla="*/ 56 h 59"/>
                <a:gd name="T12" fmla="*/ 45 w 62"/>
                <a:gd name="T13" fmla="*/ 55 h 59"/>
                <a:gd name="T14" fmla="*/ 1 w 62"/>
                <a:gd name="T15" fmla="*/ 1 h 59"/>
                <a:gd name="T16" fmla="*/ 0 w 62"/>
                <a:gd name="T17" fmla="*/ 0 h 59"/>
                <a:gd name="T18" fmla="*/ 48 w 62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59">
                  <a:moveTo>
                    <a:pt x="48" y="0"/>
                  </a:moveTo>
                  <a:cubicBezTo>
                    <a:pt x="51" y="3"/>
                    <a:pt x="54" y="7"/>
                    <a:pt x="56" y="10"/>
                  </a:cubicBezTo>
                  <a:cubicBezTo>
                    <a:pt x="61" y="16"/>
                    <a:pt x="62" y="19"/>
                    <a:pt x="58" y="26"/>
                  </a:cubicBezTo>
                  <a:cubicBezTo>
                    <a:pt x="61" y="31"/>
                    <a:pt x="62" y="35"/>
                    <a:pt x="59" y="40"/>
                  </a:cubicBezTo>
                  <a:cubicBezTo>
                    <a:pt x="58" y="40"/>
                    <a:pt x="59" y="42"/>
                    <a:pt x="59" y="43"/>
                  </a:cubicBezTo>
                  <a:cubicBezTo>
                    <a:pt x="61" y="48"/>
                    <a:pt x="61" y="53"/>
                    <a:pt x="57" y="56"/>
                  </a:cubicBezTo>
                  <a:cubicBezTo>
                    <a:pt x="53" y="59"/>
                    <a:pt x="48" y="59"/>
                    <a:pt x="45" y="55"/>
                  </a:cubicBezTo>
                  <a:cubicBezTo>
                    <a:pt x="30" y="37"/>
                    <a:pt x="16" y="19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6" y="0"/>
                    <a:pt x="32" y="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4763" y="4763"/>
              <a:ext cx="66675" cy="25400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0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0" y="6"/>
                    <a:pt x="3" y="6"/>
                    <a:pt x="0" y="0"/>
                  </a:cubicBezTo>
                  <a:cubicBezTo>
                    <a:pt x="5" y="0"/>
                    <a:pt x="10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82688" y="4763"/>
              <a:ext cx="66675" cy="25400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0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1" y="6"/>
                    <a:pt x="4" y="6"/>
                    <a:pt x="0" y="0"/>
                  </a:cubicBezTo>
                  <a:cubicBezTo>
                    <a:pt x="5" y="0"/>
                    <a:pt x="10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684213" y="3552825"/>
              <a:ext cx="293688" cy="455613"/>
            </a:xfrm>
            <a:custGeom>
              <a:avLst/>
              <a:gdLst>
                <a:gd name="T0" fmla="*/ 3 w 66"/>
                <a:gd name="T1" fmla="*/ 20 h 108"/>
                <a:gd name="T2" fmla="*/ 2 w 66"/>
                <a:gd name="T3" fmla="*/ 8 h 108"/>
                <a:gd name="T4" fmla="*/ 19 w 66"/>
                <a:gd name="T5" fmla="*/ 6 h 108"/>
                <a:gd name="T6" fmla="*/ 46 w 66"/>
                <a:gd name="T7" fmla="*/ 40 h 108"/>
                <a:gd name="T8" fmla="*/ 62 w 66"/>
                <a:gd name="T9" fmla="*/ 58 h 108"/>
                <a:gd name="T10" fmla="*/ 64 w 66"/>
                <a:gd name="T11" fmla="*/ 72 h 108"/>
                <a:gd name="T12" fmla="*/ 64 w 66"/>
                <a:gd name="T13" fmla="*/ 75 h 108"/>
                <a:gd name="T14" fmla="*/ 64 w 66"/>
                <a:gd name="T15" fmla="*/ 76 h 108"/>
                <a:gd name="T16" fmla="*/ 63 w 66"/>
                <a:gd name="T17" fmla="*/ 88 h 108"/>
                <a:gd name="T18" fmla="*/ 64 w 66"/>
                <a:gd name="T19" fmla="*/ 99 h 108"/>
                <a:gd name="T20" fmla="*/ 46 w 66"/>
                <a:gd name="T21" fmla="*/ 102 h 108"/>
                <a:gd name="T22" fmla="*/ 22 w 66"/>
                <a:gd name="T23" fmla="*/ 72 h 108"/>
                <a:gd name="T24" fmla="*/ 4 w 66"/>
                <a:gd name="T25" fmla="*/ 49 h 108"/>
                <a:gd name="T26" fmla="*/ 2 w 66"/>
                <a:gd name="T27" fmla="*/ 36 h 108"/>
                <a:gd name="T28" fmla="*/ 2 w 66"/>
                <a:gd name="T29" fmla="*/ 33 h 108"/>
                <a:gd name="T30" fmla="*/ 3 w 66"/>
                <a:gd name="T31" fmla="*/ 2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08">
                  <a:moveTo>
                    <a:pt x="3" y="20"/>
                  </a:moveTo>
                  <a:cubicBezTo>
                    <a:pt x="1" y="16"/>
                    <a:pt x="0" y="12"/>
                    <a:pt x="2" y="8"/>
                  </a:cubicBezTo>
                  <a:cubicBezTo>
                    <a:pt x="5" y="1"/>
                    <a:pt x="14" y="0"/>
                    <a:pt x="19" y="6"/>
                  </a:cubicBezTo>
                  <a:cubicBezTo>
                    <a:pt x="28" y="17"/>
                    <a:pt x="37" y="28"/>
                    <a:pt x="46" y="40"/>
                  </a:cubicBezTo>
                  <a:cubicBezTo>
                    <a:pt x="51" y="46"/>
                    <a:pt x="57" y="52"/>
                    <a:pt x="62" y="58"/>
                  </a:cubicBezTo>
                  <a:cubicBezTo>
                    <a:pt x="65" y="63"/>
                    <a:pt x="66" y="67"/>
                    <a:pt x="64" y="72"/>
                  </a:cubicBezTo>
                  <a:cubicBezTo>
                    <a:pt x="63" y="73"/>
                    <a:pt x="64" y="74"/>
                    <a:pt x="64" y="75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6" y="80"/>
                    <a:pt x="64" y="84"/>
                    <a:pt x="63" y="88"/>
                  </a:cubicBezTo>
                  <a:cubicBezTo>
                    <a:pt x="62" y="91"/>
                    <a:pt x="66" y="95"/>
                    <a:pt x="64" y="99"/>
                  </a:cubicBezTo>
                  <a:cubicBezTo>
                    <a:pt x="62" y="107"/>
                    <a:pt x="52" y="108"/>
                    <a:pt x="46" y="102"/>
                  </a:cubicBezTo>
                  <a:cubicBezTo>
                    <a:pt x="38" y="92"/>
                    <a:pt x="30" y="82"/>
                    <a:pt x="22" y="72"/>
                  </a:cubicBezTo>
                  <a:cubicBezTo>
                    <a:pt x="16" y="65"/>
                    <a:pt x="10" y="57"/>
                    <a:pt x="4" y="49"/>
                  </a:cubicBezTo>
                  <a:cubicBezTo>
                    <a:pt x="0" y="45"/>
                    <a:pt x="0" y="41"/>
                    <a:pt x="2" y="36"/>
                  </a:cubicBezTo>
                  <a:cubicBezTo>
                    <a:pt x="3" y="35"/>
                    <a:pt x="3" y="34"/>
                    <a:pt x="2" y="33"/>
                  </a:cubicBezTo>
                  <a:cubicBezTo>
                    <a:pt x="0" y="27"/>
                    <a:pt x="0" y="26"/>
                    <a:pt x="3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973138" y="3621088"/>
              <a:ext cx="298450" cy="441325"/>
            </a:xfrm>
            <a:custGeom>
              <a:avLst/>
              <a:gdLst>
                <a:gd name="T0" fmla="*/ 4 w 67"/>
                <a:gd name="T1" fmla="*/ 33 h 105"/>
                <a:gd name="T2" fmla="*/ 4 w 67"/>
                <a:gd name="T3" fmla="*/ 18 h 105"/>
                <a:gd name="T4" fmla="*/ 2 w 67"/>
                <a:gd name="T5" fmla="*/ 13 h 105"/>
                <a:gd name="T6" fmla="*/ 6 w 67"/>
                <a:gd name="T7" fmla="*/ 2 h 105"/>
                <a:gd name="T8" fmla="*/ 20 w 67"/>
                <a:gd name="T9" fmla="*/ 4 h 105"/>
                <a:gd name="T10" fmla="*/ 34 w 67"/>
                <a:gd name="T11" fmla="*/ 21 h 105"/>
                <a:gd name="T12" fmla="*/ 62 w 67"/>
                <a:gd name="T13" fmla="*/ 56 h 105"/>
                <a:gd name="T14" fmla="*/ 64 w 67"/>
                <a:gd name="T15" fmla="*/ 71 h 105"/>
                <a:gd name="T16" fmla="*/ 65 w 67"/>
                <a:gd name="T17" fmla="*/ 74 h 105"/>
                <a:gd name="T18" fmla="*/ 65 w 67"/>
                <a:gd name="T19" fmla="*/ 85 h 105"/>
                <a:gd name="T20" fmla="*/ 64 w 67"/>
                <a:gd name="T21" fmla="*/ 88 h 105"/>
                <a:gd name="T22" fmla="*/ 62 w 67"/>
                <a:gd name="T23" fmla="*/ 102 h 105"/>
                <a:gd name="T24" fmla="*/ 48 w 67"/>
                <a:gd name="T25" fmla="*/ 101 h 105"/>
                <a:gd name="T26" fmla="*/ 39 w 67"/>
                <a:gd name="T27" fmla="*/ 90 h 105"/>
                <a:gd name="T28" fmla="*/ 5 w 67"/>
                <a:gd name="T29" fmla="*/ 49 h 105"/>
                <a:gd name="T30" fmla="*/ 4 w 67"/>
                <a:gd name="T31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05">
                  <a:moveTo>
                    <a:pt x="4" y="33"/>
                  </a:moveTo>
                  <a:cubicBezTo>
                    <a:pt x="1" y="28"/>
                    <a:pt x="1" y="23"/>
                    <a:pt x="4" y="18"/>
                  </a:cubicBezTo>
                  <a:cubicBezTo>
                    <a:pt x="3" y="17"/>
                    <a:pt x="2" y="15"/>
                    <a:pt x="2" y="13"/>
                  </a:cubicBezTo>
                  <a:cubicBezTo>
                    <a:pt x="1" y="9"/>
                    <a:pt x="3" y="4"/>
                    <a:pt x="6" y="2"/>
                  </a:cubicBezTo>
                  <a:cubicBezTo>
                    <a:pt x="11" y="0"/>
                    <a:pt x="16" y="0"/>
                    <a:pt x="20" y="4"/>
                  </a:cubicBezTo>
                  <a:cubicBezTo>
                    <a:pt x="25" y="10"/>
                    <a:pt x="29" y="16"/>
                    <a:pt x="34" y="21"/>
                  </a:cubicBezTo>
                  <a:cubicBezTo>
                    <a:pt x="43" y="33"/>
                    <a:pt x="53" y="45"/>
                    <a:pt x="62" y="56"/>
                  </a:cubicBezTo>
                  <a:cubicBezTo>
                    <a:pt x="66" y="61"/>
                    <a:pt x="67" y="65"/>
                    <a:pt x="64" y="71"/>
                  </a:cubicBezTo>
                  <a:cubicBezTo>
                    <a:pt x="64" y="71"/>
                    <a:pt x="64" y="73"/>
                    <a:pt x="65" y="74"/>
                  </a:cubicBezTo>
                  <a:cubicBezTo>
                    <a:pt x="66" y="78"/>
                    <a:pt x="66" y="81"/>
                    <a:pt x="65" y="85"/>
                  </a:cubicBezTo>
                  <a:cubicBezTo>
                    <a:pt x="64" y="86"/>
                    <a:pt x="64" y="87"/>
                    <a:pt x="64" y="88"/>
                  </a:cubicBezTo>
                  <a:cubicBezTo>
                    <a:pt x="67" y="94"/>
                    <a:pt x="66" y="99"/>
                    <a:pt x="62" y="102"/>
                  </a:cubicBezTo>
                  <a:cubicBezTo>
                    <a:pt x="58" y="105"/>
                    <a:pt x="51" y="105"/>
                    <a:pt x="48" y="101"/>
                  </a:cubicBezTo>
                  <a:cubicBezTo>
                    <a:pt x="45" y="97"/>
                    <a:pt x="42" y="93"/>
                    <a:pt x="39" y="90"/>
                  </a:cubicBezTo>
                  <a:cubicBezTo>
                    <a:pt x="28" y="76"/>
                    <a:pt x="17" y="62"/>
                    <a:pt x="5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693738" y="4714875"/>
              <a:ext cx="284163" cy="442913"/>
            </a:xfrm>
            <a:custGeom>
              <a:avLst/>
              <a:gdLst>
                <a:gd name="T0" fmla="*/ 0 w 64"/>
                <a:gd name="T1" fmla="*/ 39 h 105"/>
                <a:gd name="T2" fmla="*/ 2 w 64"/>
                <a:gd name="T3" fmla="*/ 25 h 105"/>
                <a:gd name="T4" fmla="*/ 1 w 64"/>
                <a:gd name="T5" fmla="*/ 10 h 105"/>
                <a:gd name="T6" fmla="*/ 7 w 64"/>
                <a:gd name="T7" fmla="*/ 1 h 105"/>
                <a:gd name="T8" fmla="*/ 17 w 64"/>
                <a:gd name="T9" fmla="*/ 4 h 105"/>
                <a:gd name="T10" fmla="*/ 37 w 64"/>
                <a:gd name="T11" fmla="*/ 28 h 105"/>
                <a:gd name="T12" fmla="*/ 59 w 64"/>
                <a:gd name="T13" fmla="*/ 56 h 105"/>
                <a:gd name="T14" fmla="*/ 62 w 64"/>
                <a:gd name="T15" fmla="*/ 70 h 105"/>
                <a:gd name="T16" fmla="*/ 62 w 64"/>
                <a:gd name="T17" fmla="*/ 74 h 105"/>
                <a:gd name="T18" fmla="*/ 62 w 64"/>
                <a:gd name="T19" fmla="*/ 84 h 105"/>
                <a:gd name="T20" fmla="*/ 62 w 64"/>
                <a:gd name="T21" fmla="*/ 89 h 105"/>
                <a:gd name="T22" fmla="*/ 59 w 64"/>
                <a:gd name="T23" fmla="*/ 102 h 105"/>
                <a:gd name="T24" fmla="*/ 47 w 64"/>
                <a:gd name="T25" fmla="*/ 100 h 105"/>
                <a:gd name="T26" fmla="*/ 4 w 64"/>
                <a:gd name="T27" fmla="*/ 47 h 105"/>
                <a:gd name="T28" fmla="*/ 0 w 64"/>
                <a:gd name="T29" fmla="*/ 3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0" y="39"/>
                  </a:moveTo>
                  <a:cubicBezTo>
                    <a:pt x="4" y="35"/>
                    <a:pt x="1" y="30"/>
                    <a:pt x="2" y="25"/>
                  </a:cubicBezTo>
                  <a:cubicBezTo>
                    <a:pt x="2" y="20"/>
                    <a:pt x="3" y="15"/>
                    <a:pt x="1" y="10"/>
                  </a:cubicBezTo>
                  <a:cubicBezTo>
                    <a:pt x="1" y="6"/>
                    <a:pt x="3" y="3"/>
                    <a:pt x="7" y="1"/>
                  </a:cubicBezTo>
                  <a:cubicBezTo>
                    <a:pt x="10" y="0"/>
                    <a:pt x="14" y="0"/>
                    <a:pt x="17" y="4"/>
                  </a:cubicBezTo>
                  <a:cubicBezTo>
                    <a:pt x="23" y="12"/>
                    <a:pt x="30" y="20"/>
                    <a:pt x="37" y="28"/>
                  </a:cubicBezTo>
                  <a:cubicBezTo>
                    <a:pt x="44" y="37"/>
                    <a:pt x="52" y="47"/>
                    <a:pt x="59" y="56"/>
                  </a:cubicBezTo>
                  <a:cubicBezTo>
                    <a:pt x="63" y="60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3" y="77"/>
                    <a:pt x="63" y="81"/>
                    <a:pt x="62" y="84"/>
                  </a:cubicBezTo>
                  <a:cubicBezTo>
                    <a:pt x="61" y="85"/>
                    <a:pt x="61" y="87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3" y="82"/>
                    <a:pt x="18" y="65"/>
                    <a:pt x="4" y="47"/>
                  </a:cubicBezTo>
                  <a:cubicBezTo>
                    <a:pt x="2" y="45"/>
                    <a:pt x="2" y="42"/>
                    <a:pt x="0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693738" y="4424363"/>
              <a:ext cx="284163" cy="442913"/>
            </a:xfrm>
            <a:custGeom>
              <a:avLst/>
              <a:gdLst>
                <a:gd name="T0" fmla="*/ 0 w 64"/>
                <a:gd name="T1" fmla="*/ 40 h 105"/>
                <a:gd name="T2" fmla="*/ 2 w 64"/>
                <a:gd name="T3" fmla="*/ 25 h 105"/>
                <a:gd name="T4" fmla="*/ 1 w 64"/>
                <a:gd name="T5" fmla="*/ 11 h 105"/>
                <a:gd name="T6" fmla="*/ 7 w 64"/>
                <a:gd name="T7" fmla="*/ 2 h 105"/>
                <a:gd name="T8" fmla="*/ 17 w 64"/>
                <a:gd name="T9" fmla="*/ 5 h 105"/>
                <a:gd name="T10" fmla="*/ 41 w 64"/>
                <a:gd name="T11" fmla="*/ 33 h 105"/>
                <a:gd name="T12" fmla="*/ 60 w 64"/>
                <a:gd name="T13" fmla="*/ 57 h 105"/>
                <a:gd name="T14" fmla="*/ 62 w 64"/>
                <a:gd name="T15" fmla="*/ 70 h 105"/>
                <a:gd name="T16" fmla="*/ 62 w 64"/>
                <a:gd name="T17" fmla="*/ 74 h 105"/>
                <a:gd name="T18" fmla="*/ 62 w 64"/>
                <a:gd name="T19" fmla="*/ 85 h 105"/>
                <a:gd name="T20" fmla="*/ 62 w 64"/>
                <a:gd name="T21" fmla="*/ 89 h 105"/>
                <a:gd name="T22" fmla="*/ 59 w 64"/>
                <a:gd name="T23" fmla="*/ 102 h 105"/>
                <a:gd name="T24" fmla="*/ 47 w 64"/>
                <a:gd name="T25" fmla="*/ 100 h 105"/>
                <a:gd name="T26" fmla="*/ 4 w 64"/>
                <a:gd name="T27" fmla="*/ 47 h 105"/>
                <a:gd name="T28" fmla="*/ 0 w 64"/>
                <a:gd name="T29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0" y="40"/>
                  </a:moveTo>
                  <a:cubicBezTo>
                    <a:pt x="4" y="35"/>
                    <a:pt x="1" y="30"/>
                    <a:pt x="2" y="25"/>
                  </a:cubicBezTo>
                  <a:cubicBezTo>
                    <a:pt x="2" y="20"/>
                    <a:pt x="2" y="16"/>
                    <a:pt x="1" y="11"/>
                  </a:cubicBezTo>
                  <a:cubicBezTo>
                    <a:pt x="1" y="7"/>
                    <a:pt x="3" y="4"/>
                    <a:pt x="7" y="2"/>
                  </a:cubicBezTo>
                  <a:cubicBezTo>
                    <a:pt x="10" y="0"/>
                    <a:pt x="14" y="1"/>
                    <a:pt x="17" y="5"/>
                  </a:cubicBezTo>
                  <a:cubicBezTo>
                    <a:pt x="25" y="14"/>
                    <a:pt x="33" y="24"/>
                    <a:pt x="41" y="33"/>
                  </a:cubicBezTo>
                  <a:cubicBezTo>
                    <a:pt x="47" y="41"/>
                    <a:pt x="53" y="49"/>
                    <a:pt x="60" y="57"/>
                  </a:cubicBezTo>
                  <a:cubicBezTo>
                    <a:pt x="63" y="61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3" y="78"/>
                    <a:pt x="63" y="81"/>
                    <a:pt x="62" y="85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6" y="105"/>
                    <a:pt x="51" y="105"/>
                    <a:pt x="47" y="100"/>
                  </a:cubicBezTo>
                  <a:cubicBezTo>
                    <a:pt x="33" y="83"/>
                    <a:pt x="18" y="65"/>
                    <a:pt x="4" y="47"/>
                  </a:cubicBezTo>
                  <a:cubicBezTo>
                    <a:pt x="2" y="45"/>
                    <a:pt x="2" y="43"/>
                    <a:pt x="0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987425" y="3906838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2 w 64"/>
                <a:gd name="T5" fmla="*/ 89 h 106"/>
                <a:gd name="T6" fmla="*/ 59 w 64"/>
                <a:gd name="T7" fmla="*/ 103 h 106"/>
                <a:gd name="T8" fmla="*/ 47 w 64"/>
                <a:gd name="T9" fmla="*/ 100 h 106"/>
                <a:gd name="T10" fmla="*/ 4 w 64"/>
                <a:gd name="T11" fmla="*/ 48 h 106"/>
                <a:gd name="T12" fmla="*/ 2 w 64"/>
                <a:gd name="T13" fmla="*/ 35 h 106"/>
                <a:gd name="T14" fmla="*/ 2 w 64"/>
                <a:gd name="T15" fmla="*/ 31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7 h 106"/>
                <a:gd name="T22" fmla="*/ 17 w 64"/>
                <a:gd name="T23" fmla="*/ 5 h 106"/>
                <a:gd name="T24" fmla="*/ 41 w 64"/>
                <a:gd name="T25" fmla="*/ 34 h 106"/>
                <a:gd name="T26" fmla="*/ 59 w 64"/>
                <a:gd name="T27" fmla="*/ 57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4" y="81"/>
                    <a:pt x="61" y="86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100"/>
                    <a:pt x="59" y="103"/>
                  </a:cubicBezTo>
                  <a:cubicBezTo>
                    <a:pt x="55" y="106"/>
                    <a:pt x="50" y="105"/>
                    <a:pt x="47" y="100"/>
                  </a:cubicBezTo>
                  <a:cubicBezTo>
                    <a:pt x="32" y="83"/>
                    <a:pt x="18" y="65"/>
                    <a:pt x="4" y="48"/>
                  </a:cubicBezTo>
                  <a:cubicBezTo>
                    <a:pt x="1" y="44"/>
                    <a:pt x="0" y="40"/>
                    <a:pt x="2" y="35"/>
                  </a:cubicBezTo>
                  <a:cubicBezTo>
                    <a:pt x="3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7"/>
                    <a:pt x="3" y="23"/>
                    <a:pt x="3" y="19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5" y="0"/>
                    <a:pt x="12" y="0"/>
                    <a:pt x="17" y="5"/>
                  </a:cubicBezTo>
                  <a:cubicBezTo>
                    <a:pt x="25" y="15"/>
                    <a:pt x="33" y="25"/>
                    <a:pt x="41" y="34"/>
                  </a:cubicBezTo>
                  <a:cubicBezTo>
                    <a:pt x="47" y="42"/>
                    <a:pt x="53" y="49"/>
                    <a:pt x="59" y="57"/>
                  </a:cubicBezTo>
                  <a:cubicBezTo>
                    <a:pt x="64" y="62"/>
                    <a:pt x="64" y="66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93738" y="3848100"/>
              <a:ext cx="284163" cy="446088"/>
            </a:xfrm>
            <a:custGeom>
              <a:avLst/>
              <a:gdLst>
                <a:gd name="T0" fmla="*/ 4 w 64"/>
                <a:gd name="T1" fmla="*/ 18 h 106"/>
                <a:gd name="T2" fmla="*/ 2 w 64"/>
                <a:gd name="T3" fmla="*/ 14 h 106"/>
                <a:gd name="T4" fmla="*/ 5 w 64"/>
                <a:gd name="T5" fmla="*/ 3 h 106"/>
                <a:gd name="T6" fmla="*/ 17 w 64"/>
                <a:gd name="T7" fmla="*/ 5 h 106"/>
                <a:gd name="T8" fmla="*/ 42 w 64"/>
                <a:gd name="T9" fmla="*/ 35 h 106"/>
                <a:gd name="T10" fmla="*/ 60 w 64"/>
                <a:gd name="T11" fmla="*/ 57 h 106"/>
                <a:gd name="T12" fmla="*/ 62 w 64"/>
                <a:gd name="T13" fmla="*/ 70 h 106"/>
                <a:gd name="T14" fmla="*/ 62 w 64"/>
                <a:gd name="T15" fmla="*/ 74 h 106"/>
                <a:gd name="T16" fmla="*/ 62 w 64"/>
                <a:gd name="T17" fmla="*/ 75 h 106"/>
                <a:gd name="T18" fmla="*/ 61 w 64"/>
                <a:gd name="T19" fmla="*/ 87 h 106"/>
                <a:gd name="T20" fmla="*/ 62 w 64"/>
                <a:gd name="T21" fmla="*/ 98 h 106"/>
                <a:gd name="T22" fmla="*/ 47 w 64"/>
                <a:gd name="T23" fmla="*/ 100 h 106"/>
                <a:gd name="T24" fmla="*/ 24 w 64"/>
                <a:gd name="T25" fmla="*/ 72 h 106"/>
                <a:gd name="T26" fmla="*/ 5 w 64"/>
                <a:gd name="T27" fmla="*/ 49 h 106"/>
                <a:gd name="T28" fmla="*/ 3 w 64"/>
                <a:gd name="T29" fmla="*/ 34 h 106"/>
                <a:gd name="T30" fmla="*/ 3 w 64"/>
                <a:gd name="T31" fmla="*/ 32 h 106"/>
                <a:gd name="T32" fmla="*/ 4 w 64"/>
                <a:gd name="T33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6">
                  <a:moveTo>
                    <a:pt x="4" y="18"/>
                  </a:moveTo>
                  <a:cubicBezTo>
                    <a:pt x="3" y="17"/>
                    <a:pt x="2" y="15"/>
                    <a:pt x="2" y="14"/>
                  </a:cubicBezTo>
                  <a:cubicBezTo>
                    <a:pt x="0" y="10"/>
                    <a:pt x="2" y="5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25" y="15"/>
                    <a:pt x="34" y="25"/>
                    <a:pt x="42" y="35"/>
                  </a:cubicBezTo>
                  <a:cubicBezTo>
                    <a:pt x="48" y="42"/>
                    <a:pt x="54" y="50"/>
                    <a:pt x="60" y="57"/>
                  </a:cubicBezTo>
                  <a:cubicBezTo>
                    <a:pt x="63" y="61"/>
                    <a:pt x="64" y="65"/>
                    <a:pt x="62" y="70"/>
                  </a:cubicBezTo>
                  <a:cubicBezTo>
                    <a:pt x="61" y="71"/>
                    <a:pt x="61" y="73"/>
                    <a:pt x="62" y="74"/>
                  </a:cubicBezTo>
                  <a:cubicBezTo>
                    <a:pt x="62" y="74"/>
                    <a:pt x="62" y="74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0"/>
                    <a:pt x="64" y="94"/>
                    <a:pt x="62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39" y="91"/>
                    <a:pt x="32" y="82"/>
                    <a:pt x="24" y="72"/>
                  </a:cubicBezTo>
                  <a:cubicBezTo>
                    <a:pt x="18" y="64"/>
                    <a:pt x="11" y="56"/>
                    <a:pt x="5" y="49"/>
                  </a:cubicBezTo>
                  <a:cubicBezTo>
                    <a:pt x="1" y="44"/>
                    <a:pt x="0" y="40"/>
                    <a:pt x="3" y="34"/>
                  </a:cubicBezTo>
                  <a:cubicBezTo>
                    <a:pt x="3" y="34"/>
                    <a:pt x="3" y="32"/>
                    <a:pt x="3" y="32"/>
                  </a:cubicBezTo>
                  <a:cubicBezTo>
                    <a:pt x="0" y="27"/>
                    <a:pt x="1" y="23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693738" y="5578475"/>
              <a:ext cx="284163" cy="446088"/>
            </a:xfrm>
            <a:custGeom>
              <a:avLst/>
              <a:gdLst>
                <a:gd name="T0" fmla="*/ 4 w 64"/>
                <a:gd name="T1" fmla="*/ 18 h 106"/>
                <a:gd name="T2" fmla="*/ 2 w 64"/>
                <a:gd name="T3" fmla="*/ 16 h 106"/>
                <a:gd name="T4" fmla="*/ 5 w 64"/>
                <a:gd name="T5" fmla="*/ 3 h 106"/>
                <a:gd name="T6" fmla="*/ 17 w 64"/>
                <a:gd name="T7" fmla="*/ 4 h 106"/>
                <a:gd name="T8" fmla="*/ 61 w 64"/>
                <a:gd name="T9" fmla="*/ 58 h 106"/>
                <a:gd name="T10" fmla="*/ 62 w 64"/>
                <a:gd name="T11" fmla="*/ 69 h 106"/>
                <a:gd name="T12" fmla="*/ 62 w 64"/>
                <a:gd name="T13" fmla="*/ 75 h 106"/>
                <a:gd name="T14" fmla="*/ 61 w 64"/>
                <a:gd name="T15" fmla="*/ 86 h 106"/>
                <a:gd name="T16" fmla="*/ 62 w 64"/>
                <a:gd name="T17" fmla="*/ 98 h 106"/>
                <a:gd name="T18" fmla="*/ 47 w 64"/>
                <a:gd name="T19" fmla="*/ 100 h 106"/>
                <a:gd name="T20" fmla="*/ 30 w 64"/>
                <a:gd name="T21" fmla="*/ 79 h 106"/>
                <a:gd name="T22" fmla="*/ 4 w 64"/>
                <a:gd name="T23" fmla="*/ 48 h 106"/>
                <a:gd name="T24" fmla="*/ 3 w 64"/>
                <a:gd name="T25" fmla="*/ 35 h 106"/>
                <a:gd name="T26" fmla="*/ 3 w 64"/>
                <a:gd name="T27" fmla="*/ 32 h 106"/>
                <a:gd name="T28" fmla="*/ 4 w 64"/>
                <a:gd name="T29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18"/>
                  </a:moveTo>
                  <a:cubicBezTo>
                    <a:pt x="3" y="17"/>
                    <a:pt x="3" y="17"/>
                    <a:pt x="2" y="16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9" y="0"/>
                    <a:pt x="13" y="0"/>
                    <a:pt x="17" y="4"/>
                  </a:cubicBezTo>
                  <a:cubicBezTo>
                    <a:pt x="32" y="22"/>
                    <a:pt x="46" y="40"/>
                    <a:pt x="61" y="58"/>
                  </a:cubicBezTo>
                  <a:cubicBezTo>
                    <a:pt x="63" y="61"/>
                    <a:pt x="64" y="65"/>
                    <a:pt x="62" y="69"/>
                  </a:cubicBezTo>
                  <a:cubicBezTo>
                    <a:pt x="61" y="71"/>
                    <a:pt x="61" y="73"/>
                    <a:pt x="62" y="75"/>
                  </a:cubicBezTo>
                  <a:cubicBezTo>
                    <a:pt x="64" y="79"/>
                    <a:pt x="62" y="82"/>
                    <a:pt x="61" y="86"/>
                  </a:cubicBezTo>
                  <a:cubicBezTo>
                    <a:pt x="61" y="90"/>
                    <a:pt x="64" y="93"/>
                    <a:pt x="62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41" y="93"/>
                    <a:pt x="36" y="86"/>
                    <a:pt x="30" y="79"/>
                  </a:cubicBezTo>
                  <a:cubicBezTo>
                    <a:pt x="21" y="69"/>
                    <a:pt x="13" y="59"/>
                    <a:pt x="4" y="48"/>
                  </a:cubicBezTo>
                  <a:cubicBezTo>
                    <a:pt x="1" y="43"/>
                    <a:pt x="0" y="40"/>
                    <a:pt x="3" y="35"/>
                  </a:cubicBezTo>
                  <a:cubicBezTo>
                    <a:pt x="3" y="34"/>
                    <a:pt x="3" y="32"/>
                    <a:pt x="3" y="32"/>
                  </a:cubicBezTo>
                  <a:cubicBezTo>
                    <a:pt x="0" y="27"/>
                    <a:pt x="1" y="23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693738" y="5287963"/>
              <a:ext cx="284163" cy="441325"/>
            </a:xfrm>
            <a:custGeom>
              <a:avLst/>
              <a:gdLst>
                <a:gd name="T0" fmla="*/ 61 w 64"/>
                <a:gd name="T1" fmla="*/ 86 h 105"/>
                <a:gd name="T2" fmla="*/ 63 w 64"/>
                <a:gd name="T3" fmla="*/ 96 h 105"/>
                <a:gd name="T4" fmla="*/ 57 w 64"/>
                <a:gd name="T5" fmla="*/ 104 h 105"/>
                <a:gd name="T6" fmla="*/ 47 w 64"/>
                <a:gd name="T7" fmla="*/ 101 h 105"/>
                <a:gd name="T8" fmla="*/ 17 w 64"/>
                <a:gd name="T9" fmla="*/ 64 h 105"/>
                <a:gd name="T10" fmla="*/ 5 w 64"/>
                <a:gd name="T11" fmla="*/ 49 h 105"/>
                <a:gd name="T12" fmla="*/ 4 w 64"/>
                <a:gd name="T13" fmla="*/ 33 h 105"/>
                <a:gd name="T14" fmla="*/ 3 w 64"/>
                <a:gd name="T15" fmla="*/ 20 h 105"/>
                <a:gd name="T16" fmla="*/ 3 w 64"/>
                <a:gd name="T17" fmla="*/ 17 h 105"/>
                <a:gd name="T18" fmla="*/ 5 w 64"/>
                <a:gd name="T19" fmla="*/ 3 h 105"/>
                <a:gd name="T20" fmla="*/ 17 w 64"/>
                <a:gd name="T21" fmla="*/ 6 h 105"/>
                <a:gd name="T22" fmla="*/ 48 w 64"/>
                <a:gd name="T23" fmla="*/ 43 h 105"/>
                <a:gd name="T24" fmla="*/ 61 w 64"/>
                <a:gd name="T25" fmla="*/ 59 h 105"/>
                <a:gd name="T26" fmla="*/ 62 w 64"/>
                <a:gd name="T27" fmla="*/ 70 h 105"/>
                <a:gd name="T28" fmla="*/ 61 w 64"/>
                <a:gd name="T29" fmla="*/ 74 h 105"/>
                <a:gd name="T30" fmla="*/ 61 w 64"/>
                <a:gd name="T31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1" y="86"/>
                  </a:moveTo>
                  <a:cubicBezTo>
                    <a:pt x="62" y="90"/>
                    <a:pt x="63" y="93"/>
                    <a:pt x="63" y="96"/>
                  </a:cubicBezTo>
                  <a:cubicBezTo>
                    <a:pt x="63" y="100"/>
                    <a:pt x="60" y="103"/>
                    <a:pt x="57" y="104"/>
                  </a:cubicBezTo>
                  <a:cubicBezTo>
                    <a:pt x="53" y="105"/>
                    <a:pt x="50" y="104"/>
                    <a:pt x="47" y="101"/>
                  </a:cubicBezTo>
                  <a:cubicBezTo>
                    <a:pt x="37" y="89"/>
                    <a:pt x="27" y="76"/>
                    <a:pt x="17" y="64"/>
                  </a:cubicBezTo>
                  <a:cubicBezTo>
                    <a:pt x="13" y="59"/>
                    <a:pt x="9" y="54"/>
                    <a:pt x="5" y="49"/>
                  </a:cubicBezTo>
                  <a:cubicBezTo>
                    <a:pt x="0" y="44"/>
                    <a:pt x="0" y="39"/>
                    <a:pt x="4" y="33"/>
                  </a:cubicBezTo>
                  <a:cubicBezTo>
                    <a:pt x="1" y="29"/>
                    <a:pt x="0" y="25"/>
                    <a:pt x="3" y="20"/>
                  </a:cubicBezTo>
                  <a:cubicBezTo>
                    <a:pt x="3" y="19"/>
                    <a:pt x="3" y="18"/>
                    <a:pt x="3" y="17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10" y="0"/>
                    <a:pt x="14" y="1"/>
                    <a:pt x="17" y="6"/>
                  </a:cubicBezTo>
                  <a:cubicBezTo>
                    <a:pt x="28" y="18"/>
                    <a:pt x="38" y="31"/>
                    <a:pt x="48" y="43"/>
                  </a:cubicBezTo>
                  <a:cubicBezTo>
                    <a:pt x="52" y="49"/>
                    <a:pt x="56" y="54"/>
                    <a:pt x="61" y="59"/>
                  </a:cubicBezTo>
                  <a:cubicBezTo>
                    <a:pt x="64" y="63"/>
                    <a:pt x="64" y="66"/>
                    <a:pt x="62" y="70"/>
                  </a:cubicBezTo>
                  <a:cubicBezTo>
                    <a:pt x="61" y="71"/>
                    <a:pt x="61" y="73"/>
                    <a:pt x="61" y="74"/>
                  </a:cubicBezTo>
                  <a:cubicBezTo>
                    <a:pt x="64" y="78"/>
                    <a:pt x="64" y="83"/>
                    <a:pt x="61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693738" y="4133850"/>
              <a:ext cx="284163" cy="450850"/>
            </a:xfrm>
            <a:custGeom>
              <a:avLst/>
              <a:gdLst>
                <a:gd name="T0" fmla="*/ 4 w 64"/>
                <a:gd name="T1" fmla="*/ 33 h 107"/>
                <a:gd name="T2" fmla="*/ 3 w 64"/>
                <a:gd name="T3" fmla="*/ 20 h 107"/>
                <a:gd name="T4" fmla="*/ 2 w 64"/>
                <a:gd name="T5" fmla="*/ 16 h 107"/>
                <a:gd name="T6" fmla="*/ 5 w 64"/>
                <a:gd name="T7" fmla="*/ 4 h 107"/>
                <a:gd name="T8" fmla="*/ 17 w 64"/>
                <a:gd name="T9" fmla="*/ 5 h 107"/>
                <a:gd name="T10" fmla="*/ 61 w 64"/>
                <a:gd name="T11" fmla="*/ 59 h 107"/>
                <a:gd name="T12" fmla="*/ 62 w 64"/>
                <a:gd name="T13" fmla="*/ 70 h 107"/>
                <a:gd name="T14" fmla="*/ 62 w 64"/>
                <a:gd name="T15" fmla="*/ 75 h 107"/>
                <a:gd name="T16" fmla="*/ 61 w 64"/>
                <a:gd name="T17" fmla="*/ 87 h 107"/>
                <a:gd name="T18" fmla="*/ 62 w 64"/>
                <a:gd name="T19" fmla="*/ 99 h 107"/>
                <a:gd name="T20" fmla="*/ 47 w 64"/>
                <a:gd name="T21" fmla="*/ 101 h 107"/>
                <a:gd name="T22" fmla="*/ 21 w 64"/>
                <a:gd name="T23" fmla="*/ 69 h 107"/>
                <a:gd name="T24" fmla="*/ 6 w 64"/>
                <a:gd name="T25" fmla="*/ 50 h 107"/>
                <a:gd name="T26" fmla="*/ 4 w 64"/>
                <a:gd name="T2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7">
                  <a:moveTo>
                    <a:pt x="4" y="33"/>
                  </a:moveTo>
                  <a:cubicBezTo>
                    <a:pt x="1" y="29"/>
                    <a:pt x="0" y="25"/>
                    <a:pt x="3" y="20"/>
                  </a:cubicBezTo>
                  <a:cubicBezTo>
                    <a:pt x="3" y="19"/>
                    <a:pt x="3" y="18"/>
                    <a:pt x="2" y="16"/>
                  </a:cubicBezTo>
                  <a:cubicBezTo>
                    <a:pt x="0" y="12"/>
                    <a:pt x="1" y="6"/>
                    <a:pt x="5" y="4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32" y="23"/>
                    <a:pt x="46" y="41"/>
                    <a:pt x="61" y="59"/>
                  </a:cubicBezTo>
                  <a:cubicBezTo>
                    <a:pt x="63" y="62"/>
                    <a:pt x="64" y="66"/>
                    <a:pt x="62" y="70"/>
                  </a:cubicBezTo>
                  <a:cubicBezTo>
                    <a:pt x="61" y="72"/>
                    <a:pt x="61" y="74"/>
                    <a:pt x="62" y="75"/>
                  </a:cubicBezTo>
                  <a:cubicBezTo>
                    <a:pt x="64" y="80"/>
                    <a:pt x="61" y="83"/>
                    <a:pt x="61" y="87"/>
                  </a:cubicBezTo>
                  <a:cubicBezTo>
                    <a:pt x="61" y="91"/>
                    <a:pt x="64" y="94"/>
                    <a:pt x="62" y="99"/>
                  </a:cubicBezTo>
                  <a:cubicBezTo>
                    <a:pt x="60" y="105"/>
                    <a:pt x="52" y="107"/>
                    <a:pt x="47" y="101"/>
                  </a:cubicBezTo>
                  <a:cubicBezTo>
                    <a:pt x="38" y="90"/>
                    <a:pt x="30" y="79"/>
                    <a:pt x="21" y="69"/>
                  </a:cubicBezTo>
                  <a:cubicBezTo>
                    <a:pt x="16" y="62"/>
                    <a:pt x="11" y="56"/>
                    <a:pt x="6" y="50"/>
                  </a:cubicBezTo>
                  <a:cubicBezTo>
                    <a:pt x="0" y="44"/>
                    <a:pt x="0" y="41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" name="Freeform 20"/>
            <p:cNvSpPr>
              <a:spLocks/>
            </p:cNvSpPr>
            <p:nvPr userDrawn="1"/>
          </p:nvSpPr>
          <p:spPr bwMode="auto">
            <a:xfrm>
              <a:off x="684213" y="1250950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1 w 64"/>
                <a:gd name="T5" fmla="*/ 89 h 106"/>
                <a:gd name="T6" fmla="*/ 59 w 64"/>
                <a:gd name="T7" fmla="*/ 103 h 106"/>
                <a:gd name="T8" fmla="*/ 46 w 64"/>
                <a:gd name="T9" fmla="*/ 101 h 106"/>
                <a:gd name="T10" fmla="*/ 3 w 64"/>
                <a:gd name="T11" fmla="*/ 48 h 106"/>
                <a:gd name="T12" fmla="*/ 2 w 64"/>
                <a:gd name="T13" fmla="*/ 36 h 106"/>
                <a:gd name="T14" fmla="*/ 2 w 64"/>
                <a:gd name="T15" fmla="*/ 31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7 h 106"/>
                <a:gd name="T22" fmla="*/ 17 w 64"/>
                <a:gd name="T23" fmla="*/ 6 h 106"/>
                <a:gd name="T24" fmla="*/ 42 w 64"/>
                <a:gd name="T25" fmla="*/ 37 h 106"/>
                <a:gd name="T26" fmla="*/ 58 w 64"/>
                <a:gd name="T27" fmla="*/ 56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3" y="82"/>
                    <a:pt x="61" y="86"/>
                  </a:cubicBezTo>
                  <a:cubicBezTo>
                    <a:pt x="60" y="87"/>
                    <a:pt x="61" y="88"/>
                    <a:pt x="61" y="89"/>
                  </a:cubicBezTo>
                  <a:cubicBezTo>
                    <a:pt x="63" y="95"/>
                    <a:pt x="63" y="100"/>
                    <a:pt x="59" y="103"/>
                  </a:cubicBezTo>
                  <a:cubicBezTo>
                    <a:pt x="55" y="106"/>
                    <a:pt x="50" y="105"/>
                    <a:pt x="46" y="101"/>
                  </a:cubicBezTo>
                  <a:cubicBezTo>
                    <a:pt x="32" y="83"/>
                    <a:pt x="18" y="66"/>
                    <a:pt x="3" y="48"/>
                  </a:cubicBezTo>
                  <a:cubicBezTo>
                    <a:pt x="0" y="44"/>
                    <a:pt x="0" y="40"/>
                    <a:pt x="2" y="36"/>
                  </a:cubicBezTo>
                  <a:cubicBezTo>
                    <a:pt x="2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7"/>
                    <a:pt x="2" y="23"/>
                    <a:pt x="3" y="19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5" y="1"/>
                    <a:pt x="12" y="0"/>
                    <a:pt x="17" y="6"/>
                  </a:cubicBezTo>
                  <a:cubicBezTo>
                    <a:pt x="25" y="16"/>
                    <a:pt x="34" y="26"/>
                    <a:pt x="42" y="37"/>
                  </a:cubicBezTo>
                  <a:cubicBezTo>
                    <a:pt x="47" y="43"/>
                    <a:pt x="53" y="50"/>
                    <a:pt x="58" y="56"/>
                  </a:cubicBezTo>
                  <a:cubicBezTo>
                    <a:pt x="63" y="63"/>
                    <a:pt x="64" y="65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987425" y="5637213"/>
              <a:ext cx="284163" cy="446088"/>
            </a:xfrm>
            <a:custGeom>
              <a:avLst/>
              <a:gdLst>
                <a:gd name="T0" fmla="*/ 60 w 64"/>
                <a:gd name="T1" fmla="*/ 72 h 106"/>
                <a:gd name="T2" fmla="*/ 60 w 64"/>
                <a:gd name="T3" fmla="*/ 87 h 106"/>
                <a:gd name="T4" fmla="*/ 61 w 64"/>
                <a:gd name="T5" fmla="*/ 88 h 106"/>
                <a:gd name="T6" fmla="*/ 60 w 64"/>
                <a:gd name="T7" fmla="*/ 102 h 106"/>
                <a:gd name="T8" fmla="*/ 47 w 64"/>
                <a:gd name="T9" fmla="*/ 100 h 106"/>
                <a:gd name="T10" fmla="*/ 33 w 64"/>
                <a:gd name="T11" fmla="*/ 84 h 106"/>
                <a:gd name="T12" fmla="*/ 5 w 64"/>
                <a:gd name="T13" fmla="*/ 49 h 106"/>
                <a:gd name="T14" fmla="*/ 4 w 64"/>
                <a:gd name="T15" fmla="*/ 33 h 106"/>
                <a:gd name="T16" fmla="*/ 3 w 64"/>
                <a:gd name="T17" fmla="*/ 20 h 106"/>
                <a:gd name="T18" fmla="*/ 2 w 64"/>
                <a:gd name="T19" fmla="*/ 17 h 106"/>
                <a:gd name="T20" fmla="*/ 5 w 64"/>
                <a:gd name="T21" fmla="*/ 3 h 106"/>
                <a:gd name="T22" fmla="*/ 17 w 64"/>
                <a:gd name="T23" fmla="*/ 5 h 106"/>
                <a:gd name="T24" fmla="*/ 59 w 64"/>
                <a:gd name="T25" fmla="*/ 57 h 106"/>
                <a:gd name="T26" fmla="*/ 60 w 64"/>
                <a:gd name="T27" fmla="*/ 7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60" y="72"/>
                  </a:moveTo>
                  <a:cubicBezTo>
                    <a:pt x="64" y="77"/>
                    <a:pt x="64" y="82"/>
                    <a:pt x="60" y="87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4" y="94"/>
                    <a:pt x="63" y="99"/>
                    <a:pt x="60" y="102"/>
                  </a:cubicBezTo>
                  <a:cubicBezTo>
                    <a:pt x="56" y="106"/>
                    <a:pt x="50" y="105"/>
                    <a:pt x="47" y="100"/>
                  </a:cubicBezTo>
                  <a:cubicBezTo>
                    <a:pt x="42" y="95"/>
                    <a:pt x="38" y="89"/>
                    <a:pt x="33" y="84"/>
                  </a:cubicBezTo>
                  <a:cubicBezTo>
                    <a:pt x="24" y="72"/>
                    <a:pt x="14" y="61"/>
                    <a:pt x="5" y="49"/>
                  </a:cubicBezTo>
                  <a:cubicBezTo>
                    <a:pt x="0" y="43"/>
                    <a:pt x="0" y="40"/>
                    <a:pt x="4" y="33"/>
                  </a:cubicBezTo>
                  <a:cubicBezTo>
                    <a:pt x="1" y="29"/>
                    <a:pt x="0" y="24"/>
                    <a:pt x="3" y="20"/>
                  </a:cubicBezTo>
                  <a:cubicBezTo>
                    <a:pt x="3" y="19"/>
                    <a:pt x="3" y="18"/>
                    <a:pt x="2" y="17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9" y="0"/>
                    <a:pt x="14" y="1"/>
                    <a:pt x="17" y="5"/>
                  </a:cubicBezTo>
                  <a:cubicBezTo>
                    <a:pt x="31" y="22"/>
                    <a:pt x="45" y="39"/>
                    <a:pt x="59" y="57"/>
                  </a:cubicBezTo>
                  <a:cubicBezTo>
                    <a:pt x="64" y="62"/>
                    <a:pt x="64" y="66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" name="Freeform 22"/>
            <p:cNvSpPr>
              <a:spLocks/>
            </p:cNvSpPr>
            <p:nvPr userDrawn="1"/>
          </p:nvSpPr>
          <p:spPr bwMode="auto">
            <a:xfrm>
              <a:off x="973138" y="446088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20 h 106"/>
                <a:gd name="T4" fmla="*/ 3 w 64"/>
                <a:gd name="T5" fmla="*/ 17 h 106"/>
                <a:gd name="T6" fmla="*/ 5 w 64"/>
                <a:gd name="T7" fmla="*/ 3 h 106"/>
                <a:gd name="T8" fmla="*/ 18 w 64"/>
                <a:gd name="T9" fmla="*/ 5 h 106"/>
                <a:gd name="T10" fmla="*/ 61 w 64"/>
                <a:gd name="T11" fmla="*/ 58 h 106"/>
                <a:gd name="T12" fmla="*/ 62 w 64"/>
                <a:gd name="T13" fmla="*/ 71 h 106"/>
                <a:gd name="T14" fmla="*/ 62 w 64"/>
                <a:gd name="T15" fmla="*/ 74 h 106"/>
                <a:gd name="T16" fmla="*/ 62 w 64"/>
                <a:gd name="T17" fmla="*/ 75 h 106"/>
                <a:gd name="T18" fmla="*/ 61 w 64"/>
                <a:gd name="T19" fmla="*/ 87 h 106"/>
                <a:gd name="T20" fmla="*/ 62 w 64"/>
                <a:gd name="T21" fmla="*/ 99 h 106"/>
                <a:gd name="T22" fmla="*/ 47 w 64"/>
                <a:gd name="T23" fmla="*/ 101 h 106"/>
                <a:gd name="T24" fmla="*/ 25 w 64"/>
                <a:gd name="T25" fmla="*/ 74 h 106"/>
                <a:gd name="T26" fmla="*/ 6 w 64"/>
                <a:gd name="T27" fmla="*/ 50 h 106"/>
                <a:gd name="T28" fmla="*/ 4 w 64"/>
                <a:gd name="T29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9"/>
                    <a:pt x="1" y="25"/>
                    <a:pt x="3" y="20"/>
                  </a:cubicBezTo>
                  <a:cubicBezTo>
                    <a:pt x="4" y="19"/>
                    <a:pt x="3" y="18"/>
                    <a:pt x="3" y="17"/>
                  </a:cubicBezTo>
                  <a:cubicBezTo>
                    <a:pt x="1" y="12"/>
                    <a:pt x="1" y="6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32" y="23"/>
                    <a:pt x="46" y="41"/>
                    <a:pt x="61" y="58"/>
                  </a:cubicBezTo>
                  <a:cubicBezTo>
                    <a:pt x="64" y="62"/>
                    <a:pt x="64" y="66"/>
                    <a:pt x="62" y="71"/>
                  </a:cubicBezTo>
                  <a:cubicBezTo>
                    <a:pt x="62" y="72"/>
                    <a:pt x="62" y="73"/>
                    <a:pt x="62" y="74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1"/>
                    <a:pt x="64" y="95"/>
                    <a:pt x="62" y="99"/>
                  </a:cubicBezTo>
                  <a:cubicBezTo>
                    <a:pt x="60" y="105"/>
                    <a:pt x="52" y="106"/>
                    <a:pt x="47" y="101"/>
                  </a:cubicBezTo>
                  <a:cubicBezTo>
                    <a:pt x="40" y="92"/>
                    <a:pt x="33" y="83"/>
                    <a:pt x="25" y="74"/>
                  </a:cubicBezTo>
                  <a:cubicBezTo>
                    <a:pt x="19" y="66"/>
                    <a:pt x="12" y="58"/>
                    <a:pt x="6" y="50"/>
                  </a:cubicBezTo>
                  <a:cubicBezTo>
                    <a:pt x="1" y="44"/>
                    <a:pt x="0" y="41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3" name="Freeform 23"/>
            <p:cNvSpPr>
              <a:spLocks/>
            </p:cNvSpPr>
            <p:nvPr userDrawn="1"/>
          </p:nvSpPr>
          <p:spPr bwMode="auto">
            <a:xfrm>
              <a:off x="987425" y="4487863"/>
              <a:ext cx="284163" cy="438150"/>
            </a:xfrm>
            <a:custGeom>
              <a:avLst/>
              <a:gdLst>
                <a:gd name="T0" fmla="*/ 4 w 64"/>
                <a:gd name="T1" fmla="*/ 18 h 104"/>
                <a:gd name="T2" fmla="*/ 3 w 64"/>
                <a:gd name="T3" fmla="*/ 5 h 104"/>
                <a:gd name="T4" fmla="*/ 11 w 64"/>
                <a:gd name="T5" fmla="*/ 1 h 104"/>
                <a:gd name="T6" fmla="*/ 17 w 64"/>
                <a:gd name="T7" fmla="*/ 4 h 104"/>
                <a:gd name="T8" fmla="*/ 60 w 64"/>
                <a:gd name="T9" fmla="*/ 57 h 104"/>
                <a:gd name="T10" fmla="*/ 62 w 64"/>
                <a:gd name="T11" fmla="*/ 69 h 104"/>
                <a:gd name="T12" fmla="*/ 61 w 64"/>
                <a:gd name="T13" fmla="*/ 73 h 104"/>
                <a:gd name="T14" fmla="*/ 60 w 64"/>
                <a:gd name="T15" fmla="*/ 86 h 104"/>
                <a:gd name="T16" fmla="*/ 61 w 64"/>
                <a:gd name="T17" fmla="*/ 88 h 104"/>
                <a:gd name="T18" fmla="*/ 59 w 64"/>
                <a:gd name="T19" fmla="*/ 101 h 104"/>
                <a:gd name="T20" fmla="*/ 47 w 64"/>
                <a:gd name="T21" fmla="*/ 99 h 104"/>
                <a:gd name="T22" fmla="*/ 30 w 64"/>
                <a:gd name="T23" fmla="*/ 78 h 104"/>
                <a:gd name="T24" fmla="*/ 5 w 64"/>
                <a:gd name="T25" fmla="*/ 48 h 104"/>
                <a:gd name="T26" fmla="*/ 3 w 64"/>
                <a:gd name="T27" fmla="*/ 34 h 104"/>
                <a:gd name="T28" fmla="*/ 3 w 64"/>
                <a:gd name="T29" fmla="*/ 31 h 104"/>
                <a:gd name="T30" fmla="*/ 4 w 64"/>
                <a:gd name="T31" fmla="*/ 1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4">
                  <a:moveTo>
                    <a:pt x="4" y="18"/>
                  </a:moveTo>
                  <a:cubicBezTo>
                    <a:pt x="1" y="13"/>
                    <a:pt x="0" y="9"/>
                    <a:pt x="3" y="5"/>
                  </a:cubicBezTo>
                  <a:cubicBezTo>
                    <a:pt x="5" y="1"/>
                    <a:pt x="8" y="0"/>
                    <a:pt x="11" y="1"/>
                  </a:cubicBezTo>
                  <a:cubicBezTo>
                    <a:pt x="13" y="1"/>
                    <a:pt x="16" y="2"/>
                    <a:pt x="17" y="4"/>
                  </a:cubicBezTo>
                  <a:cubicBezTo>
                    <a:pt x="32" y="22"/>
                    <a:pt x="46" y="39"/>
                    <a:pt x="60" y="57"/>
                  </a:cubicBezTo>
                  <a:cubicBezTo>
                    <a:pt x="63" y="61"/>
                    <a:pt x="64" y="65"/>
                    <a:pt x="62" y="69"/>
                  </a:cubicBezTo>
                  <a:cubicBezTo>
                    <a:pt x="61" y="70"/>
                    <a:pt x="61" y="72"/>
                    <a:pt x="61" y="73"/>
                  </a:cubicBezTo>
                  <a:cubicBezTo>
                    <a:pt x="64" y="78"/>
                    <a:pt x="63" y="82"/>
                    <a:pt x="60" y="86"/>
                  </a:cubicBezTo>
                  <a:cubicBezTo>
                    <a:pt x="61" y="86"/>
                    <a:pt x="61" y="87"/>
                    <a:pt x="61" y="88"/>
                  </a:cubicBezTo>
                  <a:cubicBezTo>
                    <a:pt x="64" y="93"/>
                    <a:pt x="63" y="98"/>
                    <a:pt x="59" y="101"/>
                  </a:cubicBezTo>
                  <a:cubicBezTo>
                    <a:pt x="55" y="104"/>
                    <a:pt x="50" y="104"/>
                    <a:pt x="47" y="99"/>
                  </a:cubicBezTo>
                  <a:cubicBezTo>
                    <a:pt x="41" y="93"/>
                    <a:pt x="35" y="85"/>
                    <a:pt x="30" y="78"/>
                  </a:cubicBezTo>
                  <a:cubicBezTo>
                    <a:pt x="21" y="68"/>
                    <a:pt x="13" y="58"/>
                    <a:pt x="5" y="48"/>
                  </a:cubicBezTo>
                  <a:cubicBezTo>
                    <a:pt x="1" y="44"/>
                    <a:pt x="0" y="39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0" y="26"/>
                    <a:pt x="1" y="22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4" name="Freeform 24"/>
            <p:cNvSpPr>
              <a:spLocks/>
            </p:cNvSpPr>
            <p:nvPr userDrawn="1"/>
          </p:nvSpPr>
          <p:spPr bwMode="auto">
            <a:xfrm>
              <a:off x="987425" y="4197350"/>
              <a:ext cx="284163" cy="442913"/>
            </a:xfrm>
            <a:custGeom>
              <a:avLst/>
              <a:gdLst>
                <a:gd name="T0" fmla="*/ 60 w 64"/>
                <a:gd name="T1" fmla="*/ 72 h 105"/>
                <a:gd name="T2" fmla="*/ 61 w 64"/>
                <a:gd name="T3" fmla="*/ 85 h 105"/>
                <a:gd name="T4" fmla="*/ 62 w 64"/>
                <a:gd name="T5" fmla="*/ 89 h 105"/>
                <a:gd name="T6" fmla="*/ 59 w 64"/>
                <a:gd name="T7" fmla="*/ 102 h 105"/>
                <a:gd name="T8" fmla="*/ 47 w 64"/>
                <a:gd name="T9" fmla="*/ 100 h 105"/>
                <a:gd name="T10" fmla="*/ 4 w 64"/>
                <a:gd name="T11" fmla="*/ 48 h 105"/>
                <a:gd name="T12" fmla="*/ 2 w 64"/>
                <a:gd name="T13" fmla="*/ 35 h 105"/>
                <a:gd name="T14" fmla="*/ 3 w 64"/>
                <a:gd name="T15" fmla="*/ 32 h 105"/>
                <a:gd name="T16" fmla="*/ 3 w 64"/>
                <a:gd name="T17" fmla="*/ 18 h 105"/>
                <a:gd name="T18" fmla="*/ 2 w 64"/>
                <a:gd name="T19" fmla="*/ 16 h 105"/>
                <a:gd name="T20" fmla="*/ 5 w 64"/>
                <a:gd name="T21" fmla="*/ 3 h 105"/>
                <a:gd name="T22" fmla="*/ 17 w 64"/>
                <a:gd name="T23" fmla="*/ 4 h 105"/>
                <a:gd name="T24" fmla="*/ 36 w 64"/>
                <a:gd name="T25" fmla="*/ 28 h 105"/>
                <a:gd name="T26" fmla="*/ 59 w 64"/>
                <a:gd name="T27" fmla="*/ 56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6"/>
                    <a:pt x="64" y="81"/>
                    <a:pt x="61" y="85"/>
                  </a:cubicBezTo>
                  <a:cubicBezTo>
                    <a:pt x="61" y="86"/>
                    <a:pt x="61" y="88"/>
                    <a:pt x="62" y="89"/>
                  </a:cubicBezTo>
                  <a:cubicBezTo>
                    <a:pt x="64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2" y="83"/>
                    <a:pt x="18" y="65"/>
                    <a:pt x="4" y="48"/>
                  </a:cubicBezTo>
                  <a:cubicBezTo>
                    <a:pt x="1" y="43"/>
                    <a:pt x="0" y="40"/>
                    <a:pt x="2" y="35"/>
                  </a:cubicBezTo>
                  <a:cubicBezTo>
                    <a:pt x="3" y="34"/>
                    <a:pt x="3" y="33"/>
                    <a:pt x="3" y="32"/>
                  </a:cubicBezTo>
                  <a:cubicBezTo>
                    <a:pt x="0" y="24"/>
                    <a:pt x="0" y="24"/>
                    <a:pt x="3" y="18"/>
                  </a:cubicBezTo>
                  <a:cubicBezTo>
                    <a:pt x="3" y="17"/>
                    <a:pt x="3" y="17"/>
                    <a:pt x="2" y="16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23" y="12"/>
                    <a:pt x="30" y="20"/>
                    <a:pt x="36" y="28"/>
                  </a:cubicBezTo>
                  <a:cubicBezTo>
                    <a:pt x="44" y="37"/>
                    <a:pt x="52" y="47"/>
                    <a:pt x="59" y="56"/>
                  </a:cubicBezTo>
                  <a:cubicBezTo>
                    <a:pt x="64" y="62"/>
                    <a:pt x="64" y="65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5" name="Freeform 25"/>
            <p:cNvSpPr>
              <a:spLocks/>
            </p:cNvSpPr>
            <p:nvPr userDrawn="1"/>
          </p:nvSpPr>
          <p:spPr bwMode="auto">
            <a:xfrm>
              <a:off x="684213" y="3271838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0 w 64"/>
                <a:gd name="T3" fmla="*/ 87 h 105"/>
                <a:gd name="T4" fmla="*/ 61 w 64"/>
                <a:gd name="T5" fmla="*/ 89 h 105"/>
                <a:gd name="T6" fmla="*/ 59 w 64"/>
                <a:gd name="T7" fmla="*/ 102 h 105"/>
                <a:gd name="T8" fmla="*/ 47 w 64"/>
                <a:gd name="T9" fmla="*/ 101 h 105"/>
                <a:gd name="T10" fmla="*/ 28 w 64"/>
                <a:gd name="T11" fmla="*/ 78 h 105"/>
                <a:gd name="T12" fmla="*/ 4 w 64"/>
                <a:gd name="T13" fmla="*/ 48 h 105"/>
                <a:gd name="T14" fmla="*/ 2 w 64"/>
                <a:gd name="T15" fmla="*/ 35 h 105"/>
                <a:gd name="T16" fmla="*/ 2 w 64"/>
                <a:gd name="T17" fmla="*/ 31 h 105"/>
                <a:gd name="T18" fmla="*/ 2 w 64"/>
                <a:gd name="T19" fmla="*/ 20 h 105"/>
                <a:gd name="T20" fmla="*/ 2 w 64"/>
                <a:gd name="T21" fmla="*/ 16 h 105"/>
                <a:gd name="T22" fmla="*/ 4 w 64"/>
                <a:gd name="T23" fmla="*/ 3 h 105"/>
                <a:gd name="T24" fmla="*/ 16 w 64"/>
                <a:gd name="T25" fmla="*/ 4 h 105"/>
                <a:gd name="T26" fmla="*/ 60 w 64"/>
                <a:gd name="T27" fmla="*/ 58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2"/>
                    <a:pt x="60" y="87"/>
                  </a:cubicBezTo>
                  <a:cubicBezTo>
                    <a:pt x="60" y="87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1"/>
                  </a:cubicBezTo>
                  <a:cubicBezTo>
                    <a:pt x="40" y="93"/>
                    <a:pt x="34" y="85"/>
                    <a:pt x="28" y="78"/>
                  </a:cubicBezTo>
                  <a:cubicBezTo>
                    <a:pt x="20" y="68"/>
                    <a:pt x="12" y="58"/>
                    <a:pt x="4" y="48"/>
                  </a:cubicBezTo>
                  <a:cubicBezTo>
                    <a:pt x="0" y="43"/>
                    <a:pt x="0" y="40"/>
                    <a:pt x="2" y="35"/>
                  </a:cubicBezTo>
                  <a:cubicBezTo>
                    <a:pt x="3" y="34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2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6" y="4"/>
                  </a:cubicBezTo>
                  <a:cubicBezTo>
                    <a:pt x="31" y="22"/>
                    <a:pt x="46" y="40"/>
                    <a:pt x="60" y="58"/>
                  </a:cubicBezTo>
                  <a:cubicBezTo>
                    <a:pt x="64" y="63"/>
                    <a:pt x="63" y="68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6" name="Freeform 26"/>
            <p:cNvSpPr>
              <a:spLocks/>
            </p:cNvSpPr>
            <p:nvPr userDrawn="1"/>
          </p:nvSpPr>
          <p:spPr bwMode="auto">
            <a:xfrm>
              <a:off x="987425" y="5351463"/>
              <a:ext cx="284163" cy="441325"/>
            </a:xfrm>
            <a:custGeom>
              <a:avLst/>
              <a:gdLst>
                <a:gd name="T0" fmla="*/ 3 w 64"/>
                <a:gd name="T1" fmla="*/ 33 h 105"/>
                <a:gd name="T2" fmla="*/ 3 w 64"/>
                <a:gd name="T3" fmla="*/ 20 h 105"/>
                <a:gd name="T4" fmla="*/ 2 w 64"/>
                <a:gd name="T5" fmla="*/ 16 h 105"/>
                <a:gd name="T6" fmla="*/ 5 w 64"/>
                <a:gd name="T7" fmla="*/ 3 h 105"/>
                <a:gd name="T8" fmla="*/ 18 w 64"/>
                <a:gd name="T9" fmla="*/ 5 h 105"/>
                <a:gd name="T10" fmla="*/ 59 w 64"/>
                <a:gd name="T11" fmla="*/ 56 h 105"/>
                <a:gd name="T12" fmla="*/ 61 w 64"/>
                <a:gd name="T13" fmla="*/ 72 h 105"/>
                <a:gd name="T14" fmla="*/ 60 w 64"/>
                <a:gd name="T15" fmla="*/ 87 h 105"/>
                <a:gd name="T16" fmla="*/ 61 w 64"/>
                <a:gd name="T17" fmla="*/ 88 h 105"/>
                <a:gd name="T18" fmla="*/ 60 w 64"/>
                <a:gd name="T19" fmla="*/ 102 h 105"/>
                <a:gd name="T20" fmla="*/ 47 w 64"/>
                <a:gd name="T21" fmla="*/ 100 h 105"/>
                <a:gd name="T22" fmla="*/ 18 w 64"/>
                <a:gd name="T23" fmla="*/ 65 h 105"/>
                <a:gd name="T24" fmla="*/ 5 w 64"/>
                <a:gd name="T25" fmla="*/ 49 h 105"/>
                <a:gd name="T26" fmla="*/ 3 w 64"/>
                <a:gd name="T27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3" y="33"/>
                  </a:moveTo>
                  <a:cubicBezTo>
                    <a:pt x="1" y="28"/>
                    <a:pt x="1" y="24"/>
                    <a:pt x="3" y="20"/>
                  </a:cubicBezTo>
                  <a:cubicBezTo>
                    <a:pt x="3" y="19"/>
                    <a:pt x="3" y="17"/>
                    <a:pt x="2" y="16"/>
                  </a:cubicBezTo>
                  <a:cubicBezTo>
                    <a:pt x="0" y="11"/>
                    <a:pt x="1" y="5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31" y="22"/>
                    <a:pt x="45" y="39"/>
                    <a:pt x="59" y="56"/>
                  </a:cubicBezTo>
                  <a:cubicBezTo>
                    <a:pt x="64" y="62"/>
                    <a:pt x="64" y="65"/>
                    <a:pt x="61" y="72"/>
                  </a:cubicBezTo>
                  <a:cubicBezTo>
                    <a:pt x="64" y="78"/>
                    <a:pt x="64" y="80"/>
                    <a:pt x="60" y="87"/>
                  </a:cubicBezTo>
                  <a:cubicBezTo>
                    <a:pt x="61" y="87"/>
                    <a:pt x="61" y="87"/>
                    <a:pt x="61" y="88"/>
                  </a:cubicBezTo>
                  <a:cubicBezTo>
                    <a:pt x="64" y="93"/>
                    <a:pt x="63" y="99"/>
                    <a:pt x="60" y="102"/>
                  </a:cubicBezTo>
                  <a:cubicBezTo>
                    <a:pt x="56" y="105"/>
                    <a:pt x="50" y="104"/>
                    <a:pt x="47" y="100"/>
                  </a:cubicBezTo>
                  <a:cubicBezTo>
                    <a:pt x="37" y="88"/>
                    <a:pt x="28" y="77"/>
                    <a:pt x="18" y="65"/>
                  </a:cubicBezTo>
                  <a:cubicBezTo>
                    <a:pt x="14" y="60"/>
                    <a:pt x="9" y="54"/>
                    <a:pt x="5" y="49"/>
                  </a:cubicBezTo>
                  <a:cubicBezTo>
                    <a:pt x="0" y="43"/>
                    <a:pt x="0" y="40"/>
                    <a:pt x="3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7" name="Freeform 27"/>
            <p:cNvSpPr>
              <a:spLocks/>
            </p:cNvSpPr>
            <p:nvPr userDrawn="1"/>
          </p:nvSpPr>
          <p:spPr bwMode="auto">
            <a:xfrm>
              <a:off x="684213" y="2981325"/>
              <a:ext cx="284163" cy="441325"/>
            </a:xfrm>
            <a:custGeom>
              <a:avLst/>
              <a:gdLst>
                <a:gd name="T0" fmla="*/ 60 w 64"/>
                <a:gd name="T1" fmla="*/ 87 h 105"/>
                <a:gd name="T2" fmla="*/ 62 w 64"/>
                <a:gd name="T3" fmla="*/ 92 h 105"/>
                <a:gd name="T4" fmla="*/ 58 w 64"/>
                <a:gd name="T5" fmla="*/ 103 h 105"/>
                <a:gd name="T6" fmla="*/ 47 w 64"/>
                <a:gd name="T7" fmla="*/ 101 h 105"/>
                <a:gd name="T8" fmla="*/ 3 w 64"/>
                <a:gd name="T9" fmla="*/ 48 h 105"/>
                <a:gd name="T10" fmla="*/ 2 w 64"/>
                <a:gd name="T11" fmla="*/ 35 h 105"/>
                <a:gd name="T12" fmla="*/ 2 w 64"/>
                <a:gd name="T13" fmla="*/ 32 h 105"/>
                <a:gd name="T14" fmla="*/ 2 w 64"/>
                <a:gd name="T15" fmla="*/ 31 h 105"/>
                <a:gd name="T16" fmla="*/ 2 w 64"/>
                <a:gd name="T17" fmla="*/ 19 h 105"/>
                <a:gd name="T18" fmla="*/ 1 w 64"/>
                <a:gd name="T19" fmla="*/ 7 h 105"/>
                <a:gd name="T20" fmla="*/ 17 w 64"/>
                <a:gd name="T21" fmla="*/ 5 h 105"/>
                <a:gd name="T22" fmla="*/ 38 w 64"/>
                <a:gd name="T23" fmla="*/ 31 h 105"/>
                <a:gd name="T24" fmla="*/ 59 w 64"/>
                <a:gd name="T25" fmla="*/ 57 h 105"/>
                <a:gd name="T26" fmla="*/ 61 w 64"/>
                <a:gd name="T27" fmla="*/ 71 h 105"/>
                <a:gd name="T28" fmla="*/ 61 w 64"/>
                <a:gd name="T29" fmla="*/ 74 h 105"/>
                <a:gd name="T30" fmla="*/ 60 w 64"/>
                <a:gd name="T31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0" y="87"/>
                  </a:moveTo>
                  <a:cubicBezTo>
                    <a:pt x="61" y="89"/>
                    <a:pt x="62" y="90"/>
                    <a:pt x="62" y="92"/>
                  </a:cubicBezTo>
                  <a:cubicBezTo>
                    <a:pt x="63" y="96"/>
                    <a:pt x="62" y="101"/>
                    <a:pt x="58" y="103"/>
                  </a:cubicBezTo>
                  <a:cubicBezTo>
                    <a:pt x="54" y="105"/>
                    <a:pt x="50" y="105"/>
                    <a:pt x="47" y="101"/>
                  </a:cubicBezTo>
                  <a:cubicBezTo>
                    <a:pt x="32" y="83"/>
                    <a:pt x="18" y="66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3"/>
                    <a:pt x="2" y="32"/>
                  </a:cubicBezTo>
                  <a:cubicBezTo>
                    <a:pt x="2" y="32"/>
                    <a:pt x="2" y="31"/>
                    <a:pt x="2" y="31"/>
                  </a:cubicBezTo>
                  <a:cubicBezTo>
                    <a:pt x="0" y="27"/>
                    <a:pt x="2" y="23"/>
                    <a:pt x="2" y="19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4" y="1"/>
                    <a:pt x="12" y="0"/>
                    <a:pt x="17" y="5"/>
                  </a:cubicBezTo>
                  <a:cubicBezTo>
                    <a:pt x="24" y="14"/>
                    <a:pt x="31" y="22"/>
                    <a:pt x="38" y="31"/>
                  </a:cubicBezTo>
                  <a:cubicBezTo>
                    <a:pt x="45" y="40"/>
                    <a:pt x="52" y="48"/>
                    <a:pt x="59" y="57"/>
                  </a:cubicBezTo>
                  <a:cubicBezTo>
                    <a:pt x="62" y="61"/>
                    <a:pt x="64" y="66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8"/>
                    <a:pt x="63" y="83"/>
                    <a:pt x="60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8" name="Freeform 28"/>
            <p:cNvSpPr>
              <a:spLocks/>
            </p:cNvSpPr>
            <p:nvPr userDrawn="1"/>
          </p:nvSpPr>
          <p:spPr bwMode="auto">
            <a:xfrm>
              <a:off x="973138" y="736600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19 h 106"/>
                <a:gd name="T4" fmla="*/ 3 w 64"/>
                <a:gd name="T5" fmla="*/ 16 h 106"/>
                <a:gd name="T6" fmla="*/ 5 w 64"/>
                <a:gd name="T7" fmla="*/ 3 h 106"/>
                <a:gd name="T8" fmla="*/ 17 w 64"/>
                <a:gd name="T9" fmla="*/ 5 h 106"/>
                <a:gd name="T10" fmla="*/ 61 w 64"/>
                <a:gd name="T11" fmla="*/ 58 h 106"/>
                <a:gd name="T12" fmla="*/ 62 w 64"/>
                <a:gd name="T13" fmla="*/ 70 h 106"/>
                <a:gd name="T14" fmla="*/ 62 w 64"/>
                <a:gd name="T15" fmla="*/ 75 h 106"/>
                <a:gd name="T16" fmla="*/ 62 w 64"/>
                <a:gd name="T17" fmla="*/ 75 h 106"/>
                <a:gd name="T18" fmla="*/ 61 w 64"/>
                <a:gd name="T19" fmla="*/ 87 h 106"/>
                <a:gd name="T20" fmla="*/ 63 w 64"/>
                <a:gd name="T21" fmla="*/ 98 h 106"/>
                <a:gd name="T22" fmla="*/ 48 w 64"/>
                <a:gd name="T23" fmla="*/ 101 h 106"/>
                <a:gd name="T24" fmla="*/ 33 w 64"/>
                <a:gd name="T25" fmla="*/ 82 h 106"/>
                <a:gd name="T26" fmla="*/ 5 w 64"/>
                <a:gd name="T27" fmla="*/ 49 h 106"/>
                <a:gd name="T28" fmla="*/ 4 w 64"/>
                <a:gd name="T29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9"/>
                    <a:pt x="1" y="24"/>
                    <a:pt x="3" y="19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1" y="11"/>
                    <a:pt x="2" y="6"/>
                    <a:pt x="5" y="3"/>
                  </a:cubicBezTo>
                  <a:cubicBezTo>
                    <a:pt x="9" y="0"/>
                    <a:pt x="14" y="0"/>
                    <a:pt x="17" y="5"/>
                  </a:cubicBezTo>
                  <a:cubicBezTo>
                    <a:pt x="32" y="22"/>
                    <a:pt x="46" y="40"/>
                    <a:pt x="61" y="58"/>
                  </a:cubicBezTo>
                  <a:cubicBezTo>
                    <a:pt x="64" y="61"/>
                    <a:pt x="64" y="65"/>
                    <a:pt x="62" y="70"/>
                  </a:cubicBezTo>
                  <a:cubicBezTo>
                    <a:pt x="62" y="71"/>
                    <a:pt x="62" y="73"/>
                    <a:pt x="62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4" y="79"/>
                    <a:pt x="62" y="83"/>
                    <a:pt x="61" y="87"/>
                  </a:cubicBezTo>
                  <a:cubicBezTo>
                    <a:pt x="61" y="90"/>
                    <a:pt x="64" y="94"/>
                    <a:pt x="63" y="98"/>
                  </a:cubicBezTo>
                  <a:cubicBezTo>
                    <a:pt x="60" y="105"/>
                    <a:pt x="52" y="106"/>
                    <a:pt x="48" y="101"/>
                  </a:cubicBezTo>
                  <a:cubicBezTo>
                    <a:pt x="43" y="95"/>
                    <a:pt x="38" y="89"/>
                    <a:pt x="33" y="82"/>
                  </a:cubicBezTo>
                  <a:cubicBezTo>
                    <a:pt x="24" y="71"/>
                    <a:pt x="14" y="60"/>
                    <a:pt x="5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9" name="Freeform 29"/>
            <p:cNvSpPr>
              <a:spLocks/>
            </p:cNvSpPr>
            <p:nvPr userDrawn="1"/>
          </p:nvSpPr>
          <p:spPr bwMode="auto">
            <a:xfrm>
              <a:off x="684213" y="1541463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1 w 64"/>
                <a:gd name="T3" fmla="*/ 86 h 105"/>
                <a:gd name="T4" fmla="*/ 61 w 64"/>
                <a:gd name="T5" fmla="*/ 89 h 105"/>
                <a:gd name="T6" fmla="*/ 59 w 64"/>
                <a:gd name="T7" fmla="*/ 102 h 105"/>
                <a:gd name="T8" fmla="*/ 47 w 64"/>
                <a:gd name="T9" fmla="*/ 101 h 105"/>
                <a:gd name="T10" fmla="*/ 3 w 64"/>
                <a:gd name="T11" fmla="*/ 47 h 105"/>
                <a:gd name="T12" fmla="*/ 2 w 64"/>
                <a:gd name="T13" fmla="*/ 35 h 105"/>
                <a:gd name="T14" fmla="*/ 2 w 64"/>
                <a:gd name="T15" fmla="*/ 31 h 105"/>
                <a:gd name="T16" fmla="*/ 2 w 64"/>
                <a:gd name="T17" fmla="*/ 20 h 105"/>
                <a:gd name="T18" fmla="*/ 2 w 64"/>
                <a:gd name="T19" fmla="*/ 16 h 105"/>
                <a:gd name="T20" fmla="*/ 4 w 64"/>
                <a:gd name="T21" fmla="*/ 3 h 105"/>
                <a:gd name="T22" fmla="*/ 17 w 64"/>
                <a:gd name="T23" fmla="*/ 5 h 105"/>
                <a:gd name="T24" fmla="*/ 39 w 64"/>
                <a:gd name="T25" fmla="*/ 32 h 105"/>
                <a:gd name="T26" fmla="*/ 58 w 64"/>
                <a:gd name="T27" fmla="*/ 56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1"/>
                    <a:pt x="61" y="86"/>
                  </a:cubicBezTo>
                  <a:cubicBezTo>
                    <a:pt x="60" y="86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1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7" y="5"/>
                  </a:cubicBezTo>
                  <a:cubicBezTo>
                    <a:pt x="24" y="14"/>
                    <a:pt x="31" y="23"/>
                    <a:pt x="39" y="32"/>
                  </a:cubicBezTo>
                  <a:cubicBezTo>
                    <a:pt x="45" y="40"/>
                    <a:pt x="52" y="48"/>
                    <a:pt x="58" y="56"/>
                  </a:cubicBezTo>
                  <a:cubicBezTo>
                    <a:pt x="63" y="62"/>
                    <a:pt x="64" y="65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5" name="Freeform 30"/>
            <p:cNvSpPr>
              <a:spLocks/>
            </p:cNvSpPr>
            <p:nvPr userDrawn="1"/>
          </p:nvSpPr>
          <p:spPr bwMode="auto">
            <a:xfrm>
              <a:off x="684213" y="101600"/>
              <a:ext cx="284163" cy="441325"/>
            </a:xfrm>
            <a:custGeom>
              <a:avLst/>
              <a:gdLst>
                <a:gd name="T0" fmla="*/ 60 w 64"/>
                <a:gd name="T1" fmla="*/ 72 h 105"/>
                <a:gd name="T2" fmla="*/ 60 w 64"/>
                <a:gd name="T3" fmla="*/ 86 h 105"/>
                <a:gd name="T4" fmla="*/ 61 w 64"/>
                <a:gd name="T5" fmla="*/ 88 h 105"/>
                <a:gd name="T6" fmla="*/ 59 w 64"/>
                <a:gd name="T7" fmla="*/ 102 h 105"/>
                <a:gd name="T8" fmla="*/ 46 w 64"/>
                <a:gd name="T9" fmla="*/ 100 h 105"/>
                <a:gd name="T10" fmla="*/ 27 w 64"/>
                <a:gd name="T11" fmla="*/ 75 h 105"/>
                <a:gd name="T12" fmla="*/ 4 w 64"/>
                <a:gd name="T13" fmla="*/ 48 h 105"/>
                <a:gd name="T14" fmla="*/ 2 w 64"/>
                <a:gd name="T15" fmla="*/ 34 h 105"/>
                <a:gd name="T16" fmla="*/ 2 w 64"/>
                <a:gd name="T17" fmla="*/ 31 h 105"/>
                <a:gd name="T18" fmla="*/ 2 w 64"/>
                <a:gd name="T19" fmla="*/ 20 h 105"/>
                <a:gd name="T20" fmla="*/ 2 w 64"/>
                <a:gd name="T21" fmla="*/ 16 h 105"/>
                <a:gd name="T22" fmla="*/ 4 w 64"/>
                <a:gd name="T23" fmla="*/ 3 h 105"/>
                <a:gd name="T24" fmla="*/ 17 w 64"/>
                <a:gd name="T25" fmla="*/ 4 h 105"/>
                <a:gd name="T26" fmla="*/ 60 w 64"/>
                <a:gd name="T27" fmla="*/ 58 h 105"/>
                <a:gd name="T28" fmla="*/ 60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72"/>
                  </a:moveTo>
                  <a:cubicBezTo>
                    <a:pt x="63" y="77"/>
                    <a:pt x="63" y="82"/>
                    <a:pt x="60" y="86"/>
                  </a:cubicBezTo>
                  <a:cubicBezTo>
                    <a:pt x="60" y="87"/>
                    <a:pt x="61" y="87"/>
                    <a:pt x="61" y="88"/>
                  </a:cubicBezTo>
                  <a:cubicBezTo>
                    <a:pt x="64" y="93"/>
                    <a:pt x="63" y="99"/>
                    <a:pt x="59" y="102"/>
                  </a:cubicBezTo>
                  <a:cubicBezTo>
                    <a:pt x="55" y="105"/>
                    <a:pt x="50" y="104"/>
                    <a:pt x="46" y="100"/>
                  </a:cubicBezTo>
                  <a:cubicBezTo>
                    <a:pt x="40" y="92"/>
                    <a:pt x="33" y="84"/>
                    <a:pt x="27" y="75"/>
                  </a:cubicBezTo>
                  <a:cubicBezTo>
                    <a:pt x="19" y="66"/>
                    <a:pt x="11" y="57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3" y="33"/>
                    <a:pt x="2" y="32"/>
                    <a:pt x="2" y="31"/>
                  </a:cubicBezTo>
                  <a:cubicBezTo>
                    <a:pt x="0" y="27"/>
                    <a:pt x="0" y="24"/>
                    <a:pt x="2" y="20"/>
                  </a:cubicBezTo>
                  <a:cubicBezTo>
                    <a:pt x="2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0"/>
                    <a:pt x="17" y="4"/>
                  </a:cubicBezTo>
                  <a:cubicBezTo>
                    <a:pt x="31" y="22"/>
                    <a:pt x="46" y="40"/>
                    <a:pt x="60" y="58"/>
                  </a:cubicBezTo>
                  <a:cubicBezTo>
                    <a:pt x="64" y="62"/>
                    <a:pt x="63" y="67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6" name="Freeform 31"/>
            <p:cNvSpPr>
              <a:spLocks/>
            </p:cNvSpPr>
            <p:nvPr userDrawn="1"/>
          </p:nvSpPr>
          <p:spPr bwMode="auto">
            <a:xfrm>
              <a:off x="977900" y="3043238"/>
              <a:ext cx="279400" cy="442913"/>
            </a:xfrm>
            <a:custGeom>
              <a:avLst/>
              <a:gdLst>
                <a:gd name="T0" fmla="*/ 61 w 63"/>
                <a:gd name="T1" fmla="*/ 85 h 105"/>
                <a:gd name="T2" fmla="*/ 62 w 63"/>
                <a:gd name="T3" fmla="*/ 96 h 105"/>
                <a:gd name="T4" fmla="*/ 56 w 63"/>
                <a:gd name="T5" fmla="*/ 103 h 105"/>
                <a:gd name="T6" fmla="*/ 47 w 63"/>
                <a:gd name="T7" fmla="*/ 101 h 105"/>
                <a:gd name="T8" fmla="*/ 29 w 63"/>
                <a:gd name="T9" fmla="*/ 78 h 105"/>
                <a:gd name="T10" fmla="*/ 4 w 63"/>
                <a:gd name="T11" fmla="*/ 48 h 105"/>
                <a:gd name="T12" fmla="*/ 2 w 63"/>
                <a:gd name="T13" fmla="*/ 34 h 105"/>
                <a:gd name="T14" fmla="*/ 2 w 63"/>
                <a:gd name="T15" fmla="*/ 32 h 105"/>
                <a:gd name="T16" fmla="*/ 3 w 63"/>
                <a:gd name="T17" fmla="*/ 18 h 105"/>
                <a:gd name="T18" fmla="*/ 1 w 63"/>
                <a:gd name="T19" fmla="*/ 13 h 105"/>
                <a:gd name="T20" fmla="*/ 5 w 63"/>
                <a:gd name="T21" fmla="*/ 2 h 105"/>
                <a:gd name="T22" fmla="*/ 16 w 63"/>
                <a:gd name="T23" fmla="*/ 4 h 105"/>
                <a:gd name="T24" fmla="*/ 32 w 63"/>
                <a:gd name="T25" fmla="*/ 24 h 105"/>
                <a:gd name="T26" fmla="*/ 59 w 63"/>
                <a:gd name="T27" fmla="*/ 57 h 105"/>
                <a:gd name="T28" fmla="*/ 61 w 63"/>
                <a:gd name="T29" fmla="*/ 70 h 105"/>
                <a:gd name="T30" fmla="*/ 61 w 63"/>
                <a:gd name="T31" fmla="*/ 73 h 105"/>
                <a:gd name="T32" fmla="*/ 61 w 63"/>
                <a:gd name="T33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05">
                  <a:moveTo>
                    <a:pt x="61" y="85"/>
                  </a:moveTo>
                  <a:cubicBezTo>
                    <a:pt x="61" y="90"/>
                    <a:pt x="63" y="94"/>
                    <a:pt x="62" y="96"/>
                  </a:cubicBezTo>
                  <a:cubicBezTo>
                    <a:pt x="61" y="99"/>
                    <a:pt x="59" y="102"/>
                    <a:pt x="56" y="103"/>
                  </a:cubicBezTo>
                  <a:cubicBezTo>
                    <a:pt x="53" y="105"/>
                    <a:pt x="49" y="104"/>
                    <a:pt x="47" y="101"/>
                  </a:cubicBezTo>
                  <a:cubicBezTo>
                    <a:pt x="41" y="93"/>
                    <a:pt x="35" y="86"/>
                    <a:pt x="29" y="78"/>
                  </a:cubicBezTo>
                  <a:cubicBezTo>
                    <a:pt x="20" y="68"/>
                    <a:pt x="12" y="58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2" y="34"/>
                    <a:pt x="3" y="32"/>
                    <a:pt x="2" y="32"/>
                  </a:cubicBezTo>
                  <a:cubicBezTo>
                    <a:pt x="0" y="25"/>
                    <a:pt x="0" y="25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1"/>
                    <a:pt x="16" y="4"/>
                  </a:cubicBezTo>
                  <a:cubicBezTo>
                    <a:pt x="22" y="11"/>
                    <a:pt x="27" y="17"/>
                    <a:pt x="32" y="24"/>
                  </a:cubicBezTo>
                  <a:cubicBezTo>
                    <a:pt x="41" y="35"/>
                    <a:pt x="50" y="46"/>
                    <a:pt x="59" y="57"/>
                  </a:cubicBezTo>
                  <a:cubicBezTo>
                    <a:pt x="63" y="62"/>
                    <a:pt x="63" y="65"/>
                    <a:pt x="61" y="70"/>
                  </a:cubicBezTo>
                  <a:cubicBezTo>
                    <a:pt x="60" y="71"/>
                    <a:pt x="60" y="73"/>
                    <a:pt x="61" y="73"/>
                  </a:cubicBezTo>
                  <a:cubicBezTo>
                    <a:pt x="63" y="78"/>
                    <a:pt x="63" y="82"/>
                    <a:pt x="61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7" name="Freeform 32"/>
            <p:cNvSpPr>
              <a:spLocks/>
            </p:cNvSpPr>
            <p:nvPr userDrawn="1"/>
          </p:nvSpPr>
          <p:spPr bwMode="auto">
            <a:xfrm>
              <a:off x="684213" y="677863"/>
              <a:ext cx="284163" cy="442913"/>
            </a:xfrm>
            <a:custGeom>
              <a:avLst/>
              <a:gdLst>
                <a:gd name="T0" fmla="*/ 3 w 64"/>
                <a:gd name="T1" fmla="*/ 32 h 105"/>
                <a:gd name="T2" fmla="*/ 3 w 64"/>
                <a:gd name="T3" fmla="*/ 18 h 105"/>
                <a:gd name="T4" fmla="*/ 1 w 64"/>
                <a:gd name="T5" fmla="*/ 13 h 105"/>
                <a:gd name="T6" fmla="*/ 5 w 64"/>
                <a:gd name="T7" fmla="*/ 2 h 105"/>
                <a:gd name="T8" fmla="*/ 16 w 64"/>
                <a:gd name="T9" fmla="*/ 4 h 105"/>
                <a:gd name="T10" fmla="*/ 37 w 64"/>
                <a:gd name="T11" fmla="*/ 30 h 105"/>
                <a:gd name="T12" fmla="*/ 59 w 64"/>
                <a:gd name="T13" fmla="*/ 56 h 105"/>
                <a:gd name="T14" fmla="*/ 61 w 64"/>
                <a:gd name="T15" fmla="*/ 70 h 105"/>
                <a:gd name="T16" fmla="*/ 61 w 64"/>
                <a:gd name="T17" fmla="*/ 73 h 105"/>
                <a:gd name="T18" fmla="*/ 61 w 64"/>
                <a:gd name="T19" fmla="*/ 85 h 105"/>
                <a:gd name="T20" fmla="*/ 61 w 64"/>
                <a:gd name="T21" fmla="*/ 88 h 105"/>
                <a:gd name="T22" fmla="*/ 59 w 64"/>
                <a:gd name="T23" fmla="*/ 102 h 105"/>
                <a:gd name="T24" fmla="*/ 47 w 64"/>
                <a:gd name="T25" fmla="*/ 100 h 105"/>
                <a:gd name="T26" fmla="*/ 3 w 64"/>
                <a:gd name="T27" fmla="*/ 47 h 105"/>
                <a:gd name="T28" fmla="*/ 3 w 64"/>
                <a:gd name="T29" fmla="*/ 3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32"/>
                  </a:moveTo>
                  <a:cubicBezTo>
                    <a:pt x="0" y="28"/>
                    <a:pt x="0" y="23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3" y="0"/>
                    <a:pt x="16" y="4"/>
                  </a:cubicBezTo>
                  <a:cubicBezTo>
                    <a:pt x="23" y="13"/>
                    <a:pt x="30" y="21"/>
                    <a:pt x="37" y="30"/>
                  </a:cubicBezTo>
                  <a:cubicBezTo>
                    <a:pt x="44" y="38"/>
                    <a:pt x="51" y="47"/>
                    <a:pt x="59" y="56"/>
                  </a:cubicBezTo>
                  <a:cubicBezTo>
                    <a:pt x="62" y="60"/>
                    <a:pt x="64" y="65"/>
                    <a:pt x="61" y="70"/>
                  </a:cubicBezTo>
                  <a:cubicBezTo>
                    <a:pt x="60" y="71"/>
                    <a:pt x="61" y="73"/>
                    <a:pt x="61" y="73"/>
                  </a:cubicBezTo>
                  <a:cubicBezTo>
                    <a:pt x="63" y="77"/>
                    <a:pt x="63" y="81"/>
                    <a:pt x="61" y="85"/>
                  </a:cubicBezTo>
                  <a:cubicBezTo>
                    <a:pt x="61" y="86"/>
                    <a:pt x="61" y="87"/>
                    <a:pt x="61" y="88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4"/>
                    <a:pt x="47" y="100"/>
                  </a:cubicBezTo>
                  <a:cubicBezTo>
                    <a:pt x="32" y="82"/>
                    <a:pt x="18" y="65"/>
                    <a:pt x="3" y="47"/>
                  </a:cubicBezTo>
                  <a:cubicBezTo>
                    <a:pt x="0" y="43"/>
                    <a:pt x="0" y="39"/>
                    <a:pt x="3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8" name="Freeform 33"/>
            <p:cNvSpPr>
              <a:spLocks/>
            </p:cNvSpPr>
            <p:nvPr userDrawn="1"/>
          </p:nvSpPr>
          <p:spPr bwMode="auto">
            <a:xfrm>
              <a:off x="679450" y="2408238"/>
              <a:ext cx="285750" cy="442913"/>
            </a:xfrm>
            <a:custGeom>
              <a:avLst/>
              <a:gdLst>
                <a:gd name="T0" fmla="*/ 4 w 64"/>
                <a:gd name="T1" fmla="*/ 32 h 105"/>
                <a:gd name="T2" fmla="*/ 3 w 64"/>
                <a:gd name="T3" fmla="*/ 19 h 105"/>
                <a:gd name="T4" fmla="*/ 3 w 64"/>
                <a:gd name="T5" fmla="*/ 16 h 105"/>
                <a:gd name="T6" fmla="*/ 5 w 64"/>
                <a:gd name="T7" fmla="*/ 3 h 105"/>
                <a:gd name="T8" fmla="*/ 17 w 64"/>
                <a:gd name="T9" fmla="*/ 4 h 105"/>
                <a:gd name="T10" fmla="*/ 61 w 64"/>
                <a:gd name="T11" fmla="*/ 58 h 105"/>
                <a:gd name="T12" fmla="*/ 62 w 64"/>
                <a:gd name="T13" fmla="*/ 69 h 105"/>
                <a:gd name="T14" fmla="*/ 62 w 64"/>
                <a:gd name="T15" fmla="*/ 74 h 105"/>
                <a:gd name="T16" fmla="*/ 62 w 64"/>
                <a:gd name="T17" fmla="*/ 74 h 105"/>
                <a:gd name="T18" fmla="*/ 62 w 64"/>
                <a:gd name="T19" fmla="*/ 86 h 105"/>
                <a:gd name="T20" fmla="*/ 63 w 64"/>
                <a:gd name="T21" fmla="*/ 98 h 105"/>
                <a:gd name="T22" fmla="*/ 48 w 64"/>
                <a:gd name="T23" fmla="*/ 100 h 105"/>
                <a:gd name="T24" fmla="*/ 31 w 64"/>
                <a:gd name="T25" fmla="*/ 80 h 105"/>
                <a:gd name="T26" fmla="*/ 6 w 64"/>
                <a:gd name="T27" fmla="*/ 49 h 105"/>
                <a:gd name="T28" fmla="*/ 4 w 64"/>
                <a:gd name="T29" fmla="*/ 3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" y="32"/>
                  </a:moveTo>
                  <a:cubicBezTo>
                    <a:pt x="1" y="28"/>
                    <a:pt x="1" y="24"/>
                    <a:pt x="3" y="19"/>
                  </a:cubicBezTo>
                  <a:cubicBezTo>
                    <a:pt x="4" y="18"/>
                    <a:pt x="3" y="17"/>
                    <a:pt x="3" y="16"/>
                  </a:cubicBezTo>
                  <a:cubicBezTo>
                    <a:pt x="1" y="11"/>
                    <a:pt x="2" y="5"/>
                    <a:pt x="5" y="3"/>
                  </a:cubicBezTo>
                  <a:cubicBezTo>
                    <a:pt x="9" y="0"/>
                    <a:pt x="14" y="0"/>
                    <a:pt x="17" y="4"/>
                  </a:cubicBezTo>
                  <a:cubicBezTo>
                    <a:pt x="32" y="22"/>
                    <a:pt x="47" y="40"/>
                    <a:pt x="61" y="58"/>
                  </a:cubicBezTo>
                  <a:cubicBezTo>
                    <a:pt x="64" y="61"/>
                    <a:pt x="64" y="65"/>
                    <a:pt x="62" y="69"/>
                  </a:cubicBezTo>
                  <a:cubicBezTo>
                    <a:pt x="62" y="71"/>
                    <a:pt x="62" y="72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4" y="79"/>
                    <a:pt x="62" y="82"/>
                    <a:pt x="62" y="86"/>
                  </a:cubicBezTo>
                  <a:cubicBezTo>
                    <a:pt x="62" y="90"/>
                    <a:pt x="64" y="94"/>
                    <a:pt x="63" y="98"/>
                  </a:cubicBezTo>
                  <a:cubicBezTo>
                    <a:pt x="60" y="104"/>
                    <a:pt x="52" y="105"/>
                    <a:pt x="48" y="100"/>
                  </a:cubicBezTo>
                  <a:cubicBezTo>
                    <a:pt x="42" y="93"/>
                    <a:pt x="37" y="86"/>
                    <a:pt x="31" y="80"/>
                  </a:cubicBezTo>
                  <a:cubicBezTo>
                    <a:pt x="23" y="69"/>
                    <a:pt x="14" y="59"/>
                    <a:pt x="6" y="49"/>
                  </a:cubicBezTo>
                  <a:cubicBezTo>
                    <a:pt x="1" y="43"/>
                    <a:pt x="0" y="40"/>
                    <a:pt x="4" y="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9" name="Freeform 34"/>
            <p:cNvSpPr>
              <a:spLocks/>
            </p:cNvSpPr>
            <p:nvPr userDrawn="1"/>
          </p:nvSpPr>
          <p:spPr bwMode="auto">
            <a:xfrm>
              <a:off x="684213" y="960438"/>
              <a:ext cx="280988" cy="446088"/>
            </a:xfrm>
            <a:custGeom>
              <a:avLst/>
              <a:gdLst>
                <a:gd name="T0" fmla="*/ 63 w 63"/>
                <a:gd name="T1" fmla="*/ 66 h 106"/>
                <a:gd name="T2" fmla="*/ 62 w 63"/>
                <a:gd name="T3" fmla="*/ 81 h 106"/>
                <a:gd name="T4" fmla="*/ 62 w 63"/>
                <a:gd name="T5" fmla="*/ 95 h 106"/>
                <a:gd name="T6" fmla="*/ 57 w 63"/>
                <a:gd name="T7" fmla="*/ 104 h 106"/>
                <a:gd name="T8" fmla="*/ 47 w 63"/>
                <a:gd name="T9" fmla="*/ 102 h 106"/>
                <a:gd name="T10" fmla="*/ 34 w 63"/>
                <a:gd name="T11" fmla="*/ 86 h 106"/>
                <a:gd name="T12" fmla="*/ 4 w 63"/>
                <a:gd name="T13" fmla="*/ 49 h 106"/>
                <a:gd name="T14" fmla="*/ 2 w 63"/>
                <a:gd name="T15" fmla="*/ 36 h 106"/>
                <a:gd name="T16" fmla="*/ 2 w 63"/>
                <a:gd name="T17" fmla="*/ 32 h 106"/>
                <a:gd name="T18" fmla="*/ 2 w 63"/>
                <a:gd name="T19" fmla="*/ 32 h 106"/>
                <a:gd name="T20" fmla="*/ 3 w 63"/>
                <a:gd name="T21" fmla="*/ 20 h 106"/>
                <a:gd name="T22" fmla="*/ 2 w 63"/>
                <a:gd name="T23" fmla="*/ 8 h 106"/>
                <a:gd name="T24" fmla="*/ 17 w 63"/>
                <a:gd name="T25" fmla="*/ 6 h 106"/>
                <a:gd name="T26" fmla="*/ 43 w 63"/>
                <a:gd name="T27" fmla="*/ 38 h 106"/>
                <a:gd name="T28" fmla="*/ 59 w 63"/>
                <a:gd name="T29" fmla="*/ 58 h 106"/>
                <a:gd name="T30" fmla="*/ 63 w 63"/>
                <a:gd name="T31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6">
                  <a:moveTo>
                    <a:pt x="63" y="66"/>
                  </a:moveTo>
                  <a:cubicBezTo>
                    <a:pt x="60" y="71"/>
                    <a:pt x="62" y="76"/>
                    <a:pt x="62" y="81"/>
                  </a:cubicBezTo>
                  <a:cubicBezTo>
                    <a:pt x="62" y="86"/>
                    <a:pt x="61" y="90"/>
                    <a:pt x="62" y="95"/>
                  </a:cubicBezTo>
                  <a:cubicBezTo>
                    <a:pt x="63" y="99"/>
                    <a:pt x="61" y="103"/>
                    <a:pt x="57" y="104"/>
                  </a:cubicBezTo>
                  <a:cubicBezTo>
                    <a:pt x="54" y="106"/>
                    <a:pt x="50" y="105"/>
                    <a:pt x="47" y="102"/>
                  </a:cubicBezTo>
                  <a:cubicBezTo>
                    <a:pt x="42" y="96"/>
                    <a:pt x="38" y="91"/>
                    <a:pt x="34" y="86"/>
                  </a:cubicBezTo>
                  <a:cubicBezTo>
                    <a:pt x="24" y="74"/>
                    <a:pt x="14" y="61"/>
                    <a:pt x="4" y="49"/>
                  </a:cubicBezTo>
                  <a:cubicBezTo>
                    <a:pt x="0" y="45"/>
                    <a:pt x="0" y="41"/>
                    <a:pt x="2" y="36"/>
                  </a:cubicBezTo>
                  <a:cubicBezTo>
                    <a:pt x="3" y="35"/>
                    <a:pt x="2" y="33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7"/>
                    <a:pt x="2" y="23"/>
                    <a:pt x="3" y="20"/>
                  </a:cubicBezTo>
                  <a:cubicBezTo>
                    <a:pt x="3" y="16"/>
                    <a:pt x="0" y="12"/>
                    <a:pt x="2" y="8"/>
                  </a:cubicBezTo>
                  <a:cubicBezTo>
                    <a:pt x="5" y="1"/>
                    <a:pt x="12" y="0"/>
                    <a:pt x="17" y="6"/>
                  </a:cubicBezTo>
                  <a:cubicBezTo>
                    <a:pt x="26" y="17"/>
                    <a:pt x="34" y="27"/>
                    <a:pt x="43" y="38"/>
                  </a:cubicBezTo>
                  <a:cubicBezTo>
                    <a:pt x="48" y="45"/>
                    <a:pt x="54" y="51"/>
                    <a:pt x="59" y="58"/>
                  </a:cubicBezTo>
                  <a:cubicBezTo>
                    <a:pt x="61" y="60"/>
                    <a:pt x="62" y="63"/>
                    <a:pt x="63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0" name="Freeform 35"/>
            <p:cNvSpPr>
              <a:spLocks/>
            </p:cNvSpPr>
            <p:nvPr userDrawn="1"/>
          </p:nvSpPr>
          <p:spPr bwMode="auto">
            <a:xfrm>
              <a:off x="977900" y="1027113"/>
              <a:ext cx="279400" cy="438150"/>
            </a:xfrm>
            <a:custGeom>
              <a:avLst/>
              <a:gdLst>
                <a:gd name="T0" fmla="*/ 60 w 63"/>
                <a:gd name="T1" fmla="*/ 72 h 104"/>
                <a:gd name="T2" fmla="*/ 60 w 63"/>
                <a:gd name="T3" fmla="*/ 86 h 104"/>
                <a:gd name="T4" fmla="*/ 62 w 63"/>
                <a:gd name="T5" fmla="*/ 91 h 104"/>
                <a:gd name="T6" fmla="*/ 58 w 63"/>
                <a:gd name="T7" fmla="*/ 102 h 104"/>
                <a:gd name="T8" fmla="*/ 47 w 63"/>
                <a:gd name="T9" fmla="*/ 100 h 104"/>
                <a:gd name="T10" fmla="*/ 24 w 63"/>
                <a:gd name="T11" fmla="*/ 73 h 104"/>
                <a:gd name="T12" fmla="*/ 4 w 63"/>
                <a:gd name="T13" fmla="*/ 48 h 104"/>
                <a:gd name="T14" fmla="*/ 2 w 63"/>
                <a:gd name="T15" fmla="*/ 34 h 104"/>
                <a:gd name="T16" fmla="*/ 2 w 63"/>
                <a:gd name="T17" fmla="*/ 31 h 104"/>
                <a:gd name="T18" fmla="*/ 3 w 63"/>
                <a:gd name="T19" fmla="*/ 18 h 104"/>
                <a:gd name="T20" fmla="*/ 1 w 63"/>
                <a:gd name="T21" fmla="*/ 13 h 104"/>
                <a:gd name="T22" fmla="*/ 5 w 63"/>
                <a:gd name="T23" fmla="*/ 2 h 104"/>
                <a:gd name="T24" fmla="*/ 16 w 63"/>
                <a:gd name="T25" fmla="*/ 4 h 104"/>
                <a:gd name="T26" fmla="*/ 36 w 63"/>
                <a:gd name="T27" fmla="*/ 28 h 104"/>
                <a:gd name="T28" fmla="*/ 59 w 63"/>
                <a:gd name="T29" fmla="*/ 56 h 104"/>
                <a:gd name="T30" fmla="*/ 60 w 63"/>
                <a:gd name="T31" fmla="*/ 7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4">
                  <a:moveTo>
                    <a:pt x="60" y="72"/>
                  </a:moveTo>
                  <a:cubicBezTo>
                    <a:pt x="63" y="77"/>
                    <a:pt x="63" y="81"/>
                    <a:pt x="60" y="86"/>
                  </a:cubicBezTo>
                  <a:cubicBezTo>
                    <a:pt x="61" y="88"/>
                    <a:pt x="62" y="90"/>
                    <a:pt x="62" y="91"/>
                  </a:cubicBezTo>
                  <a:cubicBezTo>
                    <a:pt x="63" y="96"/>
                    <a:pt x="61" y="100"/>
                    <a:pt x="58" y="102"/>
                  </a:cubicBezTo>
                  <a:cubicBezTo>
                    <a:pt x="54" y="104"/>
                    <a:pt x="50" y="104"/>
                    <a:pt x="47" y="100"/>
                  </a:cubicBezTo>
                  <a:cubicBezTo>
                    <a:pt x="39" y="91"/>
                    <a:pt x="32" y="82"/>
                    <a:pt x="24" y="73"/>
                  </a:cubicBezTo>
                  <a:cubicBezTo>
                    <a:pt x="17" y="64"/>
                    <a:pt x="11" y="56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2" y="33"/>
                    <a:pt x="3" y="32"/>
                    <a:pt x="2" y="31"/>
                  </a:cubicBezTo>
                  <a:cubicBezTo>
                    <a:pt x="0" y="26"/>
                    <a:pt x="0" y="22"/>
                    <a:pt x="3" y="18"/>
                  </a:cubicBezTo>
                  <a:cubicBezTo>
                    <a:pt x="2" y="16"/>
                    <a:pt x="1" y="15"/>
                    <a:pt x="1" y="13"/>
                  </a:cubicBezTo>
                  <a:cubicBezTo>
                    <a:pt x="0" y="9"/>
                    <a:pt x="2" y="4"/>
                    <a:pt x="5" y="2"/>
                  </a:cubicBezTo>
                  <a:cubicBezTo>
                    <a:pt x="9" y="0"/>
                    <a:pt x="13" y="0"/>
                    <a:pt x="16" y="4"/>
                  </a:cubicBezTo>
                  <a:cubicBezTo>
                    <a:pt x="23" y="12"/>
                    <a:pt x="29" y="20"/>
                    <a:pt x="36" y="28"/>
                  </a:cubicBezTo>
                  <a:cubicBezTo>
                    <a:pt x="44" y="37"/>
                    <a:pt x="51" y="47"/>
                    <a:pt x="59" y="56"/>
                  </a:cubicBezTo>
                  <a:cubicBezTo>
                    <a:pt x="63" y="61"/>
                    <a:pt x="63" y="65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1" name="Freeform 36"/>
            <p:cNvSpPr>
              <a:spLocks/>
            </p:cNvSpPr>
            <p:nvPr userDrawn="1"/>
          </p:nvSpPr>
          <p:spPr bwMode="auto">
            <a:xfrm>
              <a:off x="684213" y="387350"/>
              <a:ext cx="284163" cy="442913"/>
            </a:xfrm>
            <a:custGeom>
              <a:avLst/>
              <a:gdLst>
                <a:gd name="T0" fmla="*/ 60 w 64"/>
                <a:gd name="T1" fmla="*/ 87 h 105"/>
                <a:gd name="T2" fmla="*/ 61 w 64"/>
                <a:gd name="T3" fmla="*/ 89 h 105"/>
                <a:gd name="T4" fmla="*/ 59 w 64"/>
                <a:gd name="T5" fmla="*/ 102 h 105"/>
                <a:gd name="T6" fmla="*/ 47 w 64"/>
                <a:gd name="T7" fmla="*/ 100 h 105"/>
                <a:gd name="T8" fmla="*/ 22 w 64"/>
                <a:gd name="T9" fmla="*/ 71 h 105"/>
                <a:gd name="T10" fmla="*/ 4 w 64"/>
                <a:gd name="T11" fmla="*/ 48 h 105"/>
                <a:gd name="T12" fmla="*/ 2 w 64"/>
                <a:gd name="T13" fmla="*/ 35 h 105"/>
                <a:gd name="T14" fmla="*/ 2 w 64"/>
                <a:gd name="T15" fmla="*/ 31 h 105"/>
                <a:gd name="T16" fmla="*/ 3 w 64"/>
                <a:gd name="T17" fmla="*/ 19 h 105"/>
                <a:gd name="T18" fmla="*/ 2 w 64"/>
                <a:gd name="T19" fmla="*/ 16 h 105"/>
                <a:gd name="T20" fmla="*/ 4 w 64"/>
                <a:gd name="T21" fmla="*/ 3 h 105"/>
                <a:gd name="T22" fmla="*/ 16 w 64"/>
                <a:gd name="T23" fmla="*/ 4 h 105"/>
                <a:gd name="T24" fmla="*/ 34 w 64"/>
                <a:gd name="T25" fmla="*/ 27 h 105"/>
                <a:gd name="T26" fmla="*/ 59 w 64"/>
                <a:gd name="T27" fmla="*/ 56 h 105"/>
                <a:gd name="T28" fmla="*/ 61 w 64"/>
                <a:gd name="T29" fmla="*/ 71 h 105"/>
                <a:gd name="T30" fmla="*/ 61 w 64"/>
                <a:gd name="T31" fmla="*/ 74 h 105"/>
                <a:gd name="T32" fmla="*/ 60 w 64"/>
                <a:gd name="T33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5">
                  <a:moveTo>
                    <a:pt x="60" y="87"/>
                  </a:moveTo>
                  <a:cubicBezTo>
                    <a:pt x="60" y="87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0"/>
                  </a:cubicBezTo>
                  <a:cubicBezTo>
                    <a:pt x="38" y="91"/>
                    <a:pt x="30" y="81"/>
                    <a:pt x="22" y="71"/>
                  </a:cubicBezTo>
                  <a:cubicBezTo>
                    <a:pt x="16" y="63"/>
                    <a:pt x="10" y="56"/>
                    <a:pt x="4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3" y="32"/>
                    <a:pt x="2" y="31"/>
                  </a:cubicBezTo>
                  <a:cubicBezTo>
                    <a:pt x="0" y="26"/>
                    <a:pt x="0" y="24"/>
                    <a:pt x="3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1"/>
                    <a:pt x="16" y="4"/>
                  </a:cubicBezTo>
                  <a:cubicBezTo>
                    <a:pt x="22" y="12"/>
                    <a:pt x="28" y="19"/>
                    <a:pt x="34" y="27"/>
                  </a:cubicBezTo>
                  <a:cubicBezTo>
                    <a:pt x="42" y="36"/>
                    <a:pt x="50" y="46"/>
                    <a:pt x="59" y="56"/>
                  </a:cubicBezTo>
                  <a:cubicBezTo>
                    <a:pt x="62" y="61"/>
                    <a:pt x="64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8"/>
                    <a:pt x="63" y="83"/>
                    <a:pt x="60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2" name="Freeform 37"/>
            <p:cNvSpPr>
              <a:spLocks/>
            </p:cNvSpPr>
            <p:nvPr userDrawn="1"/>
          </p:nvSpPr>
          <p:spPr bwMode="auto">
            <a:xfrm>
              <a:off x="977900" y="1600200"/>
              <a:ext cx="279400" cy="441325"/>
            </a:xfrm>
            <a:custGeom>
              <a:avLst/>
              <a:gdLst>
                <a:gd name="T0" fmla="*/ 3 w 63"/>
                <a:gd name="T1" fmla="*/ 18 h 105"/>
                <a:gd name="T2" fmla="*/ 1 w 63"/>
                <a:gd name="T3" fmla="*/ 14 h 105"/>
                <a:gd name="T4" fmla="*/ 5 w 63"/>
                <a:gd name="T5" fmla="*/ 3 h 105"/>
                <a:gd name="T6" fmla="*/ 16 w 63"/>
                <a:gd name="T7" fmla="*/ 5 h 105"/>
                <a:gd name="T8" fmla="*/ 33 w 63"/>
                <a:gd name="T9" fmla="*/ 26 h 105"/>
                <a:gd name="T10" fmla="*/ 59 w 63"/>
                <a:gd name="T11" fmla="*/ 57 h 105"/>
                <a:gd name="T12" fmla="*/ 61 w 63"/>
                <a:gd name="T13" fmla="*/ 71 h 105"/>
                <a:gd name="T14" fmla="*/ 61 w 63"/>
                <a:gd name="T15" fmla="*/ 74 h 105"/>
                <a:gd name="T16" fmla="*/ 60 w 63"/>
                <a:gd name="T17" fmla="*/ 87 h 105"/>
                <a:gd name="T18" fmla="*/ 62 w 63"/>
                <a:gd name="T19" fmla="*/ 92 h 105"/>
                <a:gd name="T20" fmla="*/ 58 w 63"/>
                <a:gd name="T21" fmla="*/ 103 h 105"/>
                <a:gd name="T22" fmla="*/ 46 w 63"/>
                <a:gd name="T23" fmla="*/ 100 h 105"/>
                <a:gd name="T24" fmla="*/ 3 w 63"/>
                <a:gd name="T25" fmla="*/ 48 h 105"/>
                <a:gd name="T26" fmla="*/ 1 w 63"/>
                <a:gd name="T27" fmla="*/ 42 h 105"/>
                <a:gd name="T28" fmla="*/ 1 w 63"/>
                <a:gd name="T29" fmla="*/ 25 h 105"/>
                <a:gd name="T30" fmla="*/ 3 w 63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5">
                  <a:moveTo>
                    <a:pt x="3" y="18"/>
                  </a:moveTo>
                  <a:cubicBezTo>
                    <a:pt x="2" y="17"/>
                    <a:pt x="1" y="16"/>
                    <a:pt x="1" y="14"/>
                  </a:cubicBezTo>
                  <a:cubicBezTo>
                    <a:pt x="0" y="10"/>
                    <a:pt x="1" y="5"/>
                    <a:pt x="5" y="3"/>
                  </a:cubicBezTo>
                  <a:cubicBezTo>
                    <a:pt x="9" y="0"/>
                    <a:pt x="13" y="1"/>
                    <a:pt x="16" y="5"/>
                  </a:cubicBezTo>
                  <a:cubicBezTo>
                    <a:pt x="22" y="12"/>
                    <a:pt x="28" y="19"/>
                    <a:pt x="33" y="26"/>
                  </a:cubicBezTo>
                  <a:cubicBezTo>
                    <a:pt x="42" y="36"/>
                    <a:pt x="51" y="47"/>
                    <a:pt x="59" y="57"/>
                  </a:cubicBezTo>
                  <a:cubicBezTo>
                    <a:pt x="63" y="62"/>
                    <a:pt x="63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9"/>
                    <a:pt x="63" y="83"/>
                    <a:pt x="60" y="87"/>
                  </a:cubicBezTo>
                  <a:cubicBezTo>
                    <a:pt x="61" y="89"/>
                    <a:pt x="62" y="90"/>
                    <a:pt x="62" y="92"/>
                  </a:cubicBezTo>
                  <a:cubicBezTo>
                    <a:pt x="63" y="97"/>
                    <a:pt x="61" y="101"/>
                    <a:pt x="58" y="103"/>
                  </a:cubicBezTo>
                  <a:cubicBezTo>
                    <a:pt x="54" y="105"/>
                    <a:pt x="50" y="105"/>
                    <a:pt x="46" y="100"/>
                  </a:cubicBezTo>
                  <a:cubicBezTo>
                    <a:pt x="32" y="83"/>
                    <a:pt x="17" y="65"/>
                    <a:pt x="3" y="48"/>
                  </a:cubicBezTo>
                  <a:cubicBezTo>
                    <a:pt x="2" y="46"/>
                    <a:pt x="1" y="44"/>
                    <a:pt x="1" y="42"/>
                  </a:cubicBezTo>
                  <a:cubicBezTo>
                    <a:pt x="2" y="36"/>
                    <a:pt x="2" y="31"/>
                    <a:pt x="1" y="25"/>
                  </a:cubicBezTo>
                  <a:cubicBezTo>
                    <a:pt x="0" y="23"/>
                    <a:pt x="2" y="21"/>
                    <a:pt x="3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3" name="Freeform 38"/>
            <p:cNvSpPr>
              <a:spLocks/>
            </p:cNvSpPr>
            <p:nvPr userDrawn="1"/>
          </p:nvSpPr>
          <p:spPr bwMode="auto">
            <a:xfrm>
              <a:off x="977900" y="2754313"/>
              <a:ext cx="284163" cy="441325"/>
            </a:xfrm>
            <a:custGeom>
              <a:avLst/>
              <a:gdLst>
                <a:gd name="T0" fmla="*/ 60 w 64"/>
                <a:gd name="T1" fmla="*/ 73 h 105"/>
                <a:gd name="T2" fmla="*/ 60 w 64"/>
                <a:gd name="T3" fmla="*/ 87 h 105"/>
                <a:gd name="T4" fmla="*/ 62 w 64"/>
                <a:gd name="T5" fmla="*/ 92 h 105"/>
                <a:gd name="T6" fmla="*/ 57 w 64"/>
                <a:gd name="T7" fmla="*/ 103 h 105"/>
                <a:gd name="T8" fmla="*/ 46 w 64"/>
                <a:gd name="T9" fmla="*/ 101 h 105"/>
                <a:gd name="T10" fmla="*/ 13 w 64"/>
                <a:gd name="T11" fmla="*/ 60 h 105"/>
                <a:gd name="T12" fmla="*/ 3 w 64"/>
                <a:gd name="T13" fmla="*/ 48 h 105"/>
                <a:gd name="T14" fmla="*/ 2 w 64"/>
                <a:gd name="T15" fmla="*/ 35 h 105"/>
                <a:gd name="T16" fmla="*/ 2 w 64"/>
                <a:gd name="T17" fmla="*/ 32 h 105"/>
                <a:gd name="T18" fmla="*/ 3 w 64"/>
                <a:gd name="T19" fmla="*/ 19 h 105"/>
                <a:gd name="T20" fmla="*/ 2 w 64"/>
                <a:gd name="T21" fmla="*/ 18 h 105"/>
                <a:gd name="T22" fmla="*/ 4 w 64"/>
                <a:gd name="T23" fmla="*/ 3 h 105"/>
                <a:gd name="T24" fmla="*/ 17 w 64"/>
                <a:gd name="T25" fmla="*/ 6 h 105"/>
                <a:gd name="T26" fmla="*/ 44 w 64"/>
                <a:gd name="T27" fmla="*/ 38 h 105"/>
                <a:gd name="T28" fmla="*/ 58 w 64"/>
                <a:gd name="T29" fmla="*/ 56 h 105"/>
                <a:gd name="T30" fmla="*/ 60 w 64"/>
                <a:gd name="T31" fmla="*/ 7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0" y="73"/>
                  </a:moveTo>
                  <a:cubicBezTo>
                    <a:pt x="63" y="77"/>
                    <a:pt x="63" y="82"/>
                    <a:pt x="60" y="87"/>
                  </a:cubicBezTo>
                  <a:cubicBezTo>
                    <a:pt x="61" y="89"/>
                    <a:pt x="62" y="91"/>
                    <a:pt x="62" y="92"/>
                  </a:cubicBezTo>
                  <a:cubicBezTo>
                    <a:pt x="63" y="97"/>
                    <a:pt x="61" y="101"/>
                    <a:pt x="57" y="103"/>
                  </a:cubicBezTo>
                  <a:cubicBezTo>
                    <a:pt x="54" y="105"/>
                    <a:pt x="50" y="105"/>
                    <a:pt x="46" y="101"/>
                  </a:cubicBezTo>
                  <a:cubicBezTo>
                    <a:pt x="35" y="87"/>
                    <a:pt x="24" y="74"/>
                    <a:pt x="13" y="60"/>
                  </a:cubicBezTo>
                  <a:cubicBezTo>
                    <a:pt x="10" y="56"/>
                    <a:pt x="7" y="52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3" y="33"/>
                    <a:pt x="2" y="32"/>
                  </a:cubicBezTo>
                  <a:cubicBezTo>
                    <a:pt x="0" y="27"/>
                    <a:pt x="0" y="23"/>
                    <a:pt x="3" y="19"/>
                  </a:cubicBezTo>
                  <a:cubicBezTo>
                    <a:pt x="3" y="18"/>
                    <a:pt x="3" y="18"/>
                    <a:pt x="2" y="18"/>
                  </a:cubicBezTo>
                  <a:cubicBezTo>
                    <a:pt x="0" y="12"/>
                    <a:pt x="0" y="7"/>
                    <a:pt x="4" y="3"/>
                  </a:cubicBezTo>
                  <a:cubicBezTo>
                    <a:pt x="8" y="0"/>
                    <a:pt x="13" y="1"/>
                    <a:pt x="17" y="6"/>
                  </a:cubicBezTo>
                  <a:cubicBezTo>
                    <a:pt x="26" y="17"/>
                    <a:pt x="35" y="28"/>
                    <a:pt x="44" y="38"/>
                  </a:cubicBezTo>
                  <a:cubicBezTo>
                    <a:pt x="48" y="44"/>
                    <a:pt x="53" y="50"/>
                    <a:pt x="58" y="56"/>
                  </a:cubicBezTo>
                  <a:cubicBezTo>
                    <a:pt x="63" y="63"/>
                    <a:pt x="64" y="65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4" name="Freeform 39"/>
            <p:cNvSpPr>
              <a:spLocks/>
            </p:cNvSpPr>
            <p:nvPr userDrawn="1"/>
          </p:nvSpPr>
          <p:spPr bwMode="auto">
            <a:xfrm>
              <a:off x="977900" y="3330575"/>
              <a:ext cx="279400" cy="441325"/>
            </a:xfrm>
            <a:custGeom>
              <a:avLst/>
              <a:gdLst>
                <a:gd name="T0" fmla="*/ 60 w 63"/>
                <a:gd name="T1" fmla="*/ 87 h 105"/>
                <a:gd name="T2" fmla="*/ 61 w 63"/>
                <a:gd name="T3" fmla="*/ 100 h 105"/>
                <a:gd name="T4" fmla="*/ 53 w 63"/>
                <a:gd name="T5" fmla="*/ 104 h 105"/>
                <a:gd name="T6" fmla="*/ 46 w 63"/>
                <a:gd name="T7" fmla="*/ 100 h 105"/>
                <a:gd name="T8" fmla="*/ 3 w 63"/>
                <a:gd name="T9" fmla="*/ 48 h 105"/>
                <a:gd name="T10" fmla="*/ 2 w 63"/>
                <a:gd name="T11" fmla="*/ 35 h 105"/>
                <a:gd name="T12" fmla="*/ 2 w 63"/>
                <a:gd name="T13" fmla="*/ 31 h 105"/>
                <a:gd name="T14" fmla="*/ 2 w 63"/>
                <a:gd name="T15" fmla="*/ 31 h 105"/>
                <a:gd name="T16" fmla="*/ 2 w 63"/>
                <a:gd name="T17" fmla="*/ 19 h 105"/>
                <a:gd name="T18" fmla="*/ 1 w 63"/>
                <a:gd name="T19" fmla="*/ 7 h 105"/>
                <a:gd name="T20" fmla="*/ 17 w 63"/>
                <a:gd name="T21" fmla="*/ 6 h 105"/>
                <a:gd name="T22" fmla="*/ 43 w 63"/>
                <a:gd name="T23" fmla="*/ 37 h 105"/>
                <a:gd name="T24" fmla="*/ 59 w 63"/>
                <a:gd name="T25" fmla="*/ 57 h 105"/>
                <a:gd name="T26" fmla="*/ 61 w 63"/>
                <a:gd name="T27" fmla="*/ 71 h 105"/>
                <a:gd name="T28" fmla="*/ 61 w 63"/>
                <a:gd name="T29" fmla="*/ 74 h 105"/>
                <a:gd name="T30" fmla="*/ 60 w 63"/>
                <a:gd name="T31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5">
                  <a:moveTo>
                    <a:pt x="60" y="87"/>
                  </a:moveTo>
                  <a:cubicBezTo>
                    <a:pt x="63" y="91"/>
                    <a:pt x="63" y="95"/>
                    <a:pt x="61" y="100"/>
                  </a:cubicBezTo>
                  <a:cubicBezTo>
                    <a:pt x="59" y="103"/>
                    <a:pt x="56" y="105"/>
                    <a:pt x="53" y="104"/>
                  </a:cubicBezTo>
                  <a:cubicBezTo>
                    <a:pt x="50" y="104"/>
                    <a:pt x="48" y="102"/>
                    <a:pt x="46" y="100"/>
                  </a:cubicBezTo>
                  <a:cubicBezTo>
                    <a:pt x="32" y="83"/>
                    <a:pt x="18" y="65"/>
                    <a:pt x="3" y="48"/>
                  </a:cubicBezTo>
                  <a:cubicBezTo>
                    <a:pt x="0" y="44"/>
                    <a:pt x="0" y="40"/>
                    <a:pt x="2" y="35"/>
                  </a:cubicBezTo>
                  <a:cubicBezTo>
                    <a:pt x="2" y="34"/>
                    <a:pt x="2" y="33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6"/>
                    <a:pt x="2" y="23"/>
                    <a:pt x="2" y="19"/>
                  </a:cubicBezTo>
                  <a:cubicBezTo>
                    <a:pt x="3" y="15"/>
                    <a:pt x="0" y="11"/>
                    <a:pt x="1" y="7"/>
                  </a:cubicBezTo>
                  <a:cubicBezTo>
                    <a:pt x="4" y="0"/>
                    <a:pt x="12" y="0"/>
                    <a:pt x="17" y="6"/>
                  </a:cubicBezTo>
                  <a:cubicBezTo>
                    <a:pt x="26" y="16"/>
                    <a:pt x="34" y="27"/>
                    <a:pt x="43" y="37"/>
                  </a:cubicBezTo>
                  <a:cubicBezTo>
                    <a:pt x="48" y="44"/>
                    <a:pt x="54" y="51"/>
                    <a:pt x="59" y="57"/>
                  </a:cubicBezTo>
                  <a:cubicBezTo>
                    <a:pt x="63" y="62"/>
                    <a:pt x="63" y="65"/>
                    <a:pt x="61" y="71"/>
                  </a:cubicBezTo>
                  <a:cubicBezTo>
                    <a:pt x="60" y="72"/>
                    <a:pt x="60" y="73"/>
                    <a:pt x="61" y="74"/>
                  </a:cubicBezTo>
                  <a:cubicBezTo>
                    <a:pt x="63" y="79"/>
                    <a:pt x="63" y="83"/>
                    <a:pt x="60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5" name="Freeform 40"/>
            <p:cNvSpPr>
              <a:spLocks/>
            </p:cNvSpPr>
            <p:nvPr userDrawn="1"/>
          </p:nvSpPr>
          <p:spPr bwMode="auto">
            <a:xfrm>
              <a:off x="987425" y="4770438"/>
              <a:ext cx="284163" cy="446088"/>
            </a:xfrm>
            <a:custGeom>
              <a:avLst/>
              <a:gdLst>
                <a:gd name="T0" fmla="*/ 60 w 64"/>
                <a:gd name="T1" fmla="*/ 73 h 106"/>
                <a:gd name="T2" fmla="*/ 61 w 64"/>
                <a:gd name="T3" fmla="*/ 86 h 106"/>
                <a:gd name="T4" fmla="*/ 62 w 64"/>
                <a:gd name="T5" fmla="*/ 90 h 106"/>
                <a:gd name="T6" fmla="*/ 59 w 64"/>
                <a:gd name="T7" fmla="*/ 103 h 106"/>
                <a:gd name="T8" fmla="*/ 47 w 64"/>
                <a:gd name="T9" fmla="*/ 101 h 106"/>
                <a:gd name="T10" fmla="*/ 4 w 64"/>
                <a:gd name="T11" fmla="*/ 49 h 106"/>
                <a:gd name="T12" fmla="*/ 2 w 64"/>
                <a:gd name="T13" fmla="*/ 36 h 106"/>
                <a:gd name="T14" fmla="*/ 3 w 64"/>
                <a:gd name="T15" fmla="*/ 32 h 106"/>
                <a:gd name="T16" fmla="*/ 2 w 64"/>
                <a:gd name="T17" fmla="*/ 31 h 106"/>
                <a:gd name="T18" fmla="*/ 3 w 64"/>
                <a:gd name="T19" fmla="*/ 19 h 106"/>
                <a:gd name="T20" fmla="*/ 2 w 64"/>
                <a:gd name="T21" fmla="*/ 8 h 106"/>
                <a:gd name="T22" fmla="*/ 17 w 64"/>
                <a:gd name="T23" fmla="*/ 5 h 106"/>
                <a:gd name="T24" fmla="*/ 35 w 64"/>
                <a:gd name="T25" fmla="*/ 27 h 106"/>
                <a:gd name="T26" fmla="*/ 59 w 64"/>
                <a:gd name="T27" fmla="*/ 57 h 106"/>
                <a:gd name="T28" fmla="*/ 60 w 64"/>
                <a:gd name="T29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6">
                  <a:moveTo>
                    <a:pt x="60" y="73"/>
                  </a:moveTo>
                  <a:cubicBezTo>
                    <a:pt x="63" y="77"/>
                    <a:pt x="64" y="82"/>
                    <a:pt x="61" y="86"/>
                  </a:cubicBezTo>
                  <a:cubicBezTo>
                    <a:pt x="61" y="87"/>
                    <a:pt x="61" y="89"/>
                    <a:pt x="62" y="90"/>
                  </a:cubicBezTo>
                  <a:cubicBezTo>
                    <a:pt x="63" y="95"/>
                    <a:pt x="62" y="101"/>
                    <a:pt x="59" y="103"/>
                  </a:cubicBezTo>
                  <a:cubicBezTo>
                    <a:pt x="55" y="106"/>
                    <a:pt x="51" y="105"/>
                    <a:pt x="47" y="101"/>
                  </a:cubicBezTo>
                  <a:cubicBezTo>
                    <a:pt x="33" y="83"/>
                    <a:pt x="18" y="66"/>
                    <a:pt x="4" y="49"/>
                  </a:cubicBezTo>
                  <a:cubicBezTo>
                    <a:pt x="1" y="44"/>
                    <a:pt x="0" y="41"/>
                    <a:pt x="2" y="36"/>
                  </a:cubicBezTo>
                  <a:cubicBezTo>
                    <a:pt x="3" y="35"/>
                    <a:pt x="3" y="33"/>
                    <a:pt x="3" y="32"/>
                  </a:cubicBezTo>
                  <a:cubicBezTo>
                    <a:pt x="3" y="32"/>
                    <a:pt x="2" y="31"/>
                    <a:pt x="2" y="31"/>
                  </a:cubicBezTo>
                  <a:cubicBezTo>
                    <a:pt x="0" y="27"/>
                    <a:pt x="3" y="23"/>
                    <a:pt x="3" y="19"/>
                  </a:cubicBezTo>
                  <a:cubicBezTo>
                    <a:pt x="3" y="16"/>
                    <a:pt x="0" y="12"/>
                    <a:pt x="2" y="8"/>
                  </a:cubicBezTo>
                  <a:cubicBezTo>
                    <a:pt x="5" y="1"/>
                    <a:pt x="12" y="0"/>
                    <a:pt x="17" y="5"/>
                  </a:cubicBezTo>
                  <a:cubicBezTo>
                    <a:pt x="23" y="13"/>
                    <a:pt x="29" y="20"/>
                    <a:pt x="35" y="27"/>
                  </a:cubicBezTo>
                  <a:cubicBezTo>
                    <a:pt x="43" y="37"/>
                    <a:pt x="51" y="47"/>
                    <a:pt x="59" y="57"/>
                  </a:cubicBezTo>
                  <a:cubicBezTo>
                    <a:pt x="64" y="63"/>
                    <a:pt x="64" y="66"/>
                    <a:pt x="60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6" name="Freeform 41"/>
            <p:cNvSpPr>
              <a:spLocks/>
            </p:cNvSpPr>
            <p:nvPr userDrawn="1"/>
          </p:nvSpPr>
          <p:spPr bwMode="auto">
            <a:xfrm>
              <a:off x="684213" y="2693988"/>
              <a:ext cx="280988" cy="442913"/>
            </a:xfrm>
            <a:custGeom>
              <a:avLst/>
              <a:gdLst>
                <a:gd name="T0" fmla="*/ 60 w 63"/>
                <a:gd name="T1" fmla="*/ 72 h 105"/>
                <a:gd name="T2" fmla="*/ 61 w 63"/>
                <a:gd name="T3" fmla="*/ 85 h 105"/>
                <a:gd name="T4" fmla="*/ 61 w 63"/>
                <a:gd name="T5" fmla="*/ 89 h 105"/>
                <a:gd name="T6" fmla="*/ 59 w 63"/>
                <a:gd name="T7" fmla="*/ 102 h 105"/>
                <a:gd name="T8" fmla="*/ 47 w 63"/>
                <a:gd name="T9" fmla="*/ 100 h 105"/>
                <a:gd name="T10" fmla="*/ 3 w 63"/>
                <a:gd name="T11" fmla="*/ 47 h 105"/>
                <a:gd name="T12" fmla="*/ 3 w 63"/>
                <a:gd name="T13" fmla="*/ 33 h 105"/>
                <a:gd name="T14" fmla="*/ 2 w 63"/>
                <a:gd name="T15" fmla="*/ 20 h 105"/>
                <a:gd name="T16" fmla="*/ 2 w 63"/>
                <a:gd name="T17" fmla="*/ 16 h 105"/>
                <a:gd name="T18" fmla="*/ 4 w 63"/>
                <a:gd name="T19" fmla="*/ 3 h 105"/>
                <a:gd name="T20" fmla="*/ 16 w 63"/>
                <a:gd name="T21" fmla="*/ 5 h 105"/>
                <a:gd name="T22" fmla="*/ 60 w 63"/>
                <a:gd name="T23" fmla="*/ 58 h 105"/>
                <a:gd name="T24" fmla="*/ 60 w 63"/>
                <a:gd name="T25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05">
                  <a:moveTo>
                    <a:pt x="60" y="72"/>
                  </a:moveTo>
                  <a:cubicBezTo>
                    <a:pt x="63" y="77"/>
                    <a:pt x="63" y="81"/>
                    <a:pt x="61" y="85"/>
                  </a:cubicBezTo>
                  <a:cubicBezTo>
                    <a:pt x="60" y="86"/>
                    <a:pt x="61" y="88"/>
                    <a:pt x="61" y="89"/>
                  </a:cubicBezTo>
                  <a:cubicBezTo>
                    <a:pt x="63" y="94"/>
                    <a:pt x="63" y="99"/>
                    <a:pt x="59" y="102"/>
                  </a:cubicBezTo>
                  <a:cubicBezTo>
                    <a:pt x="55" y="105"/>
                    <a:pt x="50" y="105"/>
                    <a:pt x="47" y="100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3"/>
                    <a:pt x="0" y="39"/>
                    <a:pt x="3" y="33"/>
                  </a:cubicBezTo>
                  <a:cubicBezTo>
                    <a:pt x="0" y="29"/>
                    <a:pt x="0" y="24"/>
                    <a:pt x="2" y="20"/>
                  </a:cubicBezTo>
                  <a:cubicBezTo>
                    <a:pt x="3" y="19"/>
                    <a:pt x="2" y="17"/>
                    <a:pt x="2" y="16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8" y="0"/>
                    <a:pt x="13" y="0"/>
                    <a:pt x="16" y="5"/>
                  </a:cubicBezTo>
                  <a:cubicBezTo>
                    <a:pt x="31" y="22"/>
                    <a:pt x="45" y="40"/>
                    <a:pt x="60" y="58"/>
                  </a:cubicBezTo>
                  <a:cubicBezTo>
                    <a:pt x="63" y="62"/>
                    <a:pt x="63" y="66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7" name="Freeform 42"/>
            <p:cNvSpPr>
              <a:spLocks/>
            </p:cNvSpPr>
            <p:nvPr userDrawn="1"/>
          </p:nvSpPr>
          <p:spPr bwMode="auto">
            <a:xfrm>
              <a:off x="973138" y="2466975"/>
              <a:ext cx="284163" cy="446088"/>
            </a:xfrm>
            <a:custGeom>
              <a:avLst/>
              <a:gdLst>
                <a:gd name="T0" fmla="*/ 4 w 64"/>
                <a:gd name="T1" fmla="*/ 33 h 106"/>
                <a:gd name="T2" fmla="*/ 3 w 64"/>
                <a:gd name="T3" fmla="*/ 20 h 106"/>
                <a:gd name="T4" fmla="*/ 3 w 64"/>
                <a:gd name="T5" fmla="*/ 16 h 106"/>
                <a:gd name="T6" fmla="*/ 6 w 64"/>
                <a:gd name="T7" fmla="*/ 2 h 106"/>
                <a:gd name="T8" fmla="*/ 18 w 64"/>
                <a:gd name="T9" fmla="*/ 5 h 106"/>
                <a:gd name="T10" fmla="*/ 61 w 64"/>
                <a:gd name="T11" fmla="*/ 57 h 106"/>
                <a:gd name="T12" fmla="*/ 62 w 64"/>
                <a:gd name="T13" fmla="*/ 70 h 106"/>
                <a:gd name="T14" fmla="*/ 62 w 64"/>
                <a:gd name="T15" fmla="*/ 74 h 106"/>
                <a:gd name="T16" fmla="*/ 62 w 64"/>
                <a:gd name="T17" fmla="*/ 86 h 106"/>
                <a:gd name="T18" fmla="*/ 63 w 64"/>
                <a:gd name="T19" fmla="*/ 98 h 106"/>
                <a:gd name="T20" fmla="*/ 47 w 64"/>
                <a:gd name="T21" fmla="*/ 100 h 106"/>
                <a:gd name="T22" fmla="*/ 21 w 64"/>
                <a:gd name="T23" fmla="*/ 67 h 106"/>
                <a:gd name="T24" fmla="*/ 6 w 64"/>
                <a:gd name="T25" fmla="*/ 49 h 106"/>
                <a:gd name="T26" fmla="*/ 4 w 64"/>
                <a:gd name="T27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6">
                  <a:moveTo>
                    <a:pt x="4" y="33"/>
                  </a:moveTo>
                  <a:cubicBezTo>
                    <a:pt x="1" y="28"/>
                    <a:pt x="1" y="24"/>
                    <a:pt x="3" y="20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1" y="11"/>
                    <a:pt x="2" y="5"/>
                    <a:pt x="6" y="2"/>
                  </a:cubicBezTo>
                  <a:cubicBezTo>
                    <a:pt x="9" y="0"/>
                    <a:pt x="15" y="1"/>
                    <a:pt x="18" y="5"/>
                  </a:cubicBezTo>
                  <a:cubicBezTo>
                    <a:pt x="32" y="22"/>
                    <a:pt x="46" y="40"/>
                    <a:pt x="61" y="57"/>
                  </a:cubicBezTo>
                  <a:cubicBezTo>
                    <a:pt x="64" y="61"/>
                    <a:pt x="64" y="65"/>
                    <a:pt x="62" y="70"/>
                  </a:cubicBezTo>
                  <a:cubicBezTo>
                    <a:pt x="62" y="71"/>
                    <a:pt x="62" y="73"/>
                    <a:pt x="62" y="74"/>
                  </a:cubicBezTo>
                  <a:cubicBezTo>
                    <a:pt x="64" y="78"/>
                    <a:pt x="62" y="82"/>
                    <a:pt x="62" y="86"/>
                  </a:cubicBezTo>
                  <a:cubicBezTo>
                    <a:pt x="61" y="90"/>
                    <a:pt x="64" y="94"/>
                    <a:pt x="63" y="98"/>
                  </a:cubicBezTo>
                  <a:cubicBezTo>
                    <a:pt x="60" y="105"/>
                    <a:pt x="52" y="106"/>
                    <a:pt x="47" y="100"/>
                  </a:cubicBezTo>
                  <a:cubicBezTo>
                    <a:pt x="38" y="89"/>
                    <a:pt x="29" y="78"/>
                    <a:pt x="21" y="67"/>
                  </a:cubicBezTo>
                  <a:cubicBezTo>
                    <a:pt x="16" y="61"/>
                    <a:pt x="11" y="55"/>
                    <a:pt x="6" y="49"/>
                  </a:cubicBezTo>
                  <a:cubicBezTo>
                    <a:pt x="1" y="43"/>
                    <a:pt x="0" y="40"/>
                    <a:pt x="4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8" name="Freeform 43"/>
            <p:cNvSpPr>
              <a:spLocks/>
            </p:cNvSpPr>
            <p:nvPr userDrawn="1"/>
          </p:nvSpPr>
          <p:spPr bwMode="auto">
            <a:xfrm>
              <a:off x="977900" y="160338"/>
              <a:ext cx="284163" cy="441325"/>
            </a:xfrm>
            <a:custGeom>
              <a:avLst/>
              <a:gdLst>
                <a:gd name="T0" fmla="*/ 3 w 64"/>
                <a:gd name="T1" fmla="*/ 33 h 105"/>
                <a:gd name="T2" fmla="*/ 3 w 64"/>
                <a:gd name="T3" fmla="*/ 19 h 105"/>
                <a:gd name="T4" fmla="*/ 1 w 64"/>
                <a:gd name="T5" fmla="*/ 14 h 105"/>
                <a:gd name="T6" fmla="*/ 5 w 64"/>
                <a:gd name="T7" fmla="*/ 2 h 105"/>
                <a:gd name="T8" fmla="*/ 17 w 64"/>
                <a:gd name="T9" fmla="*/ 5 h 105"/>
                <a:gd name="T10" fmla="*/ 34 w 64"/>
                <a:gd name="T11" fmla="*/ 26 h 105"/>
                <a:gd name="T12" fmla="*/ 59 w 64"/>
                <a:gd name="T13" fmla="*/ 56 h 105"/>
                <a:gd name="T14" fmla="*/ 61 w 64"/>
                <a:gd name="T15" fmla="*/ 71 h 105"/>
                <a:gd name="T16" fmla="*/ 61 w 64"/>
                <a:gd name="T17" fmla="*/ 74 h 105"/>
                <a:gd name="T18" fmla="*/ 61 w 64"/>
                <a:gd name="T19" fmla="*/ 85 h 105"/>
                <a:gd name="T20" fmla="*/ 61 w 64"/>
                <a:gd name="T21" fmla="*/ 89 h 105"/>
                <a:gd name="T22" fmla="*/ 59 w 64"/>
                <a:gd name="T23" fmla="*/ 102 h 105"/>
                <a:gd name="T24" fmla="*/ 46 w 64"/>
                <a:gd name="T25" fmla="*/ 100 h 105"/>
                <a:gd name="T26" fmla="*/ 3 w 64"/>
                <a:gd name="T27" fmla="*/ 47 h 105"/>
                <a:gd name="T28" fmla="*/ 3 w 64"/>
                <a:gd name="T29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33"/>
                  </a:moveTo>
                  <a:cubicBezTo>
                    <a:pt x="0" y="28"/>
                    <a:pt x="0" y="23"/>
                    <a:pt x="3" y="19"/>
                  </a:cubicBezTo>
                  <a:cubicBezTo>
                    <a:pt x="2" y="17"/>
                    <a:pt x="1" y="15"/>
                    <a:pt x="1" y="14"/>
                  </a:cubicBezTo>
                  <a:cubicBezTo>
                    <a:pt x="0" y="9"/>
                    <a:pt x="2" y="5"/>
                    <a:pt x="5" y="2"/>
                  </a:cubicBezTo>
                  <a:cubicBezTo>
                    <a:pt x="9" y="0"/>
                    <a:pt x="13" y="1"/>
                    <a:pt x="17" y="5"/>
                  </a:cubicBezTo>
                  <a:cubicBezTo>
                    <a:pt x="22" y="12"/>
                    <a:pt x="28" y="19"/>
                    <a:pt x="34" y="26"/>
                  </a:cubicBezTo>
                  <a:cubicBezTo>
                    <a:pt x="42" y="36"/>
                    <a:pt x="50" y="46"/>
                    <a:pt x="59" y="56"/>
                  </a:cubicBezTo>
                  <a:cubicBezTo>
                    <a:pt x="62" y="61"/>
                    <a:pt x="64" y="65"/>
                    <a:pt x="61" y="71"/>
                  </a:cubicBezTo>
                  <a:cubicBezTo>
                    <a:pt x="60" y="72"/>
                    <a:pt x="61" y="73"/>
                    <a:pt x="61" y="74"/>
                  </a:cubicBezTo>
                  <a:cubicBezTo>
                    <a:pt x="63" y="78"/>
                    <a:pt x="63" y="81"/>
                    <a:pt x="61" y="85"/>
                  </a:cubicBezTo>
                  <a:cubicBezTo>
                    <a:pt x="61" y="86"/>
                    <a:pt x="61" y="88"/>
                    <a:pt x="61" y="89"/>
                  </a:cubicBezTo>
                  <a:cubicBezTo>
                    <a:pt x="63" y="94"/>
                    <a:pt x="62" y="99"/>
                    <a:pt x="59" y="102"/>
                  </a:cubicBezTo>
                  <a:cubicBezTo>
                    <a:pt x="55" y="105"/>
                    <a:pt x="50" y="105"/>
                    <a:pt x="46" y="100"/>
                  </a:cubicBezTo>
                  <a:cubicBezTo>
                    <a:pt x="32" y="83"/>
                    <a:pt x="18" y="65"/>
                    <a:pt x="3" y="47"/>
                  </a:cubicBezTo>
                  <a:cubicBezTo>
                    <a:pt x="0" y="43"/>
                    <a:pt x="0" y="39"/>
                    <a:pt x="3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9" name="Freeform 44"/>
            <p:cNvSpPr>
              <a:spLocks/>
            </p:cNvSpPr>
            <p:nvPr userDrawn="1"/>
          </p:nvSpPr>
          <p:spPr bwMode="auto">
            <a:xfrm>
              <a:off x="973138" y="1314450"/>
              <a:ext cx="288925" cy="441325"/>
            </a:xfrm>
            <a:custGeom>
              <a:avLst/>
              <a:gdLst>
                <a:gd name="T0" fmla="*/ 4 w 65"/>
                <a:gd name="T1" fmla="*/ 18 h 105"/>
                <a:gd name="T2" fmla="*/ 3 w 65"/>
                <a:gd name="T3" fmla="*/ 17 h 105"/>
                <a:gd name="T4" fmla="*/ 5 w 65"/>
                <a:gd name="T5" fmla="*/ 3 h 105"/>
                <a:gd name="T6" fmla="*/ 18 w 65"/>
                <a:gd name="T7" fmla="*/ 5 h 105"/>
                <a:gd name="T8" fmla="*/ 38 w 65"/>
                <a:gd name="T9" fmla="*/ 30 h 105"/>
                <a:gd name="T10" fmla="*/ 59 w 65"/>
                <a:gd name="T11" fmla="*/ 56 h 105"/>
                <a:gd name="T12" fmla="*/ 61 w 65"/>
                <a:gd name="T13" fmla="*/ 72 h 105"/>
                <a:gd name="T14" fmla="*/ 61 w 65"/>
                <a:gd name="T15" fmla="*/ 86 h 105"/>
                <a:gd name="T16" fmla="*/ 63 w 65"/>
                <a:gd name="T17" fmla="*/ 91 h 105"/>
                <a:gd name="T18" fmla="*/ 59 w 65"/>
                <a:gd name="T19" fmla="*/ 103 h 105"/>
                <a:gd name="T20" fmla="*/ 48 w 65"/>
                <a:gd name="T21" fmla="*/ 101 h 105"/>
                <a:gd name="T22" fmla="*/ 28 w 65"/>
                <a:gd name="T23" fmla="*/ 76 h 105"/>
                <a:gd name="T24" fmla="*/ 5 w 65"/>
                <a:gd name="T25" fmla="*/ 49 h 105"/>
                <a:gd name="T26" fmla="*/ 3 w 65"/>
                <a:gd name="T27" fmla="*/ 34 h 105"/>
                <a:gd name="T28" fmla="*/ 3 w 65"/>
                <a:gd name="T29" fmla="*/ 31 h 105"/>
                <a:gd name="T30" fmla="*/ 4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4" y="18"/>
                  </a:moveTo>
                  <a:cubicBezTo>
                    <a:pt x="4" y="18"/>
                    <a:pt x="3" y="17"/>
                    <a:pt x="3" y="17"/>
                  </a:cubicBezTo>
                  <a:cubicBezTo>
                    <a:pt x="1" y="11"/>
                    <a:pt x="1" y="6"/>
                    <a:pt x="5" y="3"/>
                  </a:cubicBezTo>
                  <a:cubicBezTo>
                    <a:pt x="9" y="0"/>
                    <a:pt x="14" y="1"/>
                    <a:pt x="18" y="5"/>
                  </a:cubicBezTo>
                  <a:cubicBezTo>
                    <a:pt x="25" y="13"/>
                    <a:pt x="31" y="22"/>
                    <a:pt x="38" y="30"/>
                  </a:cubicBezTo>
                  <a:cubicBezTo>
                    <a:pt x="45" y="39"/>
                    <a:pt x="52" y="47"/>
                    <a:pt x="59" y="56"/>
                  </a:cubicBezTo>
                  <a:cubicBezTo>
                    <a:pt x="64" y="62"/>
                    <a:pt x="65" y="65"/>
                    <a:pt x="61" y="72"/>
                  </a:cubicBezTo>
                  <a:cubicBezTo>
                    <a:pt x="64" y="77"/>
                    <a:pt x="64" y="82"/>
                    <a:pt x="61" y="86"/>
                  </a:cubicBezTo>
                  <a:cubicBezTo>
                    <a:pt x="62" y="88"/>
                    <a:pt x="63" y="90"/>
                    <a:pt x="63" y="91"/>
                  </a:cubicBezTo>
                  <a:cubicBezTo>
                    <a:pt x="64" y="96"/>
                    <a:pt x="62" y="100"/>
                    <a:pt x="59" y="103"/>
                  </a:cubicBezTo>
                  <a:cubicBezTo>
                    <a:pt x="55" y="105"/>
                    <a:pt x="51" y="104"/>
                    <a:pt x="48" y="101"/>
                  </a:cubicBezTo>
                  <a:cubicBezTo>
                    <a:pt x="41" y="92"/>
                    <a:pt x="34" y="84"/>
                    <a:pt x="28" y="76"/>
                  </a:cubicBezTo>
                  <a:cubicBezTo>
                    <a:pt x="20" y="67"/>
                    <a:pt x="13" y="58"/>
                    <a:pt x="5" y="49"/>
                  </a:cubicBezTo>
                  <a:cubicBezTo>
                    <a:pt x="2" y="44"/>
                    <a:pt x="0" y="40"/>
                    <a:pt x="3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1" y="27"/>
                    <a:pt x="1" y="23"/>
                    <a:pt x="4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0" name="Freeform 45"/>
            <p:cNvSpPr>
              <a:spLocks/>
            </p:cNvSpPr>
            <p:nvPr userDrawn="1"/>
          </p:nvSpPr>
          <p:spPr bwMode="auto">
            <a:xfrm>
              <a:off x="684213" y="1831975"/>
              <a:ext cx="284163" cy="441325"/>
            </a:xfrm>
            <a:custGeom>
              <a:avLst/>
              <a:gdLst>
                <a:gd name="T0" fmla="*/ 3 w 64"/>
                <a:gd name="T1" fmla="*/ 18 h 105"/>
                <a:gd name="T2" fmla="*/ 1 w 64"/>
                <a:gd name="T3" fmla="*/ 13 h 105"/>
                <a:gd name="T4" fmla="*/ 5 w 64"/>
                <a:gd name="T5" fmla="*/ 2 h 105"/>
                <a:gd name="T6" fmla="*/ 17 w 64"/>
                <a:gd name="T7" fmla="*/ 4 h 105"/>
                <a:gd name="T8" fmla="*/ 46 w 64"/>
                <a:gd name="T9" fmla="*/ 41 h 105"/>
                <a:gd name="T10" fmla="*/ 59 w 64"/>
                <a:gd name="T11" fmla="*/ 56 h 105"/>
                <a:gd name="T12" fmla="*/ 60 w 64"/>
                <a:gd name="T13" fmla="*/ 72 h 105"/>
                <a:gd name="T14" fmla="*/ 61 w 64"/>
                <a:gd name="T15" fmla="*/ 85 h 105"/>
                <a:gd name="T16" fmla="*/ 61 w 64"/>
                <a:gd name="T17" fmla="*/ 88 h 105"/>
                <a:gd name="T18" fmla="*/ 59 w 64"/>
                <a:gd name="T19" fmla="*/ 101 h 105"/>
                <a:gd name="T20" fmla="*/ 46 w 64"/>
                <a:gd name="T21" fmla="*/ 100 h 105"/>
                <a:gd name="T22" fmla="*/ 3 w 64"/>
                <a:gd name="T23" fmla="*/ 47 h 105"/>
                <a:gd name="T24" fmla="*/ 2 w 64"/>
                <a:gd name="T25" fmla="*/ 34 h 105"/>
                <a:gd name="T26" fmla="*/ 2 w 64"/>
                <a:gd name="T27" fmla="*/ 31 h 105"/>
                <a:gd name="T28" fmla="*/ 3 w 64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18"/>
                  </a:moveTo>
                  <a:cubicBezTo>
                    <a:pt x="2" y="16"/>
                    <a:pt x="1" y="15"/>
                    <a:pt x="1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9" y="0"/>
                    <a:pt x="14" y="1"/>
                    <a:pt x="17" y="4"/>
                  </a:cubicBezTo>
                  <a:cubicBezTo>
                    <a:pt x="27" y="16"/>
                    <a:pt x="36" y="29"/>
                    <a:pt x="46" y="41"/>
                  </a:cubicBezTo>
                  <a:cubicBezTo>
                    <a:pt x="50" y="46"/>
                    <a:pt x="55" y="51"/>
                    <a:pt x="59" y="56"/>
                  </a:cubicBezTo>
                  <a:cubicBezTo>
                    <a:pt x="63" y="62"/>
                    <a:pt x="64" y="65"/>
                    <a:pt x="60" y="72"/>
                  </a:cubicBezTo>
                  <a:cubicBezTo>
                    <a:pt x="63" y="76"/>
                    <a:pt x="64" y="80"/>
                    <a:pt x="61" y="85"/>
                  </a:cubicBezTo>
                  <a:cubicBezTo>
                    <a:pt x="60" y="86"/>
                    <a:pt x="60" y="87"/>
                    <a:pt x="61" y="88"/>
                  </a:cubicBezTo>
                  <a:cubicBezTo>
                    <a:pt x="63" y="94"/>
                    <a:pt x="62" y="98"/>
                    <a:pt x="59" y="101"/>
                  </a:cubicBezTo>
                  <a:cubicBezTo>
                    <a:pt x="55" y="105"/>
                    <a:pt x="50" y="104"/>
                    <a:pt x="46" y="100"/>
                  </a:cubicBezTo>
                  <a:cubicBezTo>
                    <a:pt x="32" y="82"/>
                    <a:pt x="18" y="65"/>
                    <a:pt x="3" y="47"/>
                  </a:cubicBezTo>
                  <a:cubicBezTo>
                    <a:pt x="0" y="43"/>
                    <a:pt x="0" y="39"/>
                    <a:pt x="2" y="34"/>
                  </a:cubicBezTo>
                  <a:cubicBezTo>
                    <a:pt x="2" y="34"/>
                    <a:pt x="3" y="32"/>
                    <a:pt x="2" y="31"/>
                  </a:cubicBezTo>
                  <a:cubicBezTo>
                    <a:pt x="0" y="27"/>
                    <a:pt x="0" y="22"/>
                    <a:pt x="3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1" name="Freeform 46"/>
            <p:cNvSpPr>
              <a:spLocks/>
            </p:cNvSpPr>
            <p:nvPr userDrawn="1"/>
          </p:nvSpPr>
          <p:spPr bwMode="auto">
            <a:xfrm>
              <a:off x="987425" y="5060950"/>
              <a:ext cx="284163" cy="441325"/>
            </a:xfrm>
            <a:custGeom>
              <a:avLst/>
              <a:gdLst>
                <a:gd name="T0" fmla="*/ 0 w 64"/>
                <a:gd name="T1" fmla="*/ 41 h 105"/>
                <a:gd name="T2" fmla="*/ 1 w 64"/>
                <a:gd name="T3" fmla="*/ 25 h 105"/>
                <a:gd name="T4" fmla="*/ 2 w 64"/>
                <a:gd name="T5" fmla="*/ 23 h 105"/>
                <a:gd name="T6" fmla="*/ 2 w 64"/>
                <a:gd name="T7" fmla="*/ 15 h 105"/>
                <a:gd name="T8" fmla="*/ 5 w 64"/>
                <a:gd name="T9" fmla="*/ 3 h 105"/>
                <a:gd name="T10" fmla="*/ 16 w 64"/>
                <a:gd name="T11" fmla="*/ 4 h 105"/>
                <a:gd name="T12" fmla="*/ 40 w 64"/>
                <a:gd name="T13" fmla="*/ 33 h 105"/>
                <a:gd name="T14" fmla="*/ 59 w 64"/>
                <a:gd name="T15" fmla="*/ 56 h 105"/>
                <a:gd name="T16" fmla="*/ 61 w 64"/>
                <a:gd name="T17" fmla="*/ 71 h 105"/>
                <a:gd name="T18" fmla="*/ 62 w 64"/>
                <a:gd name="T19" fmla="*/ 75 h 105"/>
                <a:gd name="T20" fmla="*/ 62 w 64"/>
                <a:gd name="T21" fmla="*/ 82 h 105"/>
                <a:gd name="T22" fmla="*/ 62 w 64"/>
                <a:gd name="T23" fmla="*/ 92 h 105"/>
                <a:gd name="T24" fmla="*/ 59 w 64"/>
                <a:gd name="T25" fmla="*/ 103 h 105"/>
                <a:gd name="T26" fmla="*/ 48 w 64"/>
                <a:gd name="T27" fmla="*/ 101 h 105"/>
                <a:gd name="T28" fmla="*/ 21 w 64"/>
                <a:gd name="T29" fmla="*/ 68 h 105"/>
                <a:gd name="T30" fmla="*/ 4 w 64"/>
                <a:gd name="T31" fmla="*/ 48 h 105"/>
                <a:gd name="T32" fmla="*/ 0 w 64"/>
                <a:gd name="T33" fmla="*/ 4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05">
                  <a:moveTo>
                    <a:pt x="0" y="41"/>
                  </a:moveTo>
                  <a:cubicBezTo>
                    <a:pt x="4" y="36"/>
                    <a:pt x="3" y="30"/>
                    <a:pt x="1" y="25"/>
                  </a:cubicBezTo>
                  <a:cubicBezTo>
                    <a:pt x="1" y="24"/>
                    <a:pt x="2" y="23"/>
                    <a:pt x="2" y="23"/>
                  </a:cubicBezTo>
                  <a:cubicBezTo>
                    <a:pt x="3" y="20"/>
                    <a:pt x="3" y="18"/>
                    <a:pt x="2" y="15"/>
                  </a:cubicBezTo>
                  <a:cubicBezTo>
                    <a:pt x="0" y="11"/>
                    <a:pt x="2" y="6"/>
                    <a:pt x="5" y="3"/>
                  </a:cubicBezTo>
                  <a:cubicBezTo>
                    <a:pt x="9" y="0"/>
                    <a:pt x="13" y="1"/>
                    <a:pt x="16" y="4"/>
                  </a:cubicBezTo>
                  <a:cubicBezTo>
                    <a:pt x="24" y="14"/>
                    <a:pt x="32" y="24"/>
                    <a:pt x="40" y="33"/>
                  </a:cubicBezTo>
                  <a:cubicBezTo>
                    <a:pt x="46" y="41"/>
                    <a:pt x="52" y="48"/>
                    <a:pt x="59" y="56"/>
                  </a:cubicBezTo>
                  <a:cubicBezTo>
                    <a:pt x="62" y="60"/>
                    <a:pt x="64" y="65"/>
                    <a:pt x="61" y="71"/>
                  </a:cubicBezTo>
                  <a:cubicBezTo>
                    <a:pt x="61" y="72"/>
                    <a:pt x="61" y="73"/>
                    <a:pt x="62" y="75"/>
                  </a:cubicBezTo>
                  <a:cubicBezTo>
                    <a:pt x="62" y="77"/>
                    <a:pt x="63" y="80"/>
                    <a:pt x="62" y="82"/>
                  </a:cubicBezTo>
                  <a:cubicBezTo>
                    <a:pt x="61" y="86"/>
                    <a:pt x="61" y="89"/>
                    <a:pt x="62" y="92"/>
                  </a:cubicBezTo>
                  <a:cubicBezTo>
                    <a:pt x="64" y="96"/>
                    <a:pt x="62" y="101"/>
                    <a:pt x="59" y="103"/>
                  </a:cubicBezTo>
                  <a:cubicBezTo>
                    <a:pt x="55" y="105"/>
                    <a:pt x="51" y="105"/>
                    <a:pt x="48" y="101"/>
                  </a:cubicBezTo>
                  <a:cubicBezTo>
                    <a:pt x="39" y="90"/>
                    <a:pt x="30" y="79"/>
                    <a:pt x="21" y="68"/>
                  </a:cubicBezTo>
                  <a:cubicBezTo>
                    <a:pt x="15" y="61"/>
                    <a:pt x="10" y="55"/>
                    <a:pt x="4" y="48"/>
                  </a:cubicBezTo>
                  <a:cubicBezTo>
                    <a:pt x="3" y="46"/>
                    <a:pt x="2" y="43"/>
                    <a:pt x="0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2" name="Freeform 47"/>
            <p:cNvSpPr>
              <a:spLocks/>
            </p:cNvSpPr>
            <p:nvPr userDrawn="1"/>
          </p:nvSpPr>
          <p:spPr bwMode="auto">
            <a:xfrm>
              <a:off x="688975" y="5002213"/>
              <a:ext cx="288925" cy="441325"/>
            </a:xfrm>
            <a:custGeom>
              <a:avLst/>
              <a:gdLst>
                <a:gd name="T0" fmla="*/ 12 w 65"/>
                <a:gd name="T1" fmla="*/ 0 h 105"/>
                <a:gd name="T2" fmla="*/ 19 w 65"/>
                <a:gd name="T3" fmla="*/ 6 h 105"/>
                <a:gd name="T4" fmla="*/ 45 w 65"/>
                <a:gd name="T5" fmla="*/ 39 h 105"/>
                <a:gd name="T6" fmla="*/ 61 w 65"/>
                <a:gd name="T7" fmla="*/ 57 h 105"/>
                <a:gd name="T8" fmla="*/ 62 w 65"/>
                <a:gd name="T9" fmla="*/ 70 h 105"/>
                <a:gd name="T10" fmla="*/ 62 w 65"/>
                <a:gd name="T11" fmla="*/ 74 h 105"/>
                <a:gd name="T12" fmla="*/ 62 w 65"/>
                <a:gd name="T13" fmla="*/ 85 h 105"/>
                <a:gd name="T14" fmla="*/ 63 w 65"/>
                <a:gd name="T15" fmla="*/ 89 h 105"/>
                <a:gd name="T16" fmla="*/ 60 w 65"/>
                <a:gd name="T17" fmla="*/ 102 h 105"/>
                <a:gd name="T18" fmla="*/ 49 w 65"/>
                <a:gd name="T19" fmla="*/ 101 h 105"/>
                <a:gd name="T20" fmla="*/ 31 w 65"/>
                <a:gd name="T21" fmla="*/ 79 h 105"/>
                <a:gd name="T22" fmla="*/ 5 w 65"/>
                <a:gd name="T23" fmla="*/ 48 h 105"/>
                <a:gd name="T24" fmla="*/ 4 w 65"/>
                <a:gd name="T25" fmla="*/ 35 h 105"/>
                <a:gd name="T26" fmla="*/ 4 w 65"/>
                <a:gd name="T27" fmla="*/ 31 h 105"/>
                <a:gd name="T28" fmla="*/ 4 w 65"/>
                <a:gd name="T29" fmla="*/ 21 h 105"/>
                <a:gd name="T30" fmla="*/ 3 w 65"/>
                <a:gd name="T31" fmla="*/ 15 h 105"/>
                <a:gd name="T32" fmla="*/ 12 w 65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5">
                  <a:moveTo>
                    <a:pt x="12" y="0"/>
                  </a:moveTo>
                  <a:cubicBezTo>
                    <a:pt x="14" y="2"/>
                    <a:pt x="17" y="4"/>
                    <a:pt x="19" y="6"/>
                  </a:cubicBezTo>
                  <a:cubicBezTo>
                    <a:pt x="28" y="17"/>
                    <a:pt x="37" y="28"/>
                    <a:pt x="45" y="39"/>
                  </a:cubicBezTo>
                  <a:cubicBezTo>
                    <a:pt x="50" y="45"/>
                    <a:pt x="56" y="51"/>
                    <a:pt x="61" y="57"/>
                  </a:cubicBezTo>
                  <a:cubicBezTo>
                    <a:pt x="64" y="61"/>
                    <a:pt x="65" y="65"/>
                    <a:pt x="62" y="70"/>
                  </a:cubicBezTo>
                  <a:cubicBezTo>
                    <a:pt x="62" y="71"/>
                    <a:pt x="62" y="73"/>
                    <a:pt x="62" y="74"/>
                  </a:cubicBezTo>
                  <a:cubicBezTo>
                    <a:pt x="64" y="78"/>
                    <a:pt x="64" y="81"/>
                    <a:pt x="62" y="85"/>
                  </a:cubicBezTo>
                  <a:cubicBezTo>
                    <a:pt x="62" y="86"/>
                    <a:pt x="62" y="88"/>
                    <a:pt x="63" y="89"/>
                  </a:cubicBezTo>
                  <a:cubicBezTo>
                    <a:pt x="65" y="94"/>
                    <a:pt x="64" y="99"/>
                    <a:pt x="60" y="102"/>
                  </a:cubicBezTo>
                  <a:cubicBezTo>
                    <a:pt x="57" y="105"/>
                    <a:pt x="52" y="105"/>
                    <a:pt x="49" y="101"/>
                  </a:cubicBezTo>
                  <a:cubicBezTo>
                    <a:pt x="43" y="94"/>
                    <a:pt x="37" y="87"/>
                    <a:pt x="31" y="79"/>
                  </a:cubicBezTo>
                  <a:cubicBezTo>
                    <a:pt x="23" y="69"/>
                    <a:pt x="14" y="59"/>
                    <a:pt x="5" y="48"/>
                  </a:cubicBezTo>
                  <a:cubicBezTo>
                    <a:pt x="2" y="44"/>
                    <a:pt x="1" y="40"/>
                    <a:pt x="4" y="35"/>
                  </a:cubicBezTo>
                  <a:cubicBezTo>
                    <a:pt x="4" y="34"/>
                    <a:pt x="4" y="32"/>
                    <a:pt x="4" y="31"/>
                  </a:cubicBezTo>
                  <a:cubicBezTo>
                    <a:pt x="3" y="28"/>
                    <a:pt x="3" y="24"/>
                    <a:pt x="4" y="21"/>
                  </a:cubicBezTo>
                  <a:cubicBezTo>
                    <a:pt x="4" y="19"/>
                    <a:pt x="5" y="18"/>
                    <a:pt x="3" y="15"/>
                  </a:cubicBezTo>
                  <a:cubicBezTo>
                    <a:pt x="0" y="9"/>
                    <a:pt x="4" y="1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3" name="Freeform 48"/>
            <p:cNvSpPr>
              <a:spLocks/>
            </p:cNvSpPr>
            <p:nvPr userDrawn="1"/>
          </p:nvSpPr>
          <p:spPr bwMode="auto">
            <a:xfrm>
              <a:off x="973138" y="1885950"/>
              <a:ext cx="284163" cy="442913"/>
            </a:xfrm>
            <a:custGeom>
              <a:avLst/>
              <a:gdLst>
                <a:gd name="T0" fmla="*/ 64 w 64"/>
                <a:gd name="T1" fmla="*/ 65 h 105"/>
                <a:gd name="T2" fmla="*/ 63 w 64"/>
                <a:gd name="T3" fmla="*/ 80 h 105"/>
                <a:gd name="T4" fmla="*/ 63 w 64"/>
                <a:gd name="T5" fmla="*/ 95 h 105"/>
                <a:gd name="T6" fmla="*/ 58 w 64"/>
                <a:gd name="T7" fmla="*/ 104 h 105"/>
                <a:gd name="T8" fmla="*/ 47 w 64"/>
                <a:gd name="T9" fmla="*/ 101 h 105"/>
                <a:gd name="T10" fmla="*/ 27 w 64"/>
                <a:gd name="T11" fmla="*/ 75 h 105"/>
                <a:gd name="T12" fmla="*/ 5 w 64"/>
                <a:gd name="T13" fmla="*/ 49 h 105"/>
                <a:gd name="T14" fmla="*/ 3 w 64"/>
                <a:gd name="T15" fmla="*/ 36 h 105"/>
                <a:gd name="T16" fmla="*/ 3 w 64"/>
                <a:gd name="T17" fmla="*/ 32 h 105"/>
                <a:gd name="T18" fmla="*/ 3 w 64"/>
                <a:gd name="T19" fmla="*/ 32 h 105"/>
                <a:gd name="T20" fmla="*/ 3 w 64"/>
                <a:gd name="T21" fmla="*/ 20 h 105"/>
                <a:gd name="T22" fmla="*/ 2 w 64"/>
                <a:gd name="T23" fmla="*/ 8 h 105"/>
                <a:gd name="T24" fmla="*/ 18 w 64"/>
                <a:gd name="T25" fmla="*/ 6 h 105"/>
                <a:gd name="T26" fmla="*/ 36 w 64"/>
                <a:gd name="T27" fmla="*/ 28 h 105"/>
                <a:gd name="T28" fmla="*/ 60 w 64"/>
                <a:gd name="T29" fmla="*/ 58 h 105"/>
                <a:gd name="T30" fmla="*/ 64 w 64"/>
                <a:gd name="T31" fmla="*/ 6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64" y="65"/>
                  </a:moveTo>
                  <a:cubicBezTo>
                    <a:pt x="61" y="70"/>
                    <a:pt x="63" y="75"/>
                    <a:pt x="63" y="80"/>
                  </a:cubicBezTo>
                  <a:cubicBezTo>
                    <a:pt x="63" y="85"/>
                    <a:pt x="62" y="90"/>
                    <a:pt x="63" y="95"/>
                  </a:cubicBezTo>
                  <a:cubicBezTo>
                    <a:pt x="64" y="100"/>
                    <a:pt x="61" y="103"/>
                    <a:pt x="58" y="104"/>
                  </a:cubicBezTo>
                  <a:cubicBezTo>
                    <a:pt x="54" y="105"/>
                    <a:pt x="50" y="104"/>
                    <a:pt x="47" y="101"/>
                  </a:cubicBezTo>
                  <a:cubicBezTo>
                    <a:pt x="41" y="92"/>
                    <a:pt x="34" y="84"/>
                    <a:pt x="27" y="75"/>
                  </a:cubicBezTo>
                  <a:cubicBezTo>
                    <a:pt x="19" y="66"/>
                    <a:pt x="12" y="58"/>
                    <a:pt x="5" y="49"/>
                  </a:cubicBezTo>
                  <a:cubicBezTo>
                    <a:pt x="1" y="45"/>
                    <a:pt x="1" y="41"/>
                    <a:pt x="3" y="36"/>
                  </a:cubicBezTo>
                  <a:cubicBezTo>
                    <a:pt x="4" y="35"/>
                    <a:pt x="3" y="33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" y="28"/>
                    <a:pt x="3" y="24"/>
                    <a:pt x="3" y="20"/>
                  </a:cubicBezTo>
                  <a:cubicBezTo>
                    <a:pt x="4" y="16"/>
                    <a:pt x="0" y="12"/>
                    <a:pt x="2" y="8"/>
                  </a:cubicBezTo>
                  <a:cubicBezTo>
                    <a:pt x="5" y="1"/>
                    <a:pt x="13" y="0"/>
                    <a:pt x="18" y="6"/>
                  </a:cubicBezTo>
                  <a:cubicBezTo>
                    <a:pt x="24" y="13"/>
                    <a:pt x="30" y="20"/>
                    <a:pt x="36" y="28"/>
                  </a:cubicBezTo>
                  <a:cubicBezTo>
                    <a:pt x="44" y="38"/>
                    <a:pt x="52" y="48"/>
                    <a:pt x="60" y="58"/>
                  </a:cubicBezTo>
                  <a:cubicBezTo>
                    <a:pt x="62" y="60"/>
                    <a:pt x="63" y="63"/>
                    <a:pt x="64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4" name="Freeform 49"/>
            <p:cNvSpPr>
              <a:spLocks/>
            </p:cNvSpPr>
            <p:nvPr userDrawn="1"/>
          </p:nvSpPr>
          <p:spPr bwMode="auto">
            <a:xfrm>
              <a:off x="977900" y="2181225"/>
              <a:ext cx="279400" cy="441325"/>
            </a:xfrm>
            <a:custGeom>
              <a:avLst/>
              <a:gdLst>
                <a:gd name="T0" fmla="*/ 3 w 63"/>
                <a:gd name="T1" fmla="*/ 18 h 105"/>
                <a:gd name="T2" fmla="*/ 1 w 63"/>
                <a:gd name="T3" fmla="*/ 11 h 105"/>
                <a:gd name="T4" fmla="*/ 6 w 63"/>
                <a:gd name="T5" fmla="*/ 2 h 105"/>
                <a:gd name="T6" fmla="*/ 16 w 63"/>
                <a:gd name="T7" fmla="*/ 4 h 105"/>
                <a:gd name="T8" fmla="*/ 27 w 63"/>
                <a:gd name="T9" fmla="*/ 17 h 105"/>
                <a:gd name="T10" fmla="*/ 59 w 63"/>
                <a:gd name="T11" fmla="*/ 56 h 105"/>
                <a:gd name="T12" fmla="*/ 61 w 63"/>
                <a:gd name="T13" fmla="*/ 70 h 105"/>
                <a:gd name="T14" fmla="*/ 61 w 63"/>
                <a:gd name="T15" fmla="*/ 73 h 105"/>
                <a:gd name="T16" fmla="*/ 61 w 63"/>
                <a:gd name="T17" fmla="*/ 74 h 105"/>
                <a:gd name="T18" fmla="*/ 61 w 63"/>
                <a:gd name="T19" fmla="*/ 86 h 105"/>
                <a:gd name="T20" fmla="*/ 62 w 63"/>
                <a:gd name="T21" fmla="*/ 98 h 105"/>
                <a:gd name="T22" fmla="*/ 47 w 63"/>
                <a:gd name="T23" fmla="*/ 100 h 105"/>
                <a:gd name="T24" fmla="*/ 34 w 63"/>
                <a:gd name="T25" fmla="*/ 84 h 105"/>
                <a:gd name="T26" fmla="*/ 4 w 63"/>
                <a:gd name="T27" fmla="*/ 48 h 105"/>
                <a:gd name="T28" fmla="*/ 2 w 63"/>
                <a:gd name="T29" fmla="*/ 34 h 105"/>
                <a:gd name="T30" fmla="*/ 2 w 63"/>
                <a:gd name="T31" fmla="*/ 30 h 105"/>
                <a:gd name="T32" fmla="*/ 3 w 63"/>
                <a:gd name="T3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05">
                  <a:moveTo>
                    <a:pt x="3" y="18"/>
                  </a:moveTo>
                  <a:cubicBezTo>
                    <a:pt x="2" y="16"/>
                    <a:pt x="1" y="13"/>
                    <a:pt x="1" y="11"/>
                  </a:cubicBezTo>
                  <a:cubicBezTo>
                    <a:pt x="1" y="7"/>
                    <a:pt x="2" y="3"/>
                    <a:pt x="6" y="2"/>
                  </a:cubicBezTo>
                  <a:cubicBezTo>
                    <a:pt x="10" y="0"/>
                    <a:pt x="13" y="1"/>
                    <a:pt x="16" y="4"/>
                  </a:cubicBezTo>
                  <a:cubicBezTo>
                    <a:pt x="20" y="8"/>
                    <a:pt x="23" y="13"/>
                    <a:pt x="27" y="17"/>
                  </a:cubicBezTo>
                  <a:cubicBezTo>
                    <a:pt x="38" y="30"/>
                    <a:pt x="48" y="43"/>
                    <a:pt x="59" y="56"/>
                  </a:cubicBezTo>
                  <a:cubicBezTo>
                    <a:pt x="63" y="61"/>
                    <a:pt x="63" y="65"/>
                    <a:pt x="61" y="70"/>
                  </a:cubicBezTo>
                  <a:cubicBezTo>
                    <a:pt x="61" y="71"/>
                    <a:pt x="61" y="72"/>
                    <a:pt x="61" y="73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3" y="78"/>
                    <a:pt x="61" y="82"/>
                    <a:pt x="61" y="86"/>
                  </a:cubicBezTo>
                  <a:cubicBezTo>
                    <a:pt x="60" y="89"/>
                    <a:pt x="63" y="93"/>
                    <a:pt x="62" y="98"/>
                  </a:cubicBezTo>
                  <a:cubicBezTo>
                    <a:pt x="59" y="104"/>
                    <a:pt x="51" y="105"/>
                    <a:pt x="47" y="100"/>
                  </a:cubicBezTo>
                  <a:cubicBezTo>
                    <a:pt x="42" y="95"/>
                    <a:pt x="38" y="90"/>
                    <a:pt x="34" y="84"/>
                  </a:cubicBezTo>
                  <a:cubicBezTo>
                    <a:pt x="24" y="72"/>
                    <a:pt x="14" y="60"/>
                    <a:pt x="4" y="48"/>
                  </a:cubicBezTo>
                  <a:cubicBezTo>
                    <a:pt x="0" y="43"/>
                    <a:pt x="0" y="40"/>
                    <a:pt x="2" y="34"/>
                  </a:cubicBezTo>
                  <a:cubicBezTo>
                    <a:pt x="3" y="33"/>
                    <a:pt x="3" y="31"/>
                    <a:pt x="2" y="30"/>
                  </a:cubicBezTo>
                  <a:cubicBezTo>
                    <a:pt x="0" y="26"/>
                    <a:pt x="0" y="22"/>
                    <a:pt x="3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5" name="Freeform 50"/>
            <p:cNvSpPr>
              <a:spLocks/>
            </p:cNvSpPr>
            <p:nvPr userDrawn="1"/>
          </p:nvSpPr>
          <p:spPr bwMode="auto">
            <a:xfrm>
              <a:off x="684213" y="2122488"/>
              <a:ext cx="280988" cy="438150"/>
            </a:xfrm>
            <a:custGeom>
              <a:avLst/>
              <a:gdLst>
                <a:gd name="T0" fmla="*/ 10 w 63"/>
                <a:gd name="T1" fmla="*/ 0 h 104"/>
                <a:gd name="T2" fmla="*/ 16 w 63"/>
                <a:gd name="T3" fmla="*/ 3 h 104"/>
                <a:gd name="T4" fmla="*/ 60 w 63"/>
                <a:gd name="T5" fmla="*/ 57 h 104"/>
                <a:gd name="T6" fmla="*/ 61 w 63"/>
                <a:gd name="T7" fmla="*/ 69 h 104"/>
                <a:gd name="T8" fmla="*/ 61 w 63"/>
                <a:gd name="T9" fmla="*/ 74 h 104"/>
                <a:gd name="T10" fmla="*/ 61 w 63"/>
                <a:gd name="T11" fmla="*/ 84 h 104"/>
                <a:gd name="T12" fmla="*/ 61 w 63"/>
                <a:gd name="T13" fmla="*/ 88 h 104"/>
                <a:gd name="T14" fmla="*/ 58 w 63"/>
                <a:gd name="T15" fmla="*/ 102 h 104"/>
                <a:gd name="T16" fmla="*/ 46 w 63"/>
                <a:gd name="T17" fmla="*/ 99 h 104"/>
                <a:gd name="T18" fmla="*/ 4 w 63"/>
                <a:gd name="T19" fmla="*/ 47 h 104"/>
                <a:gd name="T20" fmla="*/ 2 w 63"/>
                <a:gd name="T21" fmla="*/ 34 h 104"/>
                <a:gd name="T22" fmla="*/ 2 w 63"/>
                <a:gd name="T23" fmla="*/ 30 h 104"/>
                <a:gd name="T24" fmla="*/ 2 w 63"/>
                <a:gd name="T25" fmla="*/ 29 h 104"/>
                <a:gd name="T26" fmla="*/ 3 w 63"/>
                <a:gd name="T27" fmla="*/ 18 h 104"/>
                <a:gd name="T28" fmla="*/ 1 w 63"/>
                <a:gd name="T29" fmla="*/ 6 h 104"/>
                <a:gd name="T30" fmla="*/ 10 w 63"/>
                <a:gd name="T3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4">
                  <a:moveTo>
                    <a:pt x="10" y="0"/>
                  </a:moveTo>
                  <a:cubicBezTo>
                    <a:pt x="12" y="1"/>
                    <a:pt x="15" y="2"/>
                    <a:pt x="16" y="3"/>
                  </a:cubicBezTo>
                  <a:cubicBezTo>
                    <a:pt x="31" y="21"/>
                    <a:pt x="46" y="39"/>
                    <a:pt x="60" y="57"/>
                  </a:cubicBezTo>
                  <a:cubicBezTo>
                    <a:pt x="63" y="61"/>
                    <a:pt x="63" y="65"/>
                    <a:pt x="61" y="69"/>
                  </a:cubicBezTo>
                  <a:cubicBezTo>
                    <a:pt x="61" y="70"/>
                    <a:pt x="61" y="72"/>
                    <a:pt x="61" y="74"/>
                  </a:cubicBezTo>
                  <a:cubicBezTo>
                    <a:pt x="63" y="77"/>
                    <a:pt x="63" y="80"/>
                    <a:pt x="61" y="84"/>
                  </a:cubicBezTo>
                  <a:cubicBezTo>
                    <a:pt x="60" y="85"/>
                    <a:pt x="60" y="87"/>
                    <a:pt x="61" y="88"/>
                  </a:cubicBezTo>
                  <a:cubicBezTo>
                    <a:pt x="63" y="94"/>
                    <a:pt x="63" y="98"/>
                    <a:pt x="58" y="102"/>
                  </a:cubicBezTo>
                  <a:cubicBezTo>
                    <a:pt x="55" y="104"/>
                    <a:pt x="50" y="103"/>
                    <a:pt x="46" y="99"/>
                  </a:cubicBezTo>
                  <a:cubicBezTo>
                    <a:pt x="32" y="81"/>
                    <a:pt x="18" y="64"/>
                    <a:pt x="4" y="47"/>
                  </a:cubicBezTo>
                  <a:cubicBezTo>
                    <a:pt x="0" y="42"/>
                    <a:pt x="0" y="39"/>
                    <a:pt x="2" y="34"/>
                  </a:cubicBezTo>
                  <a:cubicBezTo>
                    <a:pt x="3" y="33"/>
                    <a:pt x="2" y="31"/>
                    <a:pt x="2" y="30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0" y="25"/>
                    <a:pt x="2" y="22"/>
                    <a:pt x="3" y="18"/>
                  </a:cubicBezTo>
                  <a:cubicBezTo>
                    <a:pt x="3" y="14"/>
                    <a:pt x="0" y="11"/>
                    <a:pt x="1" y="6"/>
                  </a:cubicBezTo>
                  <a:cubicBezTo>
                    <a:pt x="3" y="2"/>
                    <a:pt x="6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6" name="Freeform 51"/>
            <p:cNvSpPr>
              <a:spLocks/>
            </p:cNvSpPr>
            <p:nvPr userDrawn="1"/>
          </p:nvSpPr>
          <p:spPr bwMode="auto">
            <a:xfrm>
              <a:off x="284163" y="3562350"/>
              <a:ext cx="303213" cy="441325"/>
            </a:xfrm>
            <a:custGeom>
              <a:avLst/>
              <a:gdLst>
                <a:gd name="T0" fmla="*/ 55 w 68"/>
                <a:gd name="T1" fmla="*/ 0 h 105"/>
                <a:gd name="T2" fmla="*/ 64 w 68"/>
                <a:gd name="T3" fmla="*/ 16 h 105"/>
                <a:gd name="T4" fmla="*/ 64 w 68"/>
                <a:gd name="T5" fmla="*/ 20 h 105"/>
                <a:gd name="T6" fmla="*/ 65 w 68"/>
                <a:gd name="T7" fmla="*/ 22 h 105"/>
                <a:gd name="T8" fmla="*/ 63 w 68"/>
                <a:gd name="T9" fmla="*/ 33 h 105"/>
                <a:gd name="T10" fmla="*/ 65 w 68"/>
                <a:gd name="T11" fmla="*/ 43 h 105"/>
                <a:gd name="T12" fmla="*/ 62 w 68"/>
                <a:gd name="T13" fmla="*/ 47 h 105"/>
                <a:gd name="T14" fmla="*/ 20 w 68"/>
                <a:gd name="T15" fmla="*/ 99 h 105"/>
                <a:gd name="T16" fmla="*/ 4 w 68"/>
                <a:gd name="T17" fmla="*/ 100 h 105"/>
                <a:gd name="T18" fmla="*/ 2 w 68"/>
                <a:gd name="T19" fmla="*/ 89 h 105"/>
                <a:gd name="T20" fmla="*/ 2 w 68"/>
                <a:gd name="T21" fmla="*/ 83 h 105"/>
                <a:gd name="T22" fmla="*/ 2 w 68"/>
                <a:gd name="T23" fmla="*/ 75 h 105"/>
                <a:gd name="T24" fmla="*/ 2 w 68"/>
                <a:gd name="T25" fmla="*/ 68 h 105"/>
                <a:gd name="T26" fmla="*/ 4 w 68"/>
                <a:gd name="T27" fmla="*/ 58 h 105"/>
                <a:gd name="T28" fmla="*/ 47 w 68"/>
                <a:gd name="T29" fmla="*/ 4 h 105"/>
                <a:gd name="T30" fmla="*/ 55 w 68"/>
                <a:gd name="T3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105">
                  <a:moveTo>
                    <a:pt x="55" y="0"/>
                  </a:moveTo>
                  <a:cubicBezTo>
                    <a:pt x="64" y="1"/>
                    <a:pt x="68" y="8"/>
                    <a:pt x="64" y="16"/>
                  </a:cubicBezTo>
                  <a:cubicBezTo>
                    <a:pt x="64" y="17"/>
                    <a:pt x="64" y="18"/>
                    <a:pt x="64" y="20"/>
                  </a:cubicBezTo>
                  <a:cubicBezTo>
                    <a:pt x="64" y="20"/>
                    <a:pt x="65" y="21"/>
                    <a:pt x="65" y="22"/>
                  </a:cubicBezTo>
                  <a:cubicBezTo>
                    <a:pt x="66" y="26"/>
                    <a:pt x="63" y="29"/>
                    <a:pt x="63" y="33"/>
                  </a:cubicBezTo>
                  <a:cubicBezTo>
                    <a:pt x="64" y="36"/>
                    <a:pt x="66" y="39"/>
                    <a:pt x="65" y="43"/>
                  </a:cubicBezTo>
                  <a:cubicBezTo>
                    <a:pt x="64" y="45"/>
                    <a:pt x="63" y="46"/>
                    <a:pt x="62" y="47"/>
                  </a:cubicBezTo>
                  <a:cubicBezTo>
                    <a:pt x="48" y="65"/>
                    <a:pt x="34" y="82"/>
                    <a:pt x="20" y="99"/>
                  </a:cubicBezTo>
                  <a:cubicBezTo>
                    <a:pt x="16" y="105"/>
                    <a:pt x="8" y="105"/>
                    <a:pt x="4" y="100"/>
                  </a:cubicBezTo>
                  <a:cubicBezTo>
                    <a:pt x="1" y="98"/>
                    <a:pt x="0" y="93"/>
                    <a:pt x="2" y="89"/>
                  </a:cubicBezTo>
                  <a:cubicBezTo>
                    <a:pt x="3" y="87"/>
                    <a:pt x="3" y="86"/>
                    <a:pt x="2" y="83"/>
                  </a:cubicBezTo>
                  <a:cubicBezTo>
                    <a:pt x="1" y="81"/>
                    <a:pt x="1" y="77"/>
                    <a:pt x="2" y="75"/>
                  </a:cubicBezTo>
                  <a:cubicBezTo>
                    <a:pt x="3" y="72"/>
                    <a:pt x="3" y="71"/>
                    <a:pt x="2" y="68"/>
                  </a:cubicBezTo>
                  <a:cubicBezTo>
                    <a:pt x="0" y="64"/>
                    <a:pt x="1" y="61"/>
                    <a:pt x="4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49" y="2"/>
                    <a:pt x="52" y="1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7" name="Freeform 52"/>
            <p:cNvSpPr>
              <a:spLocks/>
            </p:cNvSpPr>
            <p:nvPr userDrawn="1"/>
          </p:nvSpPr>
          <p:spPr bwMode="auto">
            <a:xfrm>
              <a:off x="-9525" y="3621088"/>
              <a:ext cx="303213" cy="441325"/>
            </a:xfrm>
            <a:custGeom>
              <a:avLst/>
              <a:gdLst>
                <a:gd name="T0" fmla="*/ 4 w 68"/>
                <a:gd name="T1" fmla="*/ 87 h 105"/>
                <a:gd name="T2" fmla="*/ 3 w 68"/>
                <a:gd name="T3" fmla="*/ 73 h 105"/>
                <a:gd name="T4" fmla="*/ 3 w 68"/>
                <a:gd name="T5" fmla="*/ 71 h 105"/>
                <a:gd name="T6" fmla="*/ 6 w 68"/>
                <a:gd name="T7" fmla="*/ 56 h 105"/>
                <a:gd name="T8" fmla="*/ 37 w 68"/>
                <a:gd name="T9" fmla="*/ 17 h 105"/>
                <a:gd name="T10" fmla="*/ 47 w 68"/>
                <a:gd name="T11" fmla="*/ 5 h 105"/>
                <a:gd name="T12" fmla="*/ 61 w 68"/>
                <a:gd name="T13" fmla="*/ 2 h 105"/>
                <a:gd name="T14" fmla="*/ 64 w 68"/>
                <a:gd name="T15" fmla="*/ 15 h 105"/>
                <a:gd name="T16" fmla="*/ 64 w 68"/>
                <a:gd name="T17" fmla="*/ 21 h 105"/>
                <a:gd name="T18" fmla="*/ 63 w 68"/>
                <a:gd name="T19" fmla="*/ 33 h 105"/>
                <a:gd name="T20" fmla="*/ 60 w 68"/>
                <a:gd name="T21" fmla="*/ 51 h 105"/>
                <a:gd name="T22" fmla="*/ 21 w 68"/>
                <a:gd name="T23" fmla="*/ 98 h 105"/>
                <a:gd name="T24" fmla="*/ 15 w 68"/>
                <a:gd name="T25" fmla="*/ 103 h 105"/>
                <a:gd name="T26" fmla="*/ 3 w 68"/>
                <a:gd name="T27" fmla="*/ 100 h 105"/>
                <a:gd name="T28" fmla="*/ 4 w 68"/>
                <a:gd name="T29" fmla="*/ 8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105">
                  <a:moveTo>
                    <a:pt x="4" y="87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3"/>
                    <a:pt x="3" y="71"/>
                    <a:pt x="3" y="71"/>
                  </a:cubicBezTo>
                  <a:cubicBezTo>
                    <a:pt x="0" y="65"/>
                    <a:pt x="2" y="60"/>
                    <a:pt x="6" y="56"/>
                  </a:cubicBezTo>
                  <a:cubicBezTo>
                    <a:pt x="16" y="43"/>
                    <a:pt x="27" y="30"/>
                    <a:pt x="37" y="17"/>
                  </a:cubicBezTo>
                  <a:cubicBezTo>
                    <a:pt x="40" y="13"/>
                    <a:pt x="44" y="9"/>
                    <a:pt x="47" y="5"/>
                  </a:cubicBezTo>
                  <a:cubicBezTo>
                    <a:pt x="51" y="1"/>
                    <a:pt x="56" y="0"/>
                    <a:pt x="61" y="2"/>
                  </a:cubicBezTo>
                  <a:cubicBezTo>
                    <a:pt x="65" y="4"/>
                    <a:pt x="67" y="10"/>
                    <a:pt x="64" y="15"/>
                  </a:cubicBezTo>
                  <a:cubicBezTo>
                    <a:pt x="63" y="17"/>
                    <a:pt x="63" y="19"/>
                    <a:pt x="64" y="21"/>
                  </a:cubicBezTo>
                  <a:cubicBezTo>
                    <a:pt x="66" y="25"/>
                    <a:pt x="66" y="29"/>
                    <a:pt x="63" y="33"/>
                  </a:cubicBezTo>
                  <a:cubicBezTo>
                    <a:pt x="68" y="40"/>
                    <a:pt x="65" y="45"/>
                    <a:pt x="60" y="51"/>
                  </a:cubicBezTo>
                  <a:cubicBezTo>
                    <a:pt x="47" y="66"/>
                    <a:pt x="34" y="82"/>
                    <a:pt x="21" y="98"/>
                  </a:cubicBezTo>
                  <a:cubicBezTo>
                    <a:pt x="20" y="100"/>
                    <a:pt x="18" y="102"/>
                    <a:pt x="15" y="103"/>
                  </a:cubicBezTo>
                  <a:cubicBezTo>
                    <a:pt x="11" y="105"/>
                    <a:pt x="5" y="104"/>
                    <a:pt x="3" y="100"/>
                  </a:cubicBezTo>
                  <a:cubicBezTo>
                    <a:pt x="0" y="96"/>
                    <a:pt x="1" y="92"/>
                    <a:pt x="4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8" name="Freeform 53"/>
            <p:cNvSpPr>
              <a:spLocks/>
            </p:cNvSpPr>
            <p:nvPr userDrawn="1"/>
          </p:nvSpPr>
          <p:spPr bwMode="auto">
            <a:xfrm>
              <a:off x="284163" y="2693988"/>
              <a:ext cx="280988" cy="442913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6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4 h 105"/>
                <a:gd name="T16" fmla="*/ 2 w 63"/>
                <a:gd name="T17" fmla="*/ 75 h 105"/>
                <a:gd name="T18" fmla="*/ 2 w 63"/>
                <a:gd name="T19" fmla="*/ 70 h 105"/>
                <a:gd name="T20" fmla="*/ 3 w 63"/>
                <a:gd name="T21" fmla="*/ 58 h 105"/>
                <a:gd name="T22" fmla="*/ 47 w 63"/>
                <a:gd name="T23" fmla="*/ 4 h 105"/>
                <a:gd name="T24" fmla="*/ 58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6"/>
                  </a:cubicBezTo>
                  <a:cubicBezTo>
                    <a:pt x="62" y="31"/>
                    <a:pt x="61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5"/>
                    <a:pt x="9" y="105"/>
                    <a:pt x="5" y="102"/>
                  </a:cubicBezTo>
                  <a:cubicBezTo>
                    <a:pt x="1" y="99"/>
                    <a:pt x="0" y="94"/>
                    <a:pt x="2" y="89"/>
                  </a:cubicBezTo>
                  <a:cubicBezTo>
                    <a:pt x="3" y="88"/>
                    <a:pt x="2" y="86"/>
                    <a:pt x="2" y="84"/>
                  </a:cubicBezTo>
                  <a:cubicBezTo>
                    <a:pt x="2" y="81"/>
                    <a:pt x="2" y="78"/>
                    <a:pt x="2" y="75"/>
                  </a:cubicBezTo>
                  <a:cubicBezTo>
                    <a:pt x="2" y="73"/>
                    <a:pt x="3" y="71"/>
                    <a:pt x="2" y="70"/>
                  </a:cubicBezTo>
                  <a:cubicBezTo>
                    <a:pt x="0" y="66"/>
                    <a:pt x="1" y="62"/>
                    <a:pt x="3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4"/>
                    <a:pt x="63" y="7"/>
                    <a:pt x="6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9" name="Freeform 54"/>
            <p:cNvSpPr>
              <a:spLocks/>
            </p:cNvSpPr>
            <p:nvPr userDrawn="1"/>
          </p:nvSpPr>
          <p:spPr bwMode="auto">
            <a:xfrm>
              <a:off x="279400" y="1536700"/>
              <a:ext cx="288925" cy="446088"/>
            </a:xfrm>
            <a:custGeom>
              <a:avLst/>
              <a:gdLst>
                <a:gd name="T0" fmla="*/ 12 w 65"/>
                <a:gd name="T1" fmla="*/ 106 h 106"/>
                <a:gd name="T2" fmla="*/ 3 w 65"/>
                <a:gd name="T3" fmla="*/ 91 h 106"/>
                <a:gd name="T4" fmla="*/ 3 w 65"/>
                <a:gd name="T5" fmla="*/ 85 h 106"/>
                <a:gd name="T6" fmla="*/ 4 w 65"/>
                <a:gd name="T7" fmla="*/ 73 h 106"/>
                <a:gd name="T8" fmla="*/ 3 w 65"/>
                <a:gd name="T9" fmla="*/ 62 h 106"/>
                <a:gd name="T10" fmla="*/ 5 w 65"/>
                <a:gd name="T11" fmla="*/ 59 h 106"/>
                <a:gd name="T12" fmla="*/ 48 w 65"/>
                <a:gd name="T13" fmla="*/ 6 h 106"/>
                <a:gd name="T14" fmla="*/ 63 w 65"/>
                <a:gd name="T15" fmla="*/ 9 h 106"/>
                <a:gd name="T16" fmla="*/ 62 w 65"/>
                <a:gd name="T17" fmla="*/ 19 h 106"/>
                <a:gd name="T18" fmla="*/ 63 w 65"/>
                <a:gd name="T19" fmla="*/ 30 h 106"/>
                <a:gd name="T20" fmla="*/ 63 w 65"/>
                <a:gd name="T21" fmla="*/ 38 h 106"/>
                <a:gd name="T22" fmla="*/ 61 w 65"/>
                <a:gd name="T23" fmla="*/ 48 h 106"/>
                <a:gd name="T24" fmla="*/ 18 w 65"/>
                <a:gd name="T25" fmla="*/ 101 h 106"/>
                <a:gd name="T26" fmla="*/ 12 w 65"/>
                <a:gd name="T2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6">
                  <a:moveTo>
                    <a:pt x="12" y="106"/>
                  </a:moveTo>
                  <a:cubicBezTo>
                    <a:pt x="4" y="105"/>
                    <a:pt x="0" y="98"/>
                    <a:pt x="3" y="91"/>
                  </a:cubicBezTo>
                  <a:cubicBezTo>
                    <a:pt x="4" y="89"/>
                    <a:pt x="4" y="87"/>
                    <a:pt x="3" y="85"/>
                  </a:cubicBezTo>
                  <a:cubicBezTo>
                    <a:pt x="1" y="81"/>
                    <a:pt x="4" y="77"/>
                    <a:pt x="4" y="73"/>
                  </a:cubicBezTo>
                  <a:cubicBezTo>
                    <a:pt x="4" y="70"/>
                    <a:pt x="1" y="66"/>
                    <a:pt x="3" y="62"/>
                  </a:cubicBezTo>
                  <a:cubicBezTo>
                    <a:pt x="3" y="61"/>
                    <a:pt x="4" y="60"/>
                    <a:pt x="5" y="59"/>
                  </a:cubicBezTo>
                  <a:cubicBezTo>
                    <a:pt x="19" y="41"/>
                    <a:pt x="33" y="23"/>
                    <a:pt x="48" y="6"/>
                  </a:cubicBezTo>
                  <a:cubicBezTo>
                    <a:pt x="53" y="0"/>
                    <a:pt x="62" y="1"/>
                    <a:pt x="63" y="9"/>
                  </a:cubicBezTo>
                  <a:cubicBezTo>
                    <a:pt x="64" y="12"/>
                    <a:pt x="62" y="16"/>
                    <a:pt x="62" y="19"/>
                  </a:cubicBezTo>
                  <a:cubicBezTo>
                    <a:pt x="62" y="23"/>
                    <a:pt x="64" y="27"/>
                    <a:pt x="63" y="30"/>
                  </a:cubicBezTo>
                  <a:cubicBezTo>
                    <a:pt x="62" y="33"/>
                    <a:pt x="62" y="35"/>
                    <a:pt x="63" y="38"/>
                  </a:cubicBezTo>
                  <a:cubicBezTo>
                    <a:pt x="65" y="42"/>
                    <a:pt x="64" y="46"/>
                    <a:pt x="61" y="48"/>
                  </a:cubicBezTo>
                  <a:cubicBezTo>
                    <a:pt x="47" y="66"/>
                    <a:pt x="33" y="84"/>
                    <a:pt x="18" y="101"/>
                  </a:cubicBezTo>
                  <a:cubicBezTo>
                    <a:pt x="16" y="103"/>
                    <a:pt x="14" y="104"/>
                    <a:pt x="12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0" name="Freeform 55"/>
            <p:cNvSpPr>
              <a:spLocks/>
            </p:cNvSpPr>
            <p:nvPr userDrawn="1"/>
          </p:nvSpPr>
          <p:spPr bwMode="auto">
            <a:xfrm>
              <a:off x="-9525" y="1027113"/>
              <a:ext cx="285750" cy="442913"/>
            </a:xfrm>
            <a:custGeom>
              <a:avLst/>
              <a:gdLst>
                <a:gd name="T0" fmla="*/ 4 w 64"/>
                <a:gd name="T1" fmla="*/ 72 h 105"/>
                <a:gd name="T2" fmla="*/ 5 w 64"/>
                <a:gd name="T3" fmla="*/ 56 h 105"/>
                <a:gd name="T4" fmla="*/ 47 w 64"/>
                <a:gd name="T5" fmla="*/ 4 h 105"/>
                <a:gd name="T6" fmla="*/ 59 w 64"/>
                <a:gd name="T7" fmla="*/ 2 h 105"/>
                <a:gd name="T8" fmla="*/ 63 w 64"/>
                <a:gd name="T9" fmla="*/ 12 h 105"/>
                <a:gd name="T10" fmla="*/ 62 w 64"/>
                <a:gd name="T11" fmla="*/ 15 h 105"/>
                <a:gd name="T12" fmla="*/ 62 w 64"/>
                <a:gd name="T13" fmla="*/ 21 h 105"/>
                <a:gd name="T14" fmla="*/ 62 w 64"/>
                <a:gd name="T15" fmla="*/ 30 h 105"/>
                <a:gd name="T16" fmla="*/ 62 w 64"/>
                <a:gd name="T17" fmla="*/ 35 h 105"/>
                <a:gd name="T18" fmla="*/ 60 w 64"/>
                <a:gd name="T19" fmla="*/ 47 h 105"/>
                <a:gd name="T20" fmla="*/ 17 w 64"/>
                <a:gd name="T21" fmla="*/ 100 h 105"/>
                <a:gd name="T22" fmla="*/ 5 w 64"/>
                <a:gd name="T23" fmla="*/ 102 h 105"/>
                <a:gd name="T24" fmla="*/ 2 w 64"/>
                <a:gd name="T25" fmla="*/ 88 h 105"/>
                <a:gd name="T26" fmla="*/ 3 w 64"/>
                <a:gd name="T27" fmla="*/ 85 h 105"/>
                <a:gd name="T28" fmla="*/ 4 w 64"/>
                <a:gd name="T29" fmla="*/ 7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" y="72"/>
                  </a:moveTo>
                  <a:cubicBezTo>
                    <a:pt x="0" y="64"/>
                    <a:pt x="0" y="62"/>
                    <a:pt x="5" y="56"/>
                  </a:cubicBezTo>
                  <a:cubicBezTo>
                    <a:pt x="19" y="38"/>
                    <a:pt x="33" y="21"/>
                    <a:pt x="47" y="4"/>
                  </a:cubicBezTo>
                  <a:cubicBezTo>
                    <a:pt x="50" y="1"/>
                    <a:pt x="55" y="0"/>
                    <a:pt x="59" y="2"/>
                  </a:cubicBezTo>
                  <a:cubicBezTo>
                    <a:pt x="62" y="4"/>
                    <a:pt x="63" y="7"/>
                    <a:pt x="63" y="12"/>
                  </a:cubicBezTo>
                  <a:cubicBezTo>
                    <a:pt x="63" y="13"/>
                    <a:pt x="63" y="14"/>
                    <a:pt x="62" y="15"/>
                  </a:cubicBezTo>
                  <a:cubicBezTo>
                    <a:pt x="61" y="17"/>
                    <a:pt x="61" y="18"/>
                    <a:pt x="62" y="21"/>
                  </a:cubicBezTo>
                  <a:cubicBezTo>
                    <a:pt x="63" y="23"/>
                    <a:pt x="62" y="27"/>
                    <a:pt x="62" y="30"/>
                  </a:cubicBezTo>
                  <a:cubicBezTo>
                    <a:pt x="62" y="32"/>
                    <a:pt x="61" y="33"/>
                    <a:pt x="62" y="35"/>
                  </a:cubicBezTo>
                  <a:cubicBezTo>
                    <a:pt x="64" y="39"/>
                    <a:pt x="63" y="43"/>
                    <a:pt x="60" y="47"/>
                  </a:cubicBezTo>
                  <a:cubicBezTo>
                    <a:pt x="46" y="64"/>
                    <a:pt x="32" y="82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2" y="88"/>
                  </a:cubicBezTo>
                  <a:cubicBezTo>
                    <a:pt x="3" y="87"/>
                    <a:pt x="3" y="86"/>
                    <a:pt x="3" y="85"/>
                  </a:cubicBezTo>
                  <a:cubicBezTo>
                    <a:pt x="1" y="78"/>
                    <a:pt x="0" y="78"/>
                    <a:pt x="4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1" name="Freeform 56"/>
            <p:cNvSpPr>
              <a:spLocks/>
            </p:cNvSpPr>
            <p:nvPr userDrawn="1"/>
          </p:nvSpPr>
          <p:spPr bwMode="auto">
            <a:xfrm>
              <a:off x="-9525" y="2181225"/>
              <a:ext cx="280988" cy="441325"/>
            </a:xfrm>
            <a:custGeom>
              <a:avLst/>
              <a:gdLst>
                <a:gd name="T0" fmla="*/ 63 w 63"/>
                <a:gd name="T1" fmla="*/ 11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8 w 63"/>
                <a:gd name="T9" fmla="*/ 99 h 105"/>
                <a:gd name="T10" fmla="*/ 5 w 63"/>
                <a:gd name="T11" fmla="*/ 102 h 105"/>
                <a:gd name="T12" fmla="*/ 3 w 63"/>
                <a:gd name="T13" fmla="*/ 88 h 105"/>
                <a:gd name="T14" fmla="*/ 3 w 63"/>
                <a:gd name="T15" fmla="*/ 84 h 105"/>
                <a:gd name="T16" fmla="*/ 2 w 63"/>
                <a:gd name="T17" fmla="*/ 74 h 105"/>
                <a:gd name="T18" fmla="*/ 2 w 63"/>
                <a:gd name="T19" fmla="*/ 69 h 105"/>
                <a:gd name="T20" fmla="*/ 4 w 63"/>
                <a:gd name="T21" fmla="*/ 57 h 105"/>
                <a:gd name="T22" fmla="*/ 47 w 63"/>
                <a:gd name="T23" fmla="*/ 4 h 105"/>
                <a:gd name="T24" fmla="*/ 58 w 63"/>
                <a:gd name="T25" fmla="*/ 1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3" y="20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4"/>
                    <a:pt x="32" y="82"/>
                    <a:pt x="18" y="99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3" y="88"/>
                  </a:cubicBezTo>
                  <a:cubicBezTo>
                    <a:pt x="3" y="87"/>
                    <a:pt x="3" y="85"/>
                    <a:pt x="3" y="84"/>
                  </a:cubicBezTo>
                  <a:cubicBezTo>
                    <a:pt x="1" y="81"/>
                    <a:pt x="1" y="77"/>
                    <a:pt x="2" y="74"/>
                  </a:cubicBezTo>
                  <a:cubicBezTo>
                    <a:pt x="3" y="73"/>
                    <a:pt x="3" y="71"/>
                    <a:pt x="2" y="69"/>
                  </a:cubicBezTo>
                  <a:cubicBezTo>
                    <a:pt x="0" y="65"/>
                    <a:pt x="1" y="61"/>
                    <a:pt x="4" y="57"/>
                  </a:cubicBezTo>
                  <a:cubicBezTo>
                    <a:pt x="18" y="39"/>
                    <a:pt x="33" y="22"/>
                    <a:pt x="47" y="4"/>
                  </a:cubicBezTo>
                  <a:cubicBezTo>
                    <a:pt x="50" y="0"/>
                    <a:pt x="54" y="0"/>
                    <a:pt x="58" y="1"/>
                  </a:cubicBezTo>
                  <a:cubicBezTo>
                    <a:pt x="61" y="3"/>
                    <a:pt x="63" y="6"/>
                    <a:pt x="6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2" name="Freeform 57"/>
            <p:cNvSpPr>
              <a:spLocks/>
            </p:cNvSpPr>
            <p:nvPr userDrawn="1"/>
          </p:nvSpPr>
          <p:spPr bwMode="auto">
            <a:xfrm>
              <a:off x="284163" y="1254125"/>
              <a:ext cx="280988" cy="442913"/>
            </a:xfrm>
            <a:custGeom>
              <a:avLst/>
              <a:gdLst>
                <a:gd name="T0" fmla="*/ 63 w 63"/>
                <a:gd name="T1" fmla="*/ 11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8 w 63"/>
                <a:gd name="T9" fmla="*/ 99 h 105"/>
                <a:gd name="T10" fmla="*/ 5 w 63"/>
                <a:gd name="T11" fmla="*/ 102 h 105"/>
                <a:gd name="T12" fmla="*/ 3 w 63"/>
                <a:gd name="T13" fmla="*/ 88 h 105"/>
                <a:gd name="T14" fmla="*/ 2 w 63"/>
                <a:gd name="T15" fmla="*/ 84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8 h 105"/>
                <a:gd name="T22" fmla="*/ 47 w 63"/>
                <a:gd name="T23" fmla="*/ 5 h 105"/>
                <a:gd name="T24" fmla="*/ 58 w 63"/>
                <a:gd name="T25" fmla="*/ 2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3" y="20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1" y="45"/>
                    <a:pt x="60" y="47"/>
                  </a:cubicBezTo>
                  <a:cubicBezTo>
                    <a:pt x="46" y="65"/>
                    <a:pt x="32" y="82"/>
                    <a:pt x="18" y="99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3" y="88"/>
                  </a:cubicBezTo>
                  <a:cubicBezTo>
                    <a:pt x="3" y="87"/>
                    <a:pt x="3" y="85"/>
                    <a:pt x="2" y="84"/>
                  </a:cubicBezTo>
                  <a:cubicBezTo>
                    <a:pt x="1" y="81"/>
                    <a:pt x="1" y="77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8"/>
                  </a:cubicBezTo>
                  <a:cubicBezTo>
                    <a:pt x="18" y="40"/>
                    <a:pt x="32" y="22"/>
                    <a:pt x="47" y="5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3"/>
                    <a:pt x="63" y="6"/>
                    <a:pt x="6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3" name="Freeform 58"/>
            <p:cNvSpPr>
              <a:spLocks/>
            </p:cNvSpPr>
            <p:nvPr userDrawn="1"/>
          </p:nvSpPr>
          <p:spPr bwMode="auto">
            <a:xfrm>
              <a:off x="279400" y="2403475"/>
              <a:ext cx="288925" cy="442913"/>
            </a:xfrm>
            <a:custGeom>
              <a:avLst/>
              <a:gdLst>
                <a:gd name="T0" fmla="*/ 11 w 65"/>
                <a:gd name="T1" fmla="*/ 105 h 105"/>
                <a:gd name="T2" fmla="*/ 3 w 65"/>
                <a:gd name="T3" fmla="*/ 90 h 105"/>
                <a:gd name="T4" fmla="*/ 3 w 65"/>
                <a:gd name="T5" fmla="*/ 84 h 105"/>
                <a:gd name="T6" fmla="*/ 4 w 65"/>
                <a:gd name="T7" fmla="*/ 73 h 105"/>
                <a:gd name="T8" fmla="*/ 3 w 65"/>
                <a:gd name="T9" fmla="*/ 61 h 105"/>
                <a:gd name="T10" fmla="*/ 5 w 65"/>
                <a:gd name="T11" fmla="*/ 57 h 105"/>
                <a:gd name="T12" fmla="*/ 45 w 65"/>
                <a:gd name="T13" fmla="*/ 10 h 105"/>
                <a:gd name="T14" fmla="*/ 48 w 65"/>
                <a:gd name="T15" fmla="*/ 6 h 105"/>
                <a:gd name="T16" fmla="*/ 60 w 65"/>
                <a:gd name="T17" fmla="*/ 3 h 105"/>
                <a:gd name="T18" fmla="*/ 63 w 65"/>
                <a:gd name="T19" fmla="*/ 16 h 105"/>
                <a:gd name="T20" fmla="*/ 63 w 65"/>
                <a:gd name="T21" fmla="*/ 22 h 105"/>
                <a:gd name="T22" fmla="*/ 63 w 65"/>
                <a:gd name="T23" fmla="*/ 31 h 105"/>
                <a:gd name="T24" fmla="*/ 63 w 65"/>
                <a:gd name="T25" fmla="*/ 36 h 105"/>
                <a:gd name="T26" fmla="*/ 62 w 65"/>
                <a:gd name="T27" fmla="*/ 48 h 105"/>
                <a:gd name="T28" fmla="*/ 18 w 65"/>
                <a:gd name="T29" fmla="*/ 101 h 105"/>
                <a:gd name="T30" fmla="*/ 11 w 65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7"/>
                    <a:pt x="3" y="84"/>
                  </a:cubicBezTo>
                  <a:cubicBezTo>
                    <a:pt x="1" y="80"/>
                    <a:pt x="4" y="77"/>
                    <a:pt x="4" y="73"/>
                  </a:cubicBezTo>
                  <a:cubicBezTo>
                    <a:pt x="4" y="69"/>
                    <a:pt x="1" y="66"/>
                    <a:pt x="3" y="61"/>
                  </a:cubicBezTo>
                  <a:cubicBezTo>
                    <a:pt x="4" y="60"/>
                    <a:pt x="4" y="59"/>
                    <a:pt x="5" y="57"/>
                  </a:cubicBezTo>
                  <a:cubicBezTo>
                    <a:pt x="19" y="41"/>
                    <a:pt x="32" y="26"/>
                    <a:pt x="45" y="10"/>
                  </a:cubicBezTo>
                  <a:cubicBezTo>
                    <a:pt x="46" y="8"/>
                    <a:pt x="47" y="7"/>
                    <a:pt x="48" y="6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4" y="6"/>
                    <a:pt x="65" y="11"/>
                    <a:pt x="63" y="16"/>
                  </a:cubicBezTo>
                  <a:cubicBezTo>
                    <a:pt x="62" y="18"/>
                    <a:pt x="62" y="20"/>
                    <a:pt x="63" y="22"/>
                  </a:cubicBezTo>
                  <a:cubicBezTo>
                    <a:pt x="63" y="25"/>
                    <a:pt x="63" y="28"/>
                    <a:pt x="63" y="31"/>
                  </a:cubicBezTo>
                  <a:cubicBezTo>
                    <a:pt x="63" y="33"/>
                    <a:pt x="62" y="35"/>
                    <a:pt x="63" y="36"/>
                  </a:cubicBezTo>
                  <a:cubicBezTo>
                    <a:pt x="65" y="40"/>
                    <a:pt x="64" y="44"/>
                    <a:pt x="62" y="48"/>
                  </a:cubicBezTo>
                  <a:cubicBezTo>
                    <a:pt x="47" y="65"/>
                    <a:pt x="33" y="83"/>
                    <a:pt x="18" y="101"/>
                  </a:cubicBezTo>
                  <a:cubicBezTo>
                    <a:pt x="16" y="103"/>
                    <a:pt x="14" y="104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4" name="Freeform 59"/>
            <p:cNvSpPr>
              <a:spLocks/>
            </p:cNvSpPr>
            <p:nvPr userDrawn="1"/>
          </p:nvSpPr>
          <p:spPr bwMode="auto">
            <a:xfrm>
              <a:off x="288925" y="4714875"/>
              <a:ext cx="293688" cy="442913"/>
            </a:xfrm>
            <a:custGeom>
              <a:avLst/>
              <a:gdLst>
                <a:gd name="T0" fmla="*/ 55 w 66"/>
                <a:gd name="T1" fmla="*/ 0 h 105"/>
                <a:gd name="T2" fmla="*/ 63 w 66"/>
                <a:gd name="T3" fmla="*/ 15 h 105"/>
                <a:gd name="T4" fmla="*/ 63 w 66"/>
                <a:gd name="T5" fmla="*/ 21 h 105"/>
                <a:gd name="T6" fmla="*/ 63 w 66"/>
                <a:gd name="T7" fmla="*/ 30 h 105"/>
                <a:gd name="T8" fmla="*/ 63 w 66"/>
                <a:gd name="T9" fmla="*/ 35 h 105"/>
                <a:gd name="T10" fmla="*/ 62 w 66"/>
                <a:gd name="T11" fmla="*/ 47 h 105"/>
                <a:gd name="T12" fmla="*/ 18 w 66"/>
                <a:gd name="T13" fmla="*/ 100 h 105"/>
                <a:gd name="T14" fmla="*/ 6 w 66"/>
                <a:gd name="T15" fmla="*/ 102 h 105"/>
                <a:gd name="T16" fmla="*/ 4 w 66"/>
                <a:gd name="T17" fmla="*/ 88 h 105"/>
                <a:gd name="T18" fmla="*/ 4 w 66"/>
                <a:gd name="T19" fmla="*/ 84 h 105"/>
                <a:gd name="T20" fmla="*/ 4 w 66"/>
                <a:gd name="T21" fmla="*/ 84 h 105"/>
                <a:gd name="T22" fmla="*/ 4 w 66"/>
                <a:gd name="T23" fmla="*/ 69 h 105"/>
                <a:gd name="T24" fmla="*/ 8 w 66"/>
                <a:gd name="T25" fmla="*/ 54 h 105"/>
                <a:gd name="T26" fmla="*/ 48 w 66"/>
                <a:gd name="T27" fmla="*/ 5 h 105"/>
                <a:gd name="T28" fmla="*/ 55 w 66"/>
                <a:gd name="T2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05">
                  <a:moveTo>
                    <a:pt x="55" y="0"/>
                  </a:moveTo>
                  <a:cubicBezTo>
                    <a:pt x="62" y="1"/>
                    <a:pt x="66" y="8"/>
                    <a:pt x="63" y="15"/>
                  </a:cubicBezTo>
                  <a:cubicBezTo>
                    <a:pt x="63" y="17"/>
                    <a:pt x="62" y="18"/>
                    <a:pt x="63" y="21"/>
                  </a:cubicBezTo>
                  <a:cubicBezTo>
                    <a:pt x="64" y="23"/>
                    <a:pt x="63" y="27"/>
                    <a:pt x="63" y="30"/>
                  </a:cubicBezTo>
                  <a:cubicBezTo>
                    <a:pt x="63" y="31"/>
                    <a:pt x="63" y="33"/>
                    <a:pt x="63" y="35"/>
                  </a:cubicBezTo>
                  <a:cubicBezTo>
                    <a:pt x="65" y="39"/>
                    <a:pt x="65" y="43"/>
                    <a:pt x="62" y="47"/>
                  </a:cubicBezTo>
                  <a:cubicBezTo>
                    <a:pt x="48" y="64"/>
                    <a:pt x="33" y="82"/>
                    <a:pt x="18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3"/>
                    <a:pt x="4" y="88"/>
                  </a:cubicBezTo>
                  <a:cubicBezTo>
                    <a:pt x="4" y="87"/>
                    <a:pt x="4" y="85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8"/>
                    <a:pt x="8" y="54"/>
                  </a:cubicBezTo>
                  <a:cubicBezTo>
                    <a:pt x="21" y="38"/>
                    <a:pt x="34" y="22"/>
                    <a:pt x="48" y="5"/>
                  </a:cubicBezTo>
                  <a:cubicBezTo>
                    <a:pt x="50" y="3"/>
                    <a:pt x="52" y="2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5" name="Freeform 60"/>
            <p:cNvSpPr>
              <a:spLocks/>
            </p:cNvSpPr>
            <p:nvPr userDrawn="1"/>
          </p:nvSpPr>
          <p:spPr bwMode="auto">
            <a:xfrm>
              <a:off x="-9525" y="2466975"/>
              <a:ext cx="280988" cy="442913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5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5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7 h 105"/>
                <a:gd name="T22" fmla="*/ 47 w 63"/>
                <a:gd name="T23" fmla="*/ 4 h 105"/>
                <a:gd name="T24" fmla="*/ 58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5"/>
                  </a:cubicBezTo>
                  <a:cubicBezTo>
                    <a:pt x="62" y="30"/>
                    <a:pt x="62" y="35"/>
                    <a:pt x="63" y="40"/>
                  </a:cubicBezTo>
                  <a:cubicBezTo>
                    <a:pt x="63" y="42"/>
                    <a:pt x="62" y="45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99"/>
                    <a:pt x="0" y="94"/>
                    <a:pt x="2" y="89"/>
                  </a:cubicBezTo>
                  <a:cubicBezTo>
                    <a:pt x="3" y="88"/>
                    <a:pt x="3" y="86"/>
                    <a:pt x="2" y="85"/>
                  </a:cubicBezTo>
                  <a:cubicBezTo>
                    <a:pt x="1" y="81"/>
                    <a:pt x="1" y="78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7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0" y="1"/>
                    <a:pt x="54" y="0"/>
                    <a:pt x="58" y="2"/>
                  </a:cubicBezTo>
                  <a:cubicBezTo>
                    <a:pt x="61" y="3"/>
                    <a:pt x="63" y="7"/>
                    <a:pt x="6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6" name="Freeform 61"/>
            <p:cNvSpPr>
              <a:spLocks/>
            </p:cNvSpPr>
            <p:nvPr userDrawn="1"/>
          </p:nvSpPr>
          <p:spPr bwMode="auto">
            <a:xfrm>
              <a:off x="288925" y="3848100"/>
              <a:ext cx="288925" cy="441325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2 h 105"/>
                <a:gd name="T4" fmla="*/ 63 w 65"/>
                <a:gd name="T5" fmla="*/ 35 h 105"/>
                <a:gd name="T6" fmla="*/ 62 w 65"/>
                <a:gd name="T7" fmla="*/ 47 h 105"/>
                <a:gd name="T8" fmla="*/ 19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5 h 105"/>
                <a:gd name="T16" fmla="*/ 4 w 65"/>
                <a:gd name="T17" fmla="*/ 84 h 105"/>
                <a:gd name="T18" fmla="*/ 3 w 65"/>
                <a:gd name="T19" fmla="*/ 69 h 105"/>
                <a:gd name="T20" fmla="*/ 8 w 65"/>
                <a:gd name="T21" fmla="*/ 55 h 105"/>
                <a:gd name="T22" fmla="*/ 46 w 65"/>
                <a:gd name="T23" fmla="*/ 8 h 105"/>
                <a:gd name="T24" fmla="*/ 50 w 65"/>
                <a:gd name="T25" fmla="*/ 3 h 105"/>
                <a:gd name="T26" fmla="*/ 61 w 65"/>
                <a:gd name="T27" fmla="*/ 3 h 105"/>
                <a:gd name="T28" fmla="*/ 64 w 65"/>
                <a:gd name="T29" fmla="*/ 15 h 105"/>
                <a:gd name="T30" fmla="*/ 62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3"/>
                    <a:pt x="65" y="27"/>
                    <a:pt x="63" y="32"/>
                  </a:cubicBezTo>
                  <a:cubicBezTo>
                    <a:pt x="62" y="32"/>
                    <a:pt x="63" y="34"/>
                    <a:pt x="63" y="35"/>
                  </a:cubicBezTo>
                  <a:cubicBezTo>
                    <a:pt x="65" y="39"/>
                    <a:pt x="65" y="44"/>
                    <a:pt x="62" y="47"/>
                  </a:cubicBezTo>
                  <a:cubicBezTo>
                    <a:pt x="47" y="65"/>
                    <a:pt x="33" y="83"/>
                    <a:pt x="19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ubicBezTo>
                    <a:pt x="0" y="79"/>
                    <a:pt x="6" y="74"/>
                    <a:pt x="3" y="69"/>
                  </a:cubicBezTo>
                  <a:cubicBezTo>
                    <a:pt x="1" y="63"/>
                    <a:pt x="4" y="59"/>
                    <a:pt x="8" y="55"/>
                  </a:cubicBezTo>
                  <a:cubicBezTo>
                    <a:pt x="20" y="39"/>
                    <a:pt x="33" y="24"/>
                    <a:pt x="46" y="8"/>
                  </a:cubicBezTo>
                  <a:cubicBezTo>
                    <a:pt x="47" y="6"/>
                    <a:pt x="48" y="5"/>
                    <a:pt x="50" y="3"/>
                  </a:cubicBezTo>
                  <a:cubicBezTo>
                    <a:pt x="53" y="0"/>
                    <a:pt x="58" y="0"/>
                    <a:pt x="61" y="3"/>
                  </a:cubicBezTo>
                  <a:cubicBezTo>
                    <a:pt x="64" y="6"/>
                    <a:pt x="65" y="11"/>
                    <a:pt x="64" y="15"/>
                  </a:cubicBezTo>
                  <a:cubicBezTo>
                    <a:pt x="63" y="16"/>
                    <a:pt x="63" y="17"/>
                    <a:pt x="62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7" name="Freeform 62"/>
            <p:cNvSpPr>
              <a:spLocks/>
            </p:cNvSpPr>
            <p:nvPr userDrawn="1"/>
          </p:nvSpPr>
          <p:spPr bwMode="auto">
            <a:xfrm>
              <a:off x="284163" y="1831975"/>
              <a:ext cx="284163" cy="441325"/>
            </a:xfrm>
            <a:custGeom>
              <a:avLst/>
              <a:gdLst>
                <a:gd name="T0" fmla="*/ 4 w 64"/>
                <a:gd name="T1" fmla="*/ 86 h 105"/>
                <a:gd name="T2" fmla="*/ 3 w 64"/>
                <a:gd name="T3" fmla="*/ 73 h 105"/>
                <a:gd name="T4" fmla="*/ 2 w 64"/>
                <a:gd name="T5" fmla="*/ 69 h 105"/>
                <a:gd name="T6" fmla="*/ 3 w 64"/>
                <a:gd name="T7" fmla="*/ 58 h 105"/>
                <a:gd name="T8" fmla="*/ 47 w 64"/>
                <a:gd name="T9" fmla="*/ 4 h 105"/>
                <a:gd name="T10" fmla="*/ 59 w 64"/>
                <a:gd name="T11" fmla="*/ 3 h 105"/>
                <a:gd name="T12" fmla="*/ 62 w 64"/>
                <a:gd name="T13" fmla="*/ 15 h 105"/>
                <a:gd name="T14" fmla="*/ 62 w 64"/>
                <a:gd name="T15" fmla="*/ 20 h 105"/>
                <a:gd name="T16" fmla="*/ 61 w 64"/>
                <a:gd name="T17" fmla="*/ 32 h 105"/>
                <a:gd name="T18" fmla="*/ 62 w 64"/>
                <a:gd name="T19" fmla="*/ 44 h 105"/>
                <a:gd name="T20" fmla="*/ 54 w 64"/>
                <a:gd name="T21" fmla="*/ 55 h 105"/>
                <a:gd name="T22" fmla="*/ 20 w 64"/>
                <a:gd name="T23" fmla="*/ 96 h 105"/>
                <a:gd name="T24" fmla="*/ 17 w 64"/>
                <a:gd name="T25" fmla="*/ 100 h 105"/>
                <a:gd name="T26" fmla="*/ 5 w 64"/>
                <a:gd name="T27" fmla="*/ 102 h 105"/>
                <a:gd name="T28" fmla="*/ 3 w 64"/>
                <a:gd name="T29" fmla="*/ 88 h 105"/>
                <a:gd name="T30" fmla="*/ 4 w 64"/>
                <a:gd name="T31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4" y="86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2"/>
                    <a:pt x="3" y="70"/>
                    <a:pt x="2" y="69"/>
                  </a:cubicBezTo>
                  <a:cubicBezTo>
                    <a:pt x="0" y="65"/>
                    <a:pt x="1" y="61"/>
                    <a:pt x="3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1" y="0"/>
                    <a:pt x="56" y="0"/>
                    <a:pt x="59" y="3"/>
                  </a:cubicBezTo>
                  <a:cubicBezTo>
                    <a:pt x="63" y="5"/>
                    <a:pt x="64" y="10"/>
                    <a:pt x="62" y="15"/>
                  </a:cubicBezTo>
                  <a:cubicBezTo>
                    <a:pt x="61" y="17"/>
                    <a:pt x="61" y="19"/>
                    <a:pt x="62" y="20"/>
                  </a:cubicBezTo>
                  <a:cubicBezTo>
                    <a:pt x="64" y="25"/>
                    <a:pt x="61" y="28"/>
                    <a:pt x="61" y="32"/>
                  </a:cubicBezTo>
                  <a:cubicBezTo>
                    <a:pt x="61" y="36"/>
                    <a:pt x="64" y="40"/>
                    <a:pt x="62" y="44"/>
                  </a:cubicBezTo>
                  <a:cubicBezTo>
                    <a:pt x="60" y="48"/>
                    <a:pt x="57" y="51"/>
                    <a:pt x="54" y="55"/>
                  </a:cubicBezTo>
                  <a:cubicBezTo>
                    <a:pt x="43" y="69"/>
                    <a:pt x="31" y="82"/>
                    <a:pt x="20" y="96"/>
                  </a:cubicBezTo>
                  <a:cubicBezTo>
                    <a:pt x="19" y="97"/>
                    <a:pt x="18" y="99"/>
                    <a:pt x="17" y="100"/>
                  </a:cubicBezTo>
                  <a:cubicBezTo>
                    <a:pt x="13" y="104"/>
                    <a:pt x="9" y="105"/>
                    <a:pt x="5" y="102"/>
                  </a:cubicBezTo>
                  <a:cubicBezTo>
                    <a:pt x="1" y="99"/>
                    <a:pt x="0" y="93"/>
                    <a:pt x="3" y="88"/>
                  </a:cubicBezTo>
                  <a:cubicBezTo>
                    <a:pt x="3" y="88"/>
                    <a:pt x="3" y="87"/>
                    <a:pt x="4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8" name="Freeform 63"/>
            <p:cNvSpPr>
              <a:spLocks/>
            </p:cNvSpPr>
            <p:nvPr userDrawn="1"/>
          </p:nvSpPr>
          <p:spPr bwMode="auto">
            <a:xfrm>
              <a:off x="276225" y="2989263"/>
              <a:ext cx="296863" cy="438150"/>
            </a:xfrm>
            <a:custGeom>
              <a:avLst/>
              <a:gdLst>
                <a:gd name="T0" fmla="*/ 54 w 67"/>
                <a:gd name="T1" fmla="*/ 0 h 104"/>
                <a:gd name="T2" fmla="*/ 64 w 67"/>
                <a:gd name="T3" fmla="*/ 14 h 104"/>
                <a:gd name="T4" fmla="*/ 64 w 67"/>
                <a:gd name="T5" fmla="*/ 20 h 104"/>
                <a:gd name="T6" fmla="*/ 64 w 67"/>
                <a:gd name="T7" fmla="*/ 29 h 104"/>
                <a:gd name="T8" fmla="*/ 64 w 67"/>
                <a:gd name="T9" fmla="*/ 34 h 104"/>
                <a:gd name="T10" fmla="*/ 62 w 67"/>
                <a:gd name="T11" fmla="*/ 46 h 104"/>
                <a:gd name="T12" fmla="*/ 19 w 67"/>
                <a:gd name="T13" fmla="*/ 99 h 104"/>
                <a:gd name="T14" fmla="*/ 7 w 67"/>
                <a:gd name="T15" fmla="*/ 101 h 104"/>
                <a:gd name="T16" fmla="*/ 4 w 67"/>
                <a:gd name="T17" fmla="*/ 87 h 104"/>
                <a:gd name="T18" fmla="*/ 4 w 67"/>
                <a:gd name="T19" fmla="*/ 83 h 104"/>
                <a:gd name="T20" fmla="*/ 4 w 67"/>
                <a:gd name="T21" fmla="*/ 83 h 104"/>
                <a:gd name="T22" fmla="*/ 4 w 67"/>
                <a:gd name="T23" fmla="*/ 68 h 104"/>
                <a:gd name="T24" fmla="*/ 8 w 67"/>
                <a:gd name="T25" fmla="*/ 53 h 104"/>
                <a:gd name="T26" fmla="*/ 48 w 67"/>
                <a:gd name="T27" fmla="*/ 4 h 104"/>
                <a:gd name="T28" fmla="*/ 54 w 67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4">
                  <a:moveTo>
                    <a:pt x="54" y="0"/>
                  </a:moveTo>
                  <a:cubicBezTo>
                    <a:pt x="63" y="0"/>
                    <a:pt x="67" y="7"/>
                    <a:pt x="64" y="14"/>
                  </a:cubicBezTo>
                  <a:cubicBezTo>
                    <a:pt x="63" y="16"/>
                    <a:pt x="63" y="18"/>
                    <a:pt x="64" y="20"/>
                  </a:cubicBezTo>
                  <a:cubicBezTo>
                    <a:pt x="65" y="23"/>
                    <a:pt x="64" y="26"/>
                    <a:pt x="64" y="29"/>
                  </a:cubicBezTo>
                  <a:cubicBezTo>
                    <a:pt x="64" y="31"/>
                    <a:pt x="63" y="33"/>
                    <a:pt x="64" y="34"/>
                  </a:cubicBezTo>
                  <a:cubicBezTo>
                    <a:pt x="66" y="38"/>
                    <a:pt x="65" y="42"/>
                    <a:pt x="62" y="46"/>
                  </a:cubicBezTo>
                  <a:cubicBezTo>
                    <a:pt x="48" y="63"/>
                    <a:pt x="34" y="81"/>
                    <a:pt x="19" y="99"/>
                  </a:cubicBezTo>
                  <a:cubicBezTo>
                    <a:pt x="16" y="103"/>
                    <a:pt x="11" y="104"/>
                    <a:pt x="7" y="101"/>
                  </a:cubicBezTo>
                  <a:cubicBezTo>
                    <a:pt x="3" y="98"/>
                    <a:pt x="2" y="93"/>
                    <a:pt x="4" y="87"/>
                  </a:cubicBezTo>
                  <a:cubicBezTo>
                    <a:pt x="5" y="86"/>
                    <a:pt x="4" y="85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0" y="78"/>
                    <a:pt x="7" y="73"/>
                    <a:pt x="4" y="68"/>
                  </a:cubicBezTo>
                  <a:cubicBezTo>
                    <a:pt x="1" y="62"/>
                    <a:pt x="5" y="58"/>
                    <a:pt x="8" y="53"/>
                  </a:cubicBezTo>
                  <a:cubicBezTo>
                    <a:pt x="21" y="37"/>
                    <a:pt x="35" y="21"/>
                    <a:pt x="48" y="4"/>
                  </a:cubicBezTo>
                  <a:cubicBezTo>
                    <a:pt x="50" y="2"/>
                    <a:pt x="53" y="1"/>
                    <a:pt x="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9" name="Freeform 64"/>
            <p:cNvSpPr>
              <a:spLocks/>
            </p:cNvSpPr>
            <p:nvPr userDrawn="1"/>
          </p:nvSpPr>
          <p:spPr bwMode="auto">
            <a:xfrm>
              <a:off x="279400" y="101600"/>
              <a:ext cx="288925" cy="438150"/>
            </a:xfrm>
            <a:custGeom>
              <a:avLst/>
              <a:gdLst>
                <a:gd name="T0" fmla="*/ 12 w 65"/>
                <a:gd name="T1" fmla="*/ 104 h 104"/>
                <a:gd name="T2" fmla="*/ 3 w 65"/>
                <a:gd name="T3" fmla="*/ 90 h 104"/>
                <a:gd name="T4" fmla="*/ 3 w 65"/>
                <a:gd name="T5" fmla="*/ 82 h 104"/>
                <a:gd name="T6" fmla="*/ 3 w 65"/>
                <a:gd name="T7" fmla="*/ 74 h 104"/>
                <a:gd name="T8" fmla="*/ 3 w 65"/>
                <a:gd name="T9" fmla="*/ 69 h 104"/>
                <a:gd name="T10" fmla="*/ 4 w 65"/>
                <a:gd name="T11" fmla="*/ 58 h 104"/>
                <a:gd name="T12" fmla="*/ 48 w 65"/>
                <a:gd name="T13" fmla="*/ 4 h 104"/>
                <a:gd name="T14" fmla="*/ 60 w 65"/>
                <a:gd name="T15" fmla="*/ 3 h 104"/>
                <a:gd name="T16" fmla="*/ 63 w 65"/>
                <a:gd name="T17" fmla="*/ 16 h 104"/>
                <a:gd name="T18" fmla="*/ 63 w 65"/>
                <a:gd name="T19" fmla="*/ 20 h 104"/>
                <a:gd name="T20" fmla="*/ 62 w 65"/>
                <a:gd name="T21" fmla="*/ 32 h 104"/>
                <a:gd name="T22" fmla="*/ 63 w 65"/>
                <a:gd name="T23" fmla="*/ 44 h 104"/>
                <a:gd name="T24" fmla="*/ 61 w 65"/>
                <a:gd name="T25" fmla="*/ 48 h 104"/>
                <a:gd name="T26" fmla="*/ 19 w 65"/>
                <a:gd name="T27" fmla="*/ 99 h 104"/>
                <a:gd name="T28" fmla="*/ 12 w 65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4">
                  <a:moveTo>
                    <a:pt x="12" y="104"/>
                  </a:moveTo>
                  <a:cubicBezTo>
                    <a:pt x="5" y="104"/>
                    <a:pt x="0" y="97"/>
                    <a:pt x="3" y="90"/>
                  </a:cubicBezTo>
                  <a:cubicBezTo>
                    <a:pt x="4" y="87"/>
                    <a:pt x="4" y="85"/>
                    <a:pt x="3" y="82"/>
                  </a:cubicBezTo>
                  <a:cubicBezTo>
                    <a:pt x="2" y="80"/>
                    <a:pt x="3" y="77"/>
                    <a:pt x="3" y="74"/>
                  </a:cubicBezTo>
                  <a:cubicBezTo>
                    <a:pt x="3" y="73"/>
                    <a:pt x="4" y="71"/>
                    <a:pt x="3" y="69"/>
                  </a:cubicBezTo>
                  <a:cubicBezTo>
                    <a:pt x="1" y="65"/>
                    <a:pt x="2" y="61"/>
                    <a:pt x="4" y="58"/>
                  </a:cubicBezTo>
                  <a:cubicBezTo>
                    <a:pt x="19" y="40"/>
                    <a:pt x="34" y="22"/>
                    <a:pt x="48" y="4"/>
                  </a:cubicBezTo>
                  <a:cubicBezTo>
                    <a:pt x="51" y="0"/>
                    <a:pt x="57" y="0"/>
                    <a:pt x="60" y="3"/>
                  </a:cubicBezTo>
                  <a:cubicBezTo>
                    <a:pt x="64" y="5"/>
                    <a:pt x="65" y="11"/>
                    <a:pt x="63" y="16"/>
                  </a:cubicBezTo>
                  <a:cubicBezTo>
                    <a:pt x="62" y="17"/>
                    <a:pt x="62" y="19"/>
                    <a:pt x="63" y="20"/>
                  </a:cubicBezTo>
                  <a:cubicBezTo>
                    <a:pt x="65" y="25"/>
                    <a:pt x="62" y="29"/>
                    <a:pt x="62" y="32"/>
                  </a:cubicBezTo>
                  <a:cubicBezTo>
                    <a:pt x="62" y="36"/>
                    <a:pt x="65" y="40"/>
                    <a:pt x="63" y="44"/>
                  </a:cubicBezTo>
                  <a:cubicBezTo>
                    <a:pt x="62" y="45"/>
                    <a:pt x="62" y="46"/>
                    <a:pt x="61" y="48"/>
                  </a:cubicBezTo>
                  <a:cubicBezTo>
                    <a:pt x="47" y="65"/>
                    <a:pt x="33" y="82"/>
                    <a:pt x="19" y="99"/>
                  </a:cubicBezTo>
                  <a:cubicBezTo>
                    <a:pt x="17" y="101"/>
                    <a:pt x="14" y="103"/>
                    <a:pt x="12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0" name="Freeform 65"/>
            <p:cNvSpPr>
              <a:spLocks/>
            </p:cNvSpPr>
            <p:nvPr userDrawn="1"/>
          </p:nvSpPr>
          <p:spPr bwMode="auto">
            <a:xfrm>
              <a:off x="-12700" y="2754313"/>
              <a:ext cx="288925" cy="441325"/>
            </a:xfrm>
            <a:custGeom>
              <a:avLst/>
              <a:gdLst>
                <a:gd name="T0" fmla="*/ 12 w 65"/>
                <a:gd name="T1" fmla="*/ 105 h 105"/>
                <a:gd name="T2" fmla="*/ 3 w 65"/>
                <a:gd name="T3" fmla="*/ 90 h 105"/>
                <a:gd name="T4" fmla="*/ 3 w 65"/>
                <a:gd name="T5" fmla="*/ 85 h 105"/>
                <a:gd name="T6" fmla="*/ 4 w 65"/>
                <a:gd name="T7" fmla="*/ 73 h 105"/>
                <a:gd name="T8" fmla="*/ 3 w 65"/>
                <a:gd name="T9" fmla="*/ 61 h 105"/>
                <a:gd name="T10" fmla="*/ 5 w 65"/>
                <a:gd name="T11" fmla="*/ 58 h 105"/>
                <a:gd name="T12" fmla="*/ 47 w 65"/>
                <a:gd name="T13" fmla="*/ 6 h 105"/>
                <a:gd name="T14" fmla="*/ 63 w 65"/>
                <a:gd name="T15" fmla="*/ 7 h 105"/>
                <a:gd name="T16" fmla="*/ 63 w 65"/>
                <a:gd name="T17" fmla="*/ 16 h 105"/>
                <a:gd name="T18" fmla="*/ 63 w 65"/>
                <a:gd name="T19" fmla="*/ 21 h 105"/>
                <a:gd name="T20" fmla="*/ 63 w 65"/>
                <a:gd name="T21" fmla="*/ 31 h 105"/>
                <a:gd name="T22" fmla="*/ 63 w 65"/>
                <a:gd name="T23" fmla="*/ 36 h 105"/>
                <a:gd name="T24" fmla="*/ 61 w 65"/>
                <a:gd name="T25" fmla="*/ 48 h 105"/>
                <a:gd name="T26" fmla="*/ 18 w 65"/>
                <a:gd name="T27" fmla="*/ 101 h 105"/>
                <a:gd name="T28" fmla="*/ 12 w 65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12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5"/>
                  </a:cubicBezTo>
                  <a:cubicBezTo>
                    <a:pt x="1" y="80"/>
                    <a:pt x="4" y="77"/>
                    <a:pt x="4" y="73"/>
                  </a:cubicBezTo>
                  <a:cubicBezTo>
                    <a:pt x="4" y="69"/>
                    <a:pt x="1" y="65"/>
                    <a:pt x="3" y="61"/>
                  </a:cubicBezTo>
                  <a:cubicBezTo>
                    <a:pt x="4" y="60"/>
                    <a:pt x="4" y="59"/>
                    <a:pt x="5" y="58"/>
                  </a:cubicBezTo>
                  <a:cubicBezTo>
                    <a:pt x="19" y="40"/>
                    <a:pt x="33" y="23"/>
                    <a:pt x="47" y="6"/>
                  </a:cubicBezTo>
                  <a:cubicBezTo>
                    <a:pt x="53" y="0"/>
                    <a:pt x="60" y="0"/>
                    <a:pt x="63" y="7"/>
                  </a:cubicBezTo>
                  <a:cubicBezTo>
                    <a:pt x="64" y="10"/>
                    <a:pt x="63" y="13"/>
                    <a:pt x="63" y="16"/>
                  </a:cubicBezTo>
                  <a:cubicBezTo>
                    <a:pt x="63" y="18"/>
                    <a:pt x="63" y="19"/>
                    <a:pt x="63" y="21"/>
                  </a:cubicBezTo>
                  <a:cubicBezTo>
                    <a:pt x="63" y="24"/>
                    <a:pt x="63" y="28"/>
                    <a:pt x="63" y="31"/>
                  </a:cubicBezTo>
                  <a:cubicBezTo>
                    <a:pt x="63" y="33"/>
                    <a:pt x="62" y="34"/>
                    <a:pt x="63" y="36"/>
                  </a:cubicBezTo>
                  <a:cubicBezTo>
                    <a:pt x="65" y="40"/>
                    <a:pt x="64" y="44"/>
                    <a:pt x="61" y="48"/>
                  </a:cubicBezTo>
                  <a:cubicBezTo>
                    <a:pt x="47" y="65"/>
                    <a:pt x="33" y="83"/>
                    <a:pt x="18" y="101"/>
                  </a:cubicBezTo>
                  <a:cubicBezTo>
                    <a:pt x="16" y="103"/>
                    <a:pt x="14" y="104"/>
                    <a:pt x="12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1" name="Freeform 66"/>
            <p:cNvSpPr>
              <a:spLocks/>
            </p:cNvSpPr>
            <p:nvPr userDrawn="1"/>
          </p:nvSpPr>
          <p:spPr bwMode="auto">
            <a:xfrm>
              <a:off x="279400" y="2117725"/>
              <a:ext cx="288925" cy="442913"/>
            </a:xfrm>
            <a:custGeom>
              <a:avLst/>
              <a:gdLst>
                <a:gd name="T0" fmla="*/ 11 w 65"/>
                <a:gd name="T1" fmla="*/ 105 h 105"/>
                <a:gd name="T2" fmla="*/ 3 w 65"/>
                <a:gd name="T3" fmla="*/ 90 h 105"/>
                <a:gd name="T4" fmla="*/ 3 w 65"/>
                <a:gd name="T5" fmla="*/ 84 h 105"/>
                <a:gd name="T6" fmla="*/ 3 w 65"/>
                <a:gd name="T7" fmla="*/ 75 h 105"/>
                <a:gd name="T8" fmla="*/ 3 w 65"/>
                <a:gd name="T9" fmla="*/ 70 h 105"/>
                <a:gd name="T10" fmla="*/ 5 w 65"/>
                <a:gd name="T11" fmla="*/ 58 h 105"/>
                <a:gd name="T12" fmla="*/ 43 w 65"/>
                <a:gd name="T13" fmla="*/ 12 h 105"/>
                <a:gd name="T14" fmla="*/ 48 w 65"/>
                <a:gd name="T15" fmla="*/ 5 h 105"/>
                <a:gd name="T16" fmla="*/ 59 w 65"/>
                <a:gd name="T17" fmla="*/ 2 h 105"/>
                <a:gd name="T18" fmla="*/ 63 w 65"/>
                <a:gd name="T19" fmla="*/ 15 h 105"/>
                <a:gd name="T20" fmla="*/ 63 w 65"/>
                <a:gd name="T21" fmla="*/ 22 h 105"/>
                <a:gd name="T22" fmla="*/ 63 w 65"/>
                <a:gd name="T23" fmla="*/ 30 h 105"/>
                <a:gd name="T24" fmla="*/ 63 w 65"/>
                <a:gd name="T25" fmla="*/ 36 h 105"/>
                <a:gd name="T26" fmla="*/ 61 w 65"/>
                <a:gd name="T27" fmla="*/ 48 h 105"/>
                <a:gd name="T28" fmla="*/ 22 w 65"/>
                <a:gd name="T29" fmla="*/ 95 h 105"/>
                <a:gd name="T30" fmla="*/ 18 w 65"/>
                <a:gd name="T31" fmla="*/ 101 h 105"/>
                <a:gd name="T32" fmla="*/ 11 w 65"/>
                <a:gd name="T3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4"/>
                  </a:cubicBezTo>
                  <a:cubicBezTo>
                    <a:pt x="2" y="81"/>
                    <a:pt x="3" y="78"/>
                    <a:pt x="3" y="75"/>
                  </a:cubicBezTo>
                  <a:cubicBezTo>
                    <a:pt x="3" y="73"/>
                    <a:pt x="4" y="71"/>
                    <a:pt x="3" y="70"/>
                  </a:cubicBezTo>
                  <a:cubicBezTo>
                    <a:pt x="1" y="65"/>
                    <a:pt x="2" y="61"/>
                    <a:pt x="5" y="58"/>
                  </a:cubicBezTo>
                  <a:cubicBezTo>
                    <a:pt x="17" y="42"/>
                    <a:pt x="30" y="27"/>
                    <a:pt x="43" y="12"/>
                  </a:cubicBezTo>
                  <a:cubicBezTo>
                    <a:pt x="44" y="10"/>
                    <a:pt x="46" y="7"/>
                    <a:pt x="48" y="5"/>
                  </a:cubicBezTo>
                  <a:cubicBezTo>
                    <a:pt x="51" y="1"/>
                    <a:pt x="56" y="0"/>
                    <a:pt x="59" y="2"/>
                  </a:cubicBezTo>
                  <a:cubicBezTo>
                    <a:pt x="63" y="5"/>
                    <a:pt x="65" y="10"/>
                    <a:pt x="63" y="15"/>
                  </a:cubicBezTo>
                  <a:cubicBezTo>
                    <a:pt x="62" y="17"/>
                    <a:pt x="62" y="19"/>
                    <a:pt x="63" y="22"/>
                  </a:cubicBezTo>
                  <a:cubicBezTo>
                    <a:pt x="64" y="24"/>
                    <a:pt x="64" y="27"/>
                    <a:pt x="63" y="30"/>
                  </a:cubicBezTo>
                  <a:cubicBezTo>
                    <a:pt x="62" y="32"/>
                    <a:pt x="62" y="34"/>
                    <a:pt x="63" y="36"/>
                  </a:cubicBezTo>
                  <a:cubicBezTo>
                    <a:pt x="65" y="41"/>
                    <a:pt x="63" y="44"/>
                    <a:pt x="61" y="48"/>
                  </a:cubicBezTo>
                  <a:cubicBezTo>
                    <a:pt x="48" y="64"/>
                    <a:pt x="35" y="79"/>
                    <a:pt x="22" y="95"/>
                  </a:cubicBezTo>
                  <a:cubicBezTo>
                    <a:pt x="21" y="97"/>
                    <a:pt x="19" y="99"/>
                    <a:pt x="18" y="101"/>
                  </a:cubicBezTo>
                  <a:cubicBezTo>
                    <a:pt x="16" y="102"/>
                    <a:pt x="13" y="103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2" name="Freeform 67"/>
            <p:cNvSpPr>
              <a:spLocks/>
            </p:cNvSpPr>
            <p:nvPr userDrawn="1"/>
          </p:nvSpPr>
          <p:spPr bwMode="auto">
            <a:xfrm>
              <a:off x="288925" y="4421188"/>
              <a:ext cx="293688" cy="446088"/>
            </a:xfrm>
            <a:custGeom>
              <a:avLst/>
              <a:gdLst>
                <a:gd name="T0" fmla="*/ 62 w 66"/>
                <a:gd name="T1" fmla="*/ 34 h 106"/>
                <a:gd name="T2" fmla="*/ 60 w 66"/>
                <a:gd name="T3" fmla="*/ 50 h 106"/>
                <a:gd name="T4" fmla="*/ 19 w 66"/>
                <a:gd name="T5" fmla="*/ 101 h 106"/>
                <a:gd name="T6" fmla="*/ 6 w 66"/>
                <a:gd name="T7" fmla="*/ 103 h 106"/>
                <a:gd name="T8" fmla="*/ 4 w 66"/>
                <a:gd name="T9" fmla="*/ 90 h 106"/>
                <a:gd name="T10" fmla="*/ 4 w 66"/>
                <a:gd name="T11" fmla="*/ 86 h 106"/>
                <a:gd name="T12" fmla="*/ 4 w 66"/>
                <a:gd name="T13" fmla="*/ 85 h 106"/>
                <a:gd name="T14" fmla="*/ 3 w 66"/>
                <a:gd name="T15" fmla="*/ 70 h 106"/>
                <a:gd name="T16" fmla="*/ 8 w 66"/>
                <a:gd name="T17" fmla="*/ 56 h 106"/>
                <a:gd name="T18" fmla="*/ 48 w 66"/>
                <a:gd name="T19" fmla="*/ 6 h 106"/>
                <a:gd name="T20" fmla="*/ 63 w 66"/>
                <a:gd name="T21" fmla="*/ 8 h 106"/>
                <a:gd name="T22" fmla="*/ 63 w 66"/>
                <a:gd name="T23" fmla="*/ 17 h 106"/>
                <a:gd name="T24" fmla="*/ 63 w 66"/>
                <a:gd name="T25" fmla="*/ 20 h 106"/>
                <a:gd name="T26" fmla="*/ 62 w 66"/>
                <a:gd name="T27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06">
                  <a:moveTo>
                    <a:pt x="62" y="34"/>
                  </a:moveTo>
                  <a:cubicBezTo>
                    <a:pt x="66" y="41"/>
                    <a:pt x="65" y="44"/>
                    <a:pt x="60" y="50"/>
                  </a:cubicBezTo>
                  <a:cubicBezTo>
                    <a:pt x="47" y="67"/>
                    <a:pt x="33" y="84"/>
                    <a:pt x="19" y="101"/>
                  </a:cubicBezTo>
                  <a:cubicBezTo>
                    <a:pt x="15" y="105"/>
                    <a:pt x="10" y="106"/>
                    <a:pt x="6" y="103"/>
                  </a:cubicBezTo>
                  <a:cubicBezTo>
                    <a:pt x="3" y="100"/>
                    <a:pt x="2" y="95"/>
                    <a:pt x="4" y="90"/>
                  </a:cubicBezTo>
                  <a:cubicBezTo>
                    <a:pt x="4" y="89"/>
                    <a:pt x="4" y="87"/>
                    <a:pt x="4" y="86"/>
                  </a:cubicBezTo>
                  <a:cubicBezTo>
                    <a:pt x="4" y="86"/>
                    <a:pt x="4" y="86"/>
                    <a:pt x="4" y="85"/>
                  </a:cubicBezTo>
                  <a:cubicBezTo>
                    <a:pt x="0" y="80"/>
                    <a:pt x="6" y="75"/>
                    <a:pt x="3" y="70"/>
                  </a:cubicBezTo>
                  <a:cubicBezTo>
                    <a:pt x="1" y="64"/>
                    <a:pt x="4" y="60"/>
                    <a:pt x="8" y="56"/>
                  </a:cubicBezTo>
                  <a:cubicBezTo>
                    <a:pt x="21" y="39"/>
                    <a:pt x="35" y="23"/>
                    <a:pt x="48" y="6"/>
                  </a:cubicBezTo>
                  <a:cubicBezTo>
                    <a:pt x="53" y="0"/>
                    <a:pt x="61" y="1"/>
                    <a:pt x="63" y="8"/>
                  </a:cubicBezTo>
                  <a:cubicBezTo>
                    <a:pt x="64" y="10"/>
                    <a:pt x="63" y="14"/>
                    <a:pt x="63" y="17"/>
                  </a:cubicBezTo>
                  <a:cubicBezTo>
                    <a:pt x="63" y="18"/>
                    <a:pt x="62" y="20"/>
                    <a:pt x="63" y="20"/>
                  </a:cubicBezTo>
                  <a:cubicBezTo>
                    <a:pt x="65" y="28"/>
                    <a:pt x="65" y="28"/>
                    <a:pt x="62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3" name="Freeform 68"/>
            <p:cNvSpPr>
              <a:spLocks/>
            </p:cNvSpPr>
            <p:nvPr userDrawn="1"/>
          </p:nvSpPr>
          <p:spPr bwMode="auto">
            <a:xfrm>
              <a:off x="298450" y="4138613"/>
              <a:ext cx="279400" cy="441325"/>
            </a:xfrm>
            <a:custGeom>
              <a:avLst/>
              <a:gdLst>
                <a:gd name="T0" fmla="*/ 63 w 63"/>
                <a:gd name="T1" fmla="*/ 11 h 105"/>
                <a:gd name="T2" fmla="*/ 62 w 63"/>
                <a:gd name="T3" fmla="*/ 25 h 105"/>
                <a:gd name="T4" fmla="*/ 62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4 w 63"/>
                <a:gd name="T11" fmla="*/ 102 h 105"/>
                <a:gd name="T12" fmla="*/ 2 w 63"/>
                <a:gd name="T13" fmla="*/ 88 h 105"/>
                <a:gd name="T14" fmla="*/ 2 w 63"/>
                <a:gd name="T15" fmla="*/ 84 h 105"/>
                <a:gd name="T16" fmla="*/ 2 w 63"/>
                <a:gd name="T17" fmla="*/ 74 h 105"/>
                <a:gd name="T18" fmla="*/ 2 w 63"/>
                <a:gd name="T19" fmla="*/ 70 h 105"/>
                <a:gd name="T20" fmla="*/ 3 w 63"/>
                <a:gd name="T21" fmla="*/ 57 h 105"/>
                <a:gd name="T22" fmla="*/ 47 w 63"/>
                <a:gd name="T23" fmla="*/ 4 h 105"/>
                <a:gd name="T24" fmla="*/ 57 w 63"/>
                <a:gd name="T25" fmla="*/ 1 h 105"/>
                <a:gd name="T26" fmla="*/ 63 w 63"/>
                <a:gd name="T27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1"/>
                  </a:moveTo>
                  <a:cubicBezTo>
                    <a:pt x="60" y="15"/>
                    <a:pt x="62" y="20"/>
                    <a:pt x="62" y="25"/>
                  </a:cubicBezTo>
                  <a:cubicBezTo>
                    <a:pt x="62" y="30"/>
                    <a:pt x="61" y="35"/>
                    <a:pt x="62" y="40"/>
                  </a:cubicBezTo>
                  <a:cubicBezTo>
                    <a:pt x="63" y="42"/>
                    <a:pt x="61" y="45"/>
                    <a:pt x="60" y="47"/>
                  </a:cubicBezTo>
                  <a:cubicBezTo>
                    <a:pt x="46" y="65"/>
                    <a:pt x="31" y="82"/>
                    <a:pt x="17" y="100"/>
                  </a:cubicBezTo>
                  <a:cubicBezTo>
                    <a:pt x="13" y="104"/>
                    <a:pt x="8" y="105"/>
                    <a:pt x="4" y="102"/>
                  </a:cubicBezTo>
                  <a:cubicBezTo>
                    <a:pt x="1" y="99"/>
                    <a:pt x="0" y="94"/>
                    <a:pt x="2" y="88"/>
                  </a:cubicBezTo>
                  <a:cubicBezTo>
                    <a:pt x="2" y="87"/>
                    <a:pt x="2" y="85"/>
                    <a:pt x="2" y="84"/>
                  </a:cubicBezTo>
                  <a:cubicBezTo>
                    <a:pt x="0" y="81"/>
                    <a:pt x="0" y="77"/>
                    <a:pt x="2" y="74"/>
                  </a:cubicBezTo>
                  <a:cubicBezTo>
                    <a:pt x="2" y="73"/>
                    <a:pt x="2" y="71"/>
                    <a:pt x="2" y="70"/>
                  </a:cubicBezTo>
                  <a:cubicBezTo>
                    <a:pt x="0" y="65"/>
                    <a:pt x="0" y="61"/>
                    <a:pt x="3" y="57"/>
                  </a:cubicBezTo>
                  <a:cubicBezTo>
                    <a:pt x="18" y="40"/>
                    <a:pt x="32" y="22"/>
                    <a:pt x="47" y="4"/>
                  </a:cubicBezTo>
                  <a:cubicBezTo>
                    <a:pt x="49" y="1"/>
                    <a:pt x="53" y="0"/>
                    <a:pt x="57" y="1"/>
                  </a:cubicBezTo>
                  <a:cubicBezTo>
                    <a:pt x="61" y="3"/>
                    <a:pt x="62" y="6"/>
                    <a:pt x="63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4" name="Freeform 69"/>
            <p:cNvSpPr>
              <a:spLocks/>
            </p:cNvSpPr>
            <p:nvPr userDrawn="1"/>
          </p:nvSpPr>
          <p:spPr bwMode="auto">
            <a:xfrm>
              <a:off x="276225" y="3271838"/>
              <a:ext cx="296863" cy="441325"/>
            </a:xfrm>
            <a:custGeom>
              <a:avLst/>
              <a:gdLst>
                <a:gd name="T0" fmla="*/ 55 w 67"/>
                <a:gd name="T1" fmla="*/ 0 h 105"/>
                <a:gd name="T2" fmla="*/ 64 w 67"/>
                <a:gd name="T3" fmla="*/ 15 h 105"/>
                <a:gd name="T4" fmla="*/ 64 w 67"/>
                <a:gd name="T5" fmla="*/ 21 h 105"/>
                <a:gd name="T6" fmla="*/ 63 w 67"/>
                <a:gd name="T7" fmla="*/ 33 h 105"/>
                <a:gd name="T8" fmla="*/ 64 w 67"/>
                <a:gd name="T9" fmla="*/ 44 h 105"/>
                <a:gd name="T10" fmla="*/ 62 w 67"/>
                <a:gd name="T11" fmla="*/ 48 h 105"/>
                <a:gd name="T12" fmla="*/ 20 w 67"/>
                <a:gd name="T13" fmla="*/ 100 h 105"/>
                <a:gd name="T14" fmla="*/ 7 w 67"/>
                <a:gd name="T15" fmla="*/ 102 h 105"/>
                <a:gd name="T16" fmla="*/ 5 w 67"/>
                <a:gd name="T17" fmla="*/ 88 h 105"/>
                <a:gd name="T18" fmla="*/ 5 w 67"/>
                <a:gd name="T19" fmla="*/ 85 h 105"/>
                <a:gd name="T20" fmla="*/ 4 w 67"/>
                <a:gd name="T21" fmla="*/ 84 h 105"/>
                <a:gd name="T22" fmla="*/ 4 w 67"/>
                <a:gd name="T23" fmla="*/ 69 h 105"/>
                <a:gd name="T24" fmla="*/ 8 w 67"/>
                <a:gd name="T25" fmla="*/ 55 h 105"/>
                <a:gd name="T26" fmla="*/ 48 w 67"/>
                <a:gd name="T27" fmla="*/ 6 h 105"/>
                <a:gd name="T28" fmla="*/ 55 w 67"/>
                <a:gd name="T2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5">
                  <a:moveTo>
                    <a:pt x="55" y="0"/>
                  </a:moveTo>
                  <a:cubicBezTo>
                    <a:pt x="63" y="1"/>
                    <a:pt x="67" y="9"/>
                    <a:pt x="64" y="15"/>
                  </a:cubicBezTo>
                  <a:cubicBezTo>
                    <a:pt x="63" y="18"/>
                    <a:pt x="63" y="19"/>
                    <a:pt x="64" y="21"/>
                  </a:cubicBezTo>
                  <a:cubicBezTo>
                    <a:pt x="66" y="25"/>
                    <a:pt x="63" y="29"/>
                    <a:pt x="63" y="33"/>
                  </a:cubicBezTo>
                  <a:cubicBezTo>
                    <a:pt x="63" y="36"/>
                    <a:pt x="66" y="40"/>
                    <a:pt x="64" y="44"/>
                  </a:cubicBezTo>
                  <a:cubicBezTo>
                    <a:pt x="63" y="46"/>
                    <a:pt x="63" y="47"/>
                    <a:pt x="62" y="48"/>
                  </a:cubicBezTo>
                  <a:cubicBezTo>
                    <a:pt x="48" y="65"/>
                    <a:pt x="34" y="83"/>
                    <a:pt x="20" y="100"/>
                  </a:cubicBezTo>
                  <a:cubicBezTo>
                    <a:pt x="16" y="104"/>
                    <a:pt x="12" y="105"/>
                    <a:pt x="7" y="102"/>
                  </a:cubicBezTo>
                  <a:cubicBezTo>
                    <a:pt x="3" y="99"/>
                    <a:pt x="2" y="94"/>
                    <a:pt x="5" y="88"/>
                  </a:cubicBezTo>
                  <a:cubicBezTo>
                    <a:pt x="5" y="87"/>
                    <a:pt x="5" y="86"/>
                    <a:pt x="5" y="85"/>
                  </a:cubicBezTo>
                  <a:cubicBezTo>
                    <a:pt x="5" y="85"/>
                    <a:pt x="4" y="84"/>
                    <a:pt x="4" y="84"/>
                  </a:cubicBezTo>
                  <a:cubicBezTo>
                    <a:pt x="0" y="79"/>
                    <a:pt x="7" y="74"/>
                    <a:pt x="4" y="69"/>
                  </a:cubicBezTo>
                  <a:cubicBezTo>
                    <a:pt x="1" y="63"/>
                    <a:pt x="5" y="59"/>
                    <a:pt x="8" y="55"/>
                  </a:cubicBezTo>
                  <a:cubicBezTo>
                    <a:pt x="21" y="39"/>
                    <a:pt x="35" y="22"/>
                    <a:pt x="48" y="6"/>
                  </a:cubicBezTo>
                  <a:cubicBezTo>
                    <a:pt x="50" y="4"/>
                    <a:pt x="53" y="2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5" name="Freeform 70"/>
            <p:cNvSpPr>
              <a:spLocks/>
            </p:cNvSpPr>
            <p:nvPr userDrawn="1"/>
          </p:nvSpPr>
          <p:spPr bwMode="auto">
            <a:xfrm>
              <a:off x="-9525" y="1314450"/>
              <a:ext cx="285750" cy="441325"/>
            </a:xfrm>
            <a:custGeom>
              <a:avLst/>
              <a:gdLst>
                <a:gd name="T0" fmla="*/ 3 w 64"/>
                <a:gd name="T1" fmla="*/ 86 h 105"/>
                <a:gd name="T2" fmla="*/ 3 w 64"/>
                <a:gd name="T3" fmla="*/ 73 h 105"/>
                <a:gd name="T4" fmla="*/ 3 w 64"/>
                <a:gd name="T5" fmla="*/ 70 h 105"/>
                <a:gd name="T6" fmla="*/ 4 w 64"/>
                <a:gd name="T7" fmla="*/ 58 h 105"/>
                <a:gd name="T8" fmla="*/ 47 w 64"/>
                <a:gd name="T9" fmla="*/ 4 h 105"/>
                <a:gd name="T10" fmla="*/ 59 w 64"/>
                <a:gd name="T11" fmla="*/ 3 h 105"/>
                <a:gd name="T12" fmla="*/ 62 w 64"/>
                <a:gd name="T13" fmla="*/ 16 h 105"/>
                <a:gd name="T14" fmla="*/ 62 w 64"/>
                <a:gd name="T15" fmla="*/ 21 h 105"/>
                <a:gd name="T16" fmla="*/ 61 w 64"/>
                <a:gd name="T17" fmla="*/ 33 h 105"/>
                <a:gd name="T18" fmla="*/ 62 w 64"/>
                <a:gd name="T19" fmla="*/ 45 h 105"/>
                <a:gd name="T20" fmla="*/ 61 w 64"/>
                <a:gd name="T21" fmla="*/ 47 h 105"/>
                <a:gd name="T22" fmla="*/ 17 w 64"/>
                <a:gd name="T23" fmla="*/ 101 h 105"/>
                <a:gd name="T24" fmla="*/ 6 w 64"/>
                <a:gd name="T25" fmla="*/ 103 h 105"/>
                <a:gd name="T26" fmla="*/ 1 w 64"/>
                <a:gd name="T27" fmla="*/ 94 h 105"/>
                <a:gd name="T28" fmla="*/ 3 w 64"/>
                <a:gd name="T29" fmla="*/ 8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3" y="86"/>
                  </a:moveTo>
                  <a:cubicBezTo>
                    <a:pt x="1" y="82"/>
                    <a:pt x="0" y="78"/>
                    <a:pt x="3" y="73"/>
                  </a:cubicBezTo>
                  <a:cubicBezTo>
                    <a:pt x="3" y="73"/>
                    <a:pt x="3" y="71"/>
                    <a:pt x="3" y="70"/>
                  </a:cubicBezTo>
                  <a:cubicBezTo>
                    <a:pt x="0" y="66"/>
                    <a:pt x="1" y="62"/>
                    <a:pt x="4" y="58"/>
                  </a:cubicBezTo>
                  <a:cubicBezTo>
                    <a:pt x="18" y="40"/>
                    <a:pt x="33" y="22"/>
                    <a:pt x="47" y="4"/>
                  </a:cubicBezTo>
                  <a:cubicBezTo>
                    <a:pt x="51" y="0"/>
                    <a:pt x="56" y="0"/>
                    <a:pt x="59" y="3"/>
                  </a:cubicBezTo>
                  <a:cubicBezTo>
                    <a:pt x="63" y="6"/>
                    <a:pt x="64" y="11"/>
                    <a:pt x="62" y="16"/>
                  </a:cubicBezTo>
                  <a:cubicBezTo>
                    <a:pt x="61" y="17"/>
                    <a:pt x="61" y="19"/>
                    <a:pt x="62" y="21"/>
                  </a:cubicBezTo>
                  <a:cubicBezTo>
                    <a:pt x="64" y="25"/>
                    <a:pt x="61" y="29"/>
                    <a:pt x="61" y="33"/>
                  </a:cubicBezTo>
                  <a:cubicBezTo>
                    <a:pt x="61" y="36"/>
                    <a:pt x="64" y="40"/>
                    <a:pt x="62" y="45"/>
                  </a:cubicBezTo>
                  <a:cubicBezTo>
                    <a:pt x="62" y="45"/>
                    <a:pt x="61" y="46"/>
                    <a:pt x="61" y="47"/>
                  </a:cubicBezTo>
                  <a:cubicBezTo>
                    <a:pt x="46" y="65"/>
                    <a:pt x="31" y="83"/>
                    <a:pt x="17" y="101"/>
                  </a:cubicBezTo>
                  <a:cubicBezTo>
                    <a:pt x="14" y="104"/>
                    <a:pt x="10" y="105"/>
                    <a:pt x="6" y="103"/>
                  </a:cubicBezTo>
                  <a:cubicBezTo>
                    <a:pt x="3" y="101"/>
                    <a:pt x="1" y="98"/>
                    <a:pt x="1" y="94"/>
                  </a:cubicBezTo>
                  <a:cubicBezTo>
                    <a:pt x="1" y="91"/>
                    <a:pt x="3" y="89"/>
                    <a:pt x="3" y="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6" name="Freeform 71"/>
            <p:cNvSpPr>
              <a:spLocks/>
            </p:cNvSpPr>
            <p:nvPr userDrawn="1"/>
          </p:nvSpPr>
          <p:spPr bwMode="auto">
            <a:xfrm>
              <a:off x="-9525" y="1890713"/>
              <a:ext cx="288925" cy="441325"/>
            </a:xfrm>
            <a:custGeom>
              <a:avLst/>
              <a:gdLst>
                <a:gd name="T0" fmla="*/ 61 w 65"/>
                <a:gd name="T1" fmla="*/ 33 h 105"/>
                <a:gd name="T2" fmla="*/ 59 w 65"/>
                <a:gd name="T3" fmla="*/ 49 h 105"/>
                <a:gd name="T4" fmla="*/ 19 w 65"/>
                <a:gd name="T5" fmla="*/ 98 h 105"/>
                <a:gd name="T6" fmla="*/ 12 w 65"/>
                <a:gd name="T7" fmla="*/ 103 h 105"/>
                <a:gd name="T8" fmla="*/ 3 w 65"/>
                <a:gd name="T9" fmla="*/ 101 h 105"/>
                <a:gd name="T10" fmla="*/ 2 w 65"/>
                <a:gd name="T11" fmla="*/ 90 h 105"/>
                <a:gd name="T12" fmla="*/ 2 w 65"/>
                <a:gd name="T13" fmla="*/ 84 h 105"/>
                <a:gd name="T14" fmla="*/ 3 w 65"/>
                <a:gd name="T15" fmla="*/ 72 h 105"/>
                <a:gd name="T16" fmla="*/ 2 w 65"/>
                <a:gd name="T17" fmla="*/ 61 h 105"/>
                <a:gd name="T18" fmla="*/ 4 w 65"/>
                <a:gd name="T19" fmla="*/ 57 h 105"/>
                <a:gd name="T20" fmla="*/ 47 w 65"/>
                <a:gd name="T21" fmla="*/ 5 h 105"/>
                <a:gd name="T22" fmla="*/ 57 w 65"/>
                <a:gd name="T23" fmla="*/ 2 h 105"/>
                <a:gd name="T24" fmla="*/ 62 w 65"/>
                <a:gd name="T25" fmla="*/ 15 h 105"/>
                <a:gd name="T26" fmla="*/ 62 w 65"/>
                <a:gd name="T27" fmla="*/ 21 h 105"/>
                <a:gd name="T28" fmla="*/ 61 w 65"/>
                <a:gd name="T29" fmla="*/ 3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61" y="33"/>
                  </a:moveTo>
                  <a:cubicBezTo>
                    <a:pt x="64" y="40"/>
                    <a:pt x="64" y="43"/>
                    <a:pt x="59" y="49"/>
                  </a:cubicBezTo>
                  <a:cubicBezTo>
                    <a:pt x="45" y="66"/>
                    <a:pt x="32" y="82"/>
                    <a:pt x="19" y="98"/>
                  </a:cubicBezTo>
                  <a:cubicBezTo>
                    <a:pt x="17" y="100"/>
                    <a:pt x="15" y="102"/>
                    <a:pt x="12" y="103"/>
                  </a:cubicBezTo>
                  <a:cubicBezTo>
                    <a:pt x="9" y="105"/>
                    <a:pt x="6" y="104"/>
                    <a:pt x="3" y="101"/>
                  </a:cubicBezTo>
                  <a:cubicBezTo>
                    <a:pt x="1" y="97"/>
                    <a:pt x="0" y="94"/>
                    <a:pt x="2" y="90"/>
                  </a:cubicBezTo>
                  <a:cubicBezTo>
                    <a:pt x="3" y="88"/>
                    <a:pt x="3" y="86"/>
                    <a:pt x="2" y="84"/>
                  </a:cubicBezTo>
                  <a:cubicBezTo>
                    <a:pt x="0" y="80"/>
                    <a:pt x="3" y="76"/>
                    <a:pt x="3" y="72"/>
                  </a:cubicBezTo>
                  <a:cubicBezTo>
                    <a:pt x="3" y="69"/>
                    <a:pt x="0" y="65"/>
                    <a:pt x="2" y="61"/>
                  </a:cubicBezTo>
                  <a:cubicBezTo>
                    <a:pt x="3" y="59"/>
                    <a:pt x="3" y="58"/>
                    <a:pt x="4" y="57"/>
                  </a:cubicBezTo>
                  <a:cubicBezTo>
                    <a:pt x="18" y="40"/>
                    <a:pt x="33" y="23"/>
                    <a:pt x="47" y="5"/>
                  </a:cubicBezTo>
                  <a:cubicBezTo>
                    <a:pt x="50" y="2"/>
                    <a:pt x="53" y="0"/>
                    <a:pt x="57" y="2"/>
                  </a:cubicBezTo>
                  <a:cubicBezTo>
                    <a:pt x="62" y="3"/>
                    <a:pt x="65" y="10"/>
                    <a:pt x="62" y="15"/>
                  </a:cubicBezTo>
                  <a:cubicBezTo>
                    <a:pt x="61" y="18"/>
                    <a:pt x="61" y="19"/>
                    <a:pt x="62" y="21"/>
                  </a:cubicBezTo>
                  <a:cubicBezTo>
                    <a:pt x="64" y="26"/>
                    <a:pt x="63" y="29"/>
                    <a:pt x="61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7" name="Freeform 72"/>
            <p:cNvSpPr>
              <a:spLocks/>
            </p:cNvSpPr>
            <p:nvPr userDrawn="1"/>
          </p:nvSpPr>
          <p:spPr bwMode="auto">
            <a:xfrm>
              <a:off x="-12700" y="1600200"/>
              <a:ext cx="296863" cy="438150"/>
            </a:xfrm>
            <a:custGeom>
              <a:avLst/>
              <a:gdLst>
                <a:gd name="T0" fmla="*/ 13 w 67"/>
                <a:gd name="T1" fmla="*/ 104 h 104"/>
                <a:gd name="T2" fmla="*/ 3 w 67"/>
                <a:gd name="T3" fmla="*/ 90 h 104"/>
                <a:gd name="T4" fmla="*/ 3 w 67"/>
                <a:gd name="T5" fmla="*/ 84 h 104"/>
                <a:gd name="T6" fmla="*/ 3 w 67"/>
                <a:gd name="T7" fmla="*/ 75 h 104"/>
                <a:gd name="T8" fmla="*/ 3 w 67"/>
                <a:gd name="T9" fmla="*/ 70 h 104"/>
                <a:gd name="T10" fmla="*/ 5 w 67"/>
                <a:gd name="T11" fmla="*/ 58 h 104"/>
                <a:gd name="T12" fmla="*/ 48 w 67"/>
                <a:gd name="T13" fmla="*/ 5 h 104"/>
                <a:gd name="T14" fmla="*/ 60 w 67"/>
                <a:gd name="T15" fmla="*/ 3 h 104"/>
                <a:gd name="T16" fmla="*/ 63 w 67"/>
                <a:gd name="T17" fmla="*/ 17 h 104"/>
                <a:gd name="T18" fmla="*/ 63 w 67"/>
                <a:gd name="T19" fmla="*/ 21 h 104"/>
                <a:gd name="T20" fmla="*/ 63 w 67"/>
                <a:gd name="T21" fmla="*/ 22 h 104"/>
                <a:gd name="T22" fmla="*/ 63 w 67"/>
                <a:gd name="T23" fmla="*/ 37 h 104"/>
                <a:gd name="T24" fmla="*/ 59 w 67"/>
                <a:gd name="T25" fmla="*/ 51 h 104"/>
                <a:gd name="T26" fmla="*/ 19 w 67"/>
                <a:gd name="T27" fmla="*/ 100 h 104"/>
                <a:gd name="T28" fmla="*/ 13 w 67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04">
                  <a:moveTo>
                    <a:pt x="13" y="104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7"/>
                    <a:pt x="3" y="84"/>
                  </a:cubicBezTo>
                  <a:cubicBezTo>
                    <a:pt x="3" y="81"/>
                    <a:pt x="3" y="78"/>
                    <a:pt x="3" y="75"/>
                  </a:cubicBezTo>
                  <a:cubicBezTo>
                    <a:pt x="3" y="73"/>
                    <a:pt x="4" y="72"/>
                    <a:pt x="3" y="70"/>
                  </a:cubicBezTo>
                  <a:cubicBezTo>
                    <a:pt x="1" y="66"/>
                    <a:pt x="2" y="62"/>
                    <a:pt x="5" y="58"/>
                  </a:cubicBezTo>
                  <a:cubicBezTo>
                    <a:pt x="19" y="41"/>
                    <a:pt x="34" y="23"/>
                    <a:pt x="48" y="5"/>
                  </a:cubicBezTo>
                  <a:cubicBezTo>
                    <a:pt x="52" y="1"/>
                    <a:pt x="56" y="0"/>
                    <a:pt x="60" y="3"/>
                  </a:cubicBezTo>
                  <a:cubicBezTo>
                    <a:pt x="64" y="6"/>
                    <a:pt x="65" y="11"/>
                    <a:pt x="63" y="17"/>
                  </a:cubicBezTo>
                  <a:cubicBezTo>
                    <a:pt x="62" y="18"/>
                    <a:pt x="63" y="19"/>
                    <a:pt x="63" y="21"/>
                  </a:cubicBezTo>
                  <a:cubicBezTo>
                    <a:pt x="63" y="21"/>
                    <a:pt x="63" y="21"/>
                    <a:pt x="63" y="22"/>
                  </a:cubicBezTo>
                  <a:cubicBezTo>
                    <a:pt x="67" y="27"/>
                    <a:pt x="60" y="31"/>
                    <a:pt x="63" y="37"/>
                  </a:cubicBezTo>
                  <a:cubicBezTo>
                    <a:pt x="66" y="42"/>
                    <a:pt x="63" y="47"/>
                    <a:pt x="59" y="51"/>
                  </a:cubicBezTo>
                  <a:cubicBezTo>
                    <a:pt x="46" y="67"/>
                    <a:pt x="32" y="83"/>
                    <a:pt x="19" y="100"/>
                  </a:cubicBezTo>
                  <a:cubicBezTo>
                    <a:pt x="17" y="102"/>
                    <a:pt x="14" y="103"/>
                    <a:pt x="13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8" name="Freeform 73"/>
            <p:cNvSpPr>
              <a:spLocks/>
            </p:cNvSpPr>
            <p:nvPr userDrawn="1"/>
          </p:nvSpPr>
          <p:spPr bwMode="auto">
            <a:xfrm>
              <a:off x="279400" y="963613"/>
              <a:ext cx="285750" cy="442913"/>
            </a:xfrm>
            <a:custGeom>
              <a:avLst/>
              <a:gdLst>
                <a:gd name="T0" fmla="*/ 11 w 64"/>
                <a:gd name="T1" fmla="*/ 105 h 105"/>
                <a:gd name="T2" fmla="*/ 3 w 64"/>
                <a:gd name="T3" fmla="*/ 90 h 105"/>
                <a:gd name="T4" fmla="*/ 3 w 64"/>
                <a:gd name="T5" fmla="*/ 84 h 105"/>
                <a:gd name="T6" fmla="*/ 4 w 64"/>
                <a:gd name="T7" fmla="*/ 72 h 105"/>
                <a:gd name="T8" fmla="*/ 3 w 64"/>
                <a:gd name="T9" fmla="*/ 61 h 105"/>
                <a:gd name="T10" fmla="*/ 5 w 64"/>
                <a:gd name="T11" fmla="*/ 58 h 105"/>
                <a:gd name="T12" fmla="*/ 48 w 64"/>
                <a:gd name="T13" fmla="*/ 5 h 105"/>
                <a:gd name="T14" fmla="*/ 57 w 64"/>
                <a:gd name="T15" fmla="*/ 2 h 105"/>
                <a:gd name="T16" fmla="*/ 63 w 64"/>
                <a:gd name="T17" fmla="*/ 9 h 105"/>
                <a:gd name="T18" fmla="*/ 62 w 64"/>
                <a:gd name="T19" fmla="*/ 18 h 105"/>
                <a:gd name="T20" fmla="*/ 63 w 64"/>
                <a:gd name="T21" fmla="*/ 28 h 105"/>
                <a:gd name="T22" fmla="*/ 63 w 64"/>
                <a:gd name="T23" fmla="*/ 38 h 105"/>
                <a:gd name="T24" fmla="*/ 61 w 64"/>
                <a:gd name="T25" fmla="*/ 47 h 105"/>
                <a:gd name="T26" fmla="*/ 18 w 64"/>
                <a:gd name="T27" fmla="*/ 101 h 105"/>
                <a:gd name="T28" fmla="*/ 11 w 64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11" y="105"/>
                  </a:moveTo>
                  <a:cubicBezTo>
                    <a:pt x="4" y="104"/>
                    <a:pt x="0" y="97"/>
                    <a:pt x="3" y="90"/>
                  </a:cubicBezTo>
                  <a:cubicBezTo>
                    <a:pt x="4" y="88"/>
                    <a:pt x="4" y="86"/>
                    <a:pt x="3" y="84"/>
                  </a:cubicBezTo>
                  <a:cubicBezTo>
                    <a:pt x="1" y="80"/>
                    <a:pt x="4" y="76"/>
                    <a:pt x="4" y="72"/>
                  </a:cubicBezTo>
                  <a:cubicBezTo>
                    <a:pt x="4" y="69"/>
                    <a:pt x="1" y="65"/>
                    <a:pt x="3" y="61"/>
                  </a:cubicBezTo>
                  <a:cubicBezTo>
                    <a:pt x="3" y="60"/>
                    <a:pt x="4" y="59"/>
                    <a:pt x="5" y="58"/>
                  </a:cubicBezTo>
                  <a:cubicBezTo>
                    <a:pt x="19" y="40"/>
                    <a:pt x="33" y="23"/>
                    <a:pt x="48" y="5"/>
                  </a:cubicBezTo>
                  <a:cubicBezTo>
                    <a:pt x="50" y="2"/>
                    <a:pt x="53" y="0"/>
                    <a:pt x="57" y="2"/>
                  </a:cubicBezTo>
                  <a:cubicBezTo>
                    <a:pt x="61" y="3"/>
                    <a:pt x="63" y="5"/>
                    <a:pt x="63" y="9"/>
                  </a:cubicBezTo>
                  <a:cubicBezTo>
                    <a:pt x="64" y="12"/>
                    <a:pt x="62" y="15"/>
                    <a:pt x="62" y="18"/>
                  </a:cubicBezTo>
                  <a:cubicBezTo>
                    <a:pt x="62" y="22"/>
                    <a:pt x="64" y="25"/>
                    <a:pt x="63" y="28"/>
                  </a:cubicBezTo>
                  <a:cubicBezTo>
                    <a:pt x="62" y="32"/>
                    <a:pt x="63" y="34"/>
                    <a:pt x="63" y="38"/>
                  </a:cubicBezTo>
                  <a:cubicBezTo>
                    <a:pt x="64" y="41"/>
                    <a:pt x="63" y="45"/>
                    <a:pt x="61" y="47"/>
                  </a:cubicBezTo>
                  <a:cubicBezTo>
                    <a:pt x="47" y="65"/>
                    <a:pt x="32" y="83"/>
                    <a:pt x="18" y="101"/>
                  </a:cubicBezTo>
                  <a:cubicBezTo>
                    <a:pt x="16" y="103"/>
                    <a:pt x="13" y="103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9" name="Freeform 74"/>
            <p:cNvSpPr>
              <a:spLocks/>
            </p:cNvSpPr>
            <p:nvPr userDrawn="1"/>
          </p:nvSpPr>
          <p:spPr bwMode="auto">
            <a:xfrm>
              <a:off x="-4763" y="3043238"/>
              <a:ext cx="284163" cy="442913"/>
            </a:xfrm>
            <a:custGeom>
              <a:avLst/>
              <a:gdLst>
                <a:gd name="T0" fmla="*/ 53 w 64"/>
                <a:gd name="T1" fmla="*/ 0 h 105"/>
                <a:gd name="T2" fmla="*/ 61 w 64"/>
                <a:gd name="T3" fmla="*/ 15 h 105"/>
                <a:gd name="T4" fmla="*/ 61 w 64"/>
                <a:gd name="T5" fmla="*/ 21 h 105"/>
                <a:gd name="T6" fmla="*/ 60 w 64"/>
                <a:gd name="T7" fmla="*/ 33 h 105"/>
                <a:gd name="T8" fmla="*/ 61 w 64"/>
                <a:gd name="T9" fmla="*/ 44 h 105"/>
                <a:gd name="T10" fmla="*/ 59 w 64"/>
                <a:gd name="T11" fmla="*/ 47 h 105"/>
                <a:gd name="T12" fmla="*/ 16 w 64"/>
                <a:gd name="T13" fmla="*/ 100 h 105"/>
                <a:gd name="T14" fmla="*/ 7 w 64"/>
                <a:gd name="T15" fmla="*/ 103 h 105"/>
                <a:gd name="T16" fmla="*/ 1 w 64"/>
                <a:gd name="T17" fmla="*/ 96 h 105"/>
                <a:gd name="T18" fmla="*/ 1 w 64"/>
                <a:gd name="T19" fmla="*/ 78 h 105"/>
                <a:gd name="T20" fmla="*/ 1 w 64"/>
                <a:gd name="T21" fmla="*/ 66 h 105"/>
                <a:gd name="T22" fmla="*/ 3 w 64"/>
                <a:gd name="T23" fmla="*/ 58 h 105"/>
                <a:gd name="T24" fmla="*/ 46 w 64"/>
                <a:gd name="T25" fmla="*/ 4 h 105"/>
                <a:gd name="T26" fmla="*/ 53 w 64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53" y="0"/>
                  </a:moveTo>
                  <a:cubicBezTo>
                    <a:pt x="60" y="1"/>
                    <a:pt x="64" y="9"/>
                    <a:pt x="61" y="15"/>
                  </a:cubicBezTo>
                  <a:cubicBezTo>
                    <a:pt x="60" y="17"/>
                    <a:pt x="60" y="19"/>
                    <a:pt x="61" y="21"/>
                  </a:cubicBezTo>
                  <a:cubicBezTo>
                    <a:pt x="63" y="25"/>
                    <a:pt x="60" y="29"/>
                    <a:pt x="60" y="33"/>
                  </a:cubicBezTo>
                  <a:cubicBezTo>
                    <a:pt x="60" y="37"/>
                    <a:pt x="63" y="40"/>
                    <a:pt x="61" y="44"/>
                  </a:cubicBezTo>
                  <a:cubicBezTo>
                    <a:pt x="61" y="45"/>
                    <a:pt x="60" y="46"/>
                    <a:pt x="59" y="47"/>
                  </a:cubicBezTo>
                  <a:cubicBezTo>
                    <a:pt x="45" y="65"/>
                    <a:pt x="31" y="82"/>
                    <a:pt x="16" y="100"/>
                  </a:cubicBezTo>
                  <a:cubicBezTo>
                    <a:pt x="14" y="103"/>
                    <a:pt x="10" y="105"/>
                    <a:pt x="7" y="103"/>
                  </a:cubicBezTo>
                  <a:cubicBezTo>
                    <a:pt x="3" y="102"/>
                    <a:pt x="0" y="100"/>
                    <a:pt x="1" y="96"/>
                  </a:cubicBezTo>
                  <a:cubicBezTo>
                    <a:pt x="1" y="90"/>
                    <a:pt x="1" y="84"/>
                    <a:pt x="1" y="78"/>
                  </a:cubicBezTo>
                  <a:cubicBezTo>
                    <a:pt x="1" y="74"/>
                    <a:pt x="2" y="70"/>
                    <a:pt x="1" y="66"/>
                  </a:cubicBezTo>
                  <a:cubicBezTo>
                    <a:pt x="0" y="64"/>
                    <a:pt x="1" y="60"/>
                    <a:pt x="3" y="58"/>
                  </a:cubicBezTo>
                  <a:cubicBezTo>
                    <a:pt x="17" y="40"/>
                    <a:pt x="32" y="22"/>
                    <a:pt x="46" y="4"/>
                  </a:cubicBezTo>
                  <a:cubicBezTo>
                    <a:pt x="48" y="3"/>
                    <a:pt x="51" y="2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0" name="Freeform 75"/>
            <p:cNvSpPr>
              <a:spLocks/>
            </p:cNvSpPr>
            <p:nvPr userDrawn="1"/>
          </p:nvSpPr>
          <p:spPr bwMode="auto">
            <a:xfrm>
              <a:off x="-9525" y="160338"/>
              <a:ext cx="280988" cy="441325"/>
            </a:xfrm>
            <a:custGeom>
              <a:avLst/>
              <a:gdLst>
                <a:gd name="T0" fmla="*/ 63 w 63"/>
                <a:gd name="T1" fmla="*/ 12 h 105"/>
                <a:gd name="T2" fmla="*/ 63 w 63"/>
                <a:gd name="T3" fmla="*/ 26 h 105"/>
                <a:gd name="T4" fmla="*/ 63 w 63"/>
                <a:gd name="T5" fmla="*/ 40 h 105"/>
                <a:gd name="T6" fmla="*/ 60 w 63"/>
                <a:gd name="T7" fmla="*/ 47 h 105"/>
                <a:gd name="T8" fmla="*/ 17 w 63"/>
                <a:gd name="T9" fmla="*/ 100 h 105"/>
                <a:gd name="T10" fmla="*/ 5 w 63"/>
                <a:gd name="T11" fmla="*/ 102 h 105"/>
                <a:gd name="T12" fmla="*/ 2 w 63"/>
                <a:gd name="T13" fmla="*/ 89 h 105"/>
                <a:gd name="T14" fmla="*/ 2 w 63"/>
                <a:gd name="T15" fmla="*/ 85 h 105"/>
                <a:gd name="T16" fmla="*/ 2 w 63"/>
                <a:gd name="T17" fmla="*/ 74 h 105"/>
                <a:gd name="T18" fmla="*/ 2 w 63"/>
                <a:gd name="T19" fmla="*/ 70 h 105"/>
                <a:gd name="T20" fmla="*/ 4 w 63"/>
                <a:gd name="T21" fmla="*/ 58 h 105"/>
                <a:gd name="T22" fmla="*/ 47 w 63"/>
                <a:gd name="T23" fmla="*/ 5 h 105"/>
                <a:gd name="T24" fmla="*/ 57 w 63"/>
                <a:gd name="T25" fmla="*/ 2 h 105"/>
                <a:gd name="T26" fmla="*/ 63 w 63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63" y="12"/>
                  </a:moveTo>
                  <a:cubicBezTo>
                    <a:pt x="60" y="16"/>
                    <a:pt x="63" y="21"/>
                    <a:pt x="63" y="26"/>
                  </a:cubicBezTo>
                  <a:cubicBezTo>
                    <a:pt x="63" y="31"/>
                    <a:pt x="61" y="35"/>
                    <a:pt x="63" y="40"/>
                  </a:cubicBezTo>
                  <a:cubicBezTo>
                    <a:pt x="63" y="42"/>
                    <a:pt x="62" y="46"/>
                    <a:pt x="60" y="47"/>
                  </a:cubicBezTo>
                  <a:cubicBezTo>
                    <a:pt x="46" y="65"/>
                    <a:pt x="32" y="83"/>
                    <a:pt x="17" y="100"/>
                  </a:cubicBezTo>
                  <a:cubicBezTo>
                    <a:pt x="14" y="104"/>
                    <a:pt x="9" y="105"/>
                    <a:pt x="5" y="102"/>
                  </a:cubicBezTo>
                  <a:cubicBezTo>
                    <a:pt x="1" y="100"/>
                    <a:pt x="0" y="94"/>
                    <a:pt x="2" y="89"/>
                  </a:cubicBezTo>
                  <a:cubicBezTo>
                    <a:pt x="3" y="88"/>
                    <a:pt x="3" y="86"/>
                    <a:pt x="2" y="85"/>
                  </a:cubicBezTo>
                  <a:cubicBezTo>
                    <a:pt x="1" y="81"/>
                    <a:pt x="1" y="78"/>
                    <a:pt x="2" y="74"/>
                  </a:cubicBezTo>
                  <a:cubicBezTo>
                    <a:pt x="3" y="73"/>
                    <a:pt x="3" y="71"/>
                    <a:pt x="2" y="70"/>
                  </a:cubicBezTo>
                  <a:cubicBezTo>
                    <a:pt x="0" y="65"/>
                    <a:pt x="1" y="61"/>
                    <a:pt x="4" y="58"/>
                  </a:cubicBezTo>
                  <a:cubicBezTo>
                    <a:pt x="18" y="40"/>
                    <a:pt x="33" y="22"/>
                    <a:pt x="47" y="5"/>
                  </a:cubicBezTo>
                  <a:cubicBezTo>
                    <a:pt x="50" y="1"/>
                    <a:pt x="53" y="0"/>
                    <a:pt x="57" y="2"/>
                  </a:cubicBezTo>
                  <a:cubicBezTo>
                    <a:pt x="61" y="3"/>
                    <a:pt x="63" y="6"/>
                    <a:pt x="63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1" name="Freeform 76"/>
            <p:cNvSpPr>
              <a:spLocks/>
            </p:cNvSpPr>
            <p:nvPr userDrawn="1"/>
          </p:nvSpPr>
          <p:spPr bwMode="auto">
            <a:xfrm>
              <a:off x="-4763" y="4197350"/>
              <a:ext cx="288925" cy="442913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1 h 105"/>
                <a:gd name="T4" fmla="*/ 63 w 65"/>
                <a:gd name="T5" fmla="*/ 35 h 105"/>
                <a:gd name="T6" fmla="*/ 62 w 65"/>
                <a:gd name="T7" fmla="*/ 47 h 105"/>
                <a:gd name="T8" fmla="*/ 19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4 h 105"/>
                <a:gd name="T16" fmla="*/ 4 w 65"/>
                <a:gd name="T17" fmla="*/ 84 h 105"/>
                <a:gd name="T18" fmla="*/ 4 w 65"/>
                <a:gd name="T19" fmla="*/ 69 h 105"/>
                <a:gd name="T20" fmla="*/ 8 w 65"/>
                <a:gd name="T21" fmla="*/ 55 h 105"/>
                <a:gd name="T22" fmla="*/ 48 w 65"/>
                <a:gd name="T23" fmla="*/ 6 h 105"/>
                <a:gd name="T24" fmla="*/ 53 w 65"/>
                <a:gd name="T25" fmla="*/ 2 h 105"/>
                <a:gd name="T26" fmla="*/ 62 w 65"/>
                <a:gd name="T27" fmla="*/ 4 h 105"/>
                <a:gd name="T28" fmla="*/ 64 w 65"/>
                <a:gd name="T29" fmla="*/ 15 h 105"/>
                <a:gd name="T30" fmla="*/ 62 w 65"/>
                <a:gd name="T3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2"/>
                    <a:pt x="65" y="27"/>
                    <a:pt x="63" y="31"/>
                  </a:cubicBezTo>
                  <a:cubicBezTo>
                    <a:pt x="63" y="32"/>
                    <a:pt x="63" y="34"/>
                    <a:pt x="63" y="35"/>
                  </a:cubicBezTo>
                  <a:cubicBezTo>
                    <a:pt x="65" y="39"/>
                    <a:pt x="65" y="43"/>
                    <a:pt x="62" y="47"/>
                  </a:cubicBezTo>
                  <a:cubicBezTo>
                    <a:pt x="48" y="65"/>
                    <a:pt x="33" y="83"/>
                    <a:pt x="19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9"/>
                    <a:pt x="8" y="55"/>
                  </a:cubicBezTo>
                  <a:cubicBezTo>
                    <a:pt x="21" y="38"/>
                    <a:pt x="34" y="22"/>
                    <a:pt x="48" y="6"/>
                  </a:cubicBezTo>
                  <a:cubicBezTo>
                    <a:pt x="49" y="4"/>
                    <a:pt x="51" y="2"/>
                    <a:pt x="53" y="2"/>
                  </a:cubicBezTo>
                  <a:cubicBezTo>
                    <a:pt x="56" y="0"/>
                    <a:pt x="60" y="1"/>
                    <a:pt x="62" y="4"/>
                  </a:cubicBezTo>
                  <a:cubicBezTo>
                    <a:pt x="65" y="7"/>
                    <a:pt x="65" y="11"/>
                    <a:pt x="64" y="15"/>
                  </a:cubicBezTo>
                  <a:cubicBezTo>
                    <a:pt x="63" y="16"/>
                    <a:pt x="63" y="17"/>
                    <a:pt x="62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2" name="Freeform 77"/>
            <p:cNvSpPr>
              <a:spLocks/>
            </p:cNvSpPr>
            <p:nvPr userDrawn="1"/>
          </p:nvSpPr>
          <p:spPr bwMode="auto">
            <a:xfrm>
              <a:off x="279400" y="677863"/>
              <a:ext cx="298450" cy="438150"/>
            </a:xfrm>
            <a:custGeom>
              <a:avLst/>
              <a:gdLst>
                <a:gd name="T0" fmla="*/ 11 w 67"/>
                <a:gd name="T1" fmla="*/ 104 h 104"/>
                <a:gd name="T2" fmla="*/ 3 w 67"/>
                <a:gd name="T3" fmla="*/ 89 h 104"/>
                <a:gd name="T4" fmla="*/ 3 w 67"/>
                <a:gd name="T5" fmla="*/ 83 h 104"/>
                <a:gd name="T6" fmla="*/ 3 w 67"/>
                <a:gd name="T7" fmla="*/ 76 h 104"/>
                <a:gd name="T8" fmla="*/ 3 w 67"/>
                <a:gd name="T9" fmla="*/ 67 h 104"/>
                <a:gd name="T10" fmla="*/ 4 w 67"/>
                <a:gd name="T11" fmla="*/ 58 h 104"/>
                <a:gd name="T12" fmla="*/ 48 w 67"/>
                <a:gd name="T13" fmla="*/ 4 h 104"/>
                <a:gd name="T14" fmla="*/ 60 w 67"/>
                <a:gd name="T15" fmla="*/ 3 h 104"/>
                <a:gd name="T16" fmla="*/ 63 w 67"/>
                <a:gd name="T17" fmla="*/ 15 h 104"/>
                <a:gd name="T18" fmla="*/ 63 w 67"/>
                <a:gd name="T19" fmla="*/ 20 h 104"/>
                <a:gd name="T20" fmla="*/ 63 w 67"/>
                <a:gd name="T21" fmla="*/ 36 h 104"/>
                <a:gd name="T22" fmla="*/ 59 w 67"/>
                <a:gd name="T23" fmla="*/ 50 h 104"/>
                <a:gd name="T24" fmla="*/ 19 w 67"/>
                <a:gd name="T25" fmla="*/ 99 h 104"/>
                <a:gd name="T26" fmla="*/ 11 w 67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04">
                  <a:moveTo>
                    <a:pt x="11" y="104"/>
                  </a:moveTo>
                  <a:cubicBezTo>
                    <a:pt x="4" y="103"/>
                    <a:pt x="0" y="96"/>
                    <a:pt x="3" y="89"/>
                  </a:cubicBezTo>
                  <a:cubicBezTo>
                    <a:pt x="4" y="87"/>
                    <a:pt x="4" y="85"/>
                    <a:pt x="3" y="83"/>
                  </a:cubicBezTo>
                  <a:cubicBezTo>
                    <a:pt x="2" y="81"/>
                    <a:pt x="2" y="78"/>
                    <a:pt x="3" y="76"/>
                  </a:cubicBezTo>
                  <a:cubicBezTo>
                    <a:pt x="4" y="73"/>
                    <a:pt x="4" y="70"/>
                    <a:pt x="3" y="67"/>
                  </a:cubicBezTo>
                  <a:cubicBezTo>
                    <a:pt x="1" y="64"/>
                    <a:pt x="2" y="61"/>
                    <a:pt x="4" y="58"/>
                  </a:cubicBezTo>
                  <a:cubicBezTo>
                    <a:pt x="19" y="40"/>
                    <a:pt x="34" y="22"/>
                    <a:pt x="48" y="4"/>
                  </a:cubicBezTo>
                  <a:cubicBezTo>
                    <a:pt x="52" y="0"/>
                    <a:pt x="56" y="0"/>
                    <a:pt x="60" y="3"/>
                  </a:cubicBezTo>
                  <a:cubicBezTo>
                    <a:pt x="64" y="5"/>
                    <a:pt x="65" y="11"/>
                    <a:pt x="63" y="15"/>
                  </a:cubicBezTo>
                  <a:cubicBezTo>
                    <a:pt x="62" y="17"/>
                    <a:pt x="62" y="19"/>
                    <a:pt x="63" y="20"/>
                  </a:cubicBezTo>
                  <a:cubicBezTo>
                    <a:pt x="67" y="26"/>
                    <a:pt x="60" y="31"/>
                    <a:pt x="63" y="36"/>
                  </a:cubicBezTo>
                  <a:cubicBezTo>
                    <a:pt x="66" y="42"/>
                    <a:pt x="62" y="46"/>
                    <a:pt x="59" y="50"/>
                  </a:cubicBezTo>
                  <a:cubicBezTo>
                    <a:pt x="45" y="66"/>
                    <a:pt x="32" y="83"/>
                    <a:pt x="19" y="99"/>
                  </a:cubicBezTo>
                  <a:cubicBezTo>
                    <a:pt x="17" y="101"/>
                    <a:pt x="14" y="103"/>
                    <a:pt x="11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3" name="Freeform 78"/>
            <p:cNvSpPr>
              <a:spLocks/>
            </p:cNvSpPr>
            <p:nvPr userDrawn="1"/>
          </p:nvSpPr>
          <p:spPr bwMode="auto">
            <a:xfrm>
              <a:off x="288925" y="5578475"/>
              <a:ext cx="288925" cy="441325"/>
            </a:xfrm>
            <a:custGeom>
              <a:avLst/>
              <a:gdLst>
                <a:gd name="T0" fmla="*/ 64 w 65"/>
                <a:gd name="T1" fmla="*/ 12 h 105"/>
                <a:gd name="T2" fmla="*/ 64 w 65"/>
                <a:gd name="T3" fmla="*/ 26 h 105"/>
                <a:gd name="T4" fmla="*/ 64 w 65"/>
                <a:gd name="T5" fmla="*/ 40 h 105"/>
                <a:gd name="T6" fmla="*/ 62 w 65"/>
                <a:gd name="T7" fmla="*/ 47 h 105"/>
                <a:gd name="T8" fmla="*/ 18 w 65"/>
                <a:gd name="T9" fmla="*/ 100 h 105"/>
                <a:gd name="T10" fmla="*/ 6 w 65"/>
                <a:gd name="T11" fmla="*/ 102 h 105"/>
                <a:gd name="T12" fmla="*/ 4 w 65"/>
                <a:gd name="T13" fmla="*/ 89 h 105"/>
                <a:gd name="T14" fmla="*/ 4 w 65"/>
                <a:gd name="T15" fmla="*/ 85 h 105"/>
                <a:gd name="T16" fmla="*/ 4 w 65"/>
                <a:gd name="T17" fmla="*/ 84 h 105"/>
                <a:gd name="T18" fmla="*/ 4 w 65"/>
                <a:gd name="T19" fmla="*/ 69 h 105"/>
                <a:gd name="T20" fmla="*/ 7 w 65"/>
                <a:gd name="T21" fmla="*/ 55 h 105"/>
                <a:gd name="T22" fmla="*/ 48 w 65"/>
                <a:gd name="T23" fmla="*/ 5 h 105"/>
                <a:gd name="T24" fmla="*/ 59 w 65"/>
                <a:gd name="T25" fmla="*/ 2 h 105"/>
                <a:gd name="T26" fmla="*/ 64 w 65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5">
                  <a:moveTo>
                    <a:pt x="64" y="12"/>
                  </a:moveTo>
                  <a:cubicBezTo>
                    <a:pt x="61" y="16"/>
                    <a:pt x="64" y="21"/>
                    <a:pt x="64" y="26"/>
                  </a:cubicBezTo>
                  <a:cubicBezTo>
                    <a:pt x="64" y="31"/>
                    <a:pt x="63" y="35"/>
                    <a:pt x="64" y="40"/>
                  </a:cubicBezTo>
                  <a:cubicBezTo>
                    <a:pt x="65" y="42"/>
                    <a:pt x="63" y="45"/>
                    <a:pt x="62" y="47"/>
                  </a:cubicBezTo>
                  <a:cubicBezTo>
                    <a:pt x="47" y="65"/>
                    <a:pt x="33" y="83"/>
                    <a:pt x="18" y="100"/>
                  </a:cubicBezTo>
                  <a:cubicBezTo>
                    <a:pt x="15" y="104"/>
                    <a:pt x="10" y="105"/>
                    <a:pt x="6" y="102"/>
                  </a:cubicBezTo>
                  <a:cubicBezTo>
                    <a:pt x="3" y="99"/>
                    <a:pt x="2" y="94"/>
                    <a:pt x="4" y="89"/>
                  </a:cubicBezTo>
                  <a:cubicBezTo>
                    <a:pt x="4" y="88"/>
                    <a:pt x="4" y="86"/>
                    <a:pt x="4" y="85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4" y="69"/>
                  </a:cubicBezTo>
                  <a:cubicBezTo>
                    <a:pt x="1" y="63"/>
                    <a:pt x="4" y="59"/>
                    <a:pt x="7" y="55"/>
                  </a:cubicBezTo>
                  <a:cubicBezTo>
                    <a:pt x="21" y="38"/>
                    <a:pt x="35" y="22"/>
                    <a:pt x="48" y="5"/>
                  </a:cubicBezTo>
                  <a:cubicBezTo>
                    <a:pt x="51" y="1"/>
                    <a:pt x="55" y="0"/>
                    <a:pt x="59" y="2"/>
                  </a:cubicBezTo>
                  <a:cubicBezTo>
                    <a:pt x="62" y="3"/>
                    <a:pt x="64" y="7"/>
                    <a:pt x="6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4" name="Freeform 79"/>
            <p:cNvSpPr>
              <a:spLocks/>
            </p:cNvSpPr>
            <p:nvPr userDrawn="1"/>
          </p:nvSpPr>
          <p:spPr bwMode="auto">
            <a:xfrm>
              <a:off x="-4763" y="5351463"/>
              <a:ext cx="288925" cy="441325"/>
            </a:xfrm>
            <a:custGeom>
              <a:avLst/>
              <a:gdLst>
                <a:gd name="T0" fmla="*/ 64 w 65"/>
                <a:gd name="T1" fmla="*/ 12 h 105"/>
                <a:gd name="T2" fmla="*/ 64 w 65"/>
                <a:gd name="T3" fmla="*/ 25 h 105"/>
                <a:gd name="T4" fmla="*/ 64 w 65"/>
                <a:gd name="T5" fmla="*/ 40 h 105"/>
                <a:gd name="T6" fmla="*/ 62 w 65"/>
                <a:gd name="T7" fmla="*/ 48 h 105"/>
                <a:gd name="T8" fmla="*/ 19 w 65"/>
                <a:gd name="T9" fmla="*/ 99 h 105"/>
                <a:gd name="T10" fmla="*/ 7 w 65"/>
                <a:gd name="T11" fmla="*/ 102 h 105"/>
                <a:gd name="T12" fmla="*/ 4 w 65"/>
                <a:gd name="T13" fmla="*/ 88 h 105"/>
                <a:gd name="T14" fmla="*/ 4 w 65"/>
                <a:gd name="T15" fmla="*/ 85 h 105"/>
                <a:gd name="T16" fmla="*/ 4 w 65"/>
                <a:gd name="T17" fmla="*/ 84 h 105"/>
                <a:gd name="T18" fmla="*/ 3 w 65"/>
                <a:gd name="T19" fmla="*/ 78 h 105"/>
                <a:gd name="T20" fmla="*/ 7 w 65"/>
                <a:gd name="T21" fmla="*/ 54 h 105"/>
                <a:gd name="T22" fmla="*/ 48 w 65"/>
                <a:gd name="T23" fmla="*/ 6 h 105"/>
                <a:gd name="T24" fmla="*/ 58 w 65"/>
                <a:gd name="T25" fmla="*/ 1 h 105"/>
                <a:gd name="T26" fmla="*/ 64 w 65"/>
                <a:gd name="T27" fmla="*/ 1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5">
                  <a:moveTo>
                    <a:pt x="64" y="12"/>
                  </a:moveTo>
                  <a:cubicBezTo>
                    <a:pt x="62" y="16"/>
                    <a:pt x="64" y="20"/>
                    <a:pt x="64" y="25"/>
                  </a:cubicBezTo>
                  <a:cubicBezTo>
                    <a:pt x="64" y="30"/>
                    <a:pt x="63" y="35"/>
                    <a:pt x="64" y="40"/>
                  </a:cubicBezTo>
                  <a:cubicBezTo>
                    <a:pt x="65" y="42"/>
                    <a:pt x="63" y="46"/>
                    <a:pt x="62" y="48"/>
                  </a:cubicBezTo>
                  <a:cubicBezTo>
                    <a:pt x="48" y="65"/>
                    <a:pt x="33" y="82"/>
                    <a:pt x="19" y="99"/>
                  </a:cubicBezTo>
                  <a:cubicBezTo>
                    <a:pt x="15" y="104"/>
                    <a:pt x="11" y="105"/>
                    <a:pt x="7" y="102"/>
                  </a:cubicBezTo>
                  <a:cubicBezTo>
                    <a:pt x="3" y="99"/>
                    <a:pt x="2" y="94"/>
                    <a:pt x="4" y="88"/>
                  </a:cubicBezTo>
                  <a:cubicBezTo>
                    <a:pt x="5" y="87"/>
                    <a:pt x="4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ubicBezTo>
                    <a:pt x="3" y="82"/>
                    <a:pt x="2" y="79"/>
                    <a:pt x="3" y="78"/>
                  </a:cubicBezTo>
                  <a:cubicBezTo>
                    <a:pt x="7" y="70"/>
                    <a:pt x="0" y="62"/>
                    <a:pt x="7" y="54"/>
                  </a:cubicBezTo>
                  <a:cubicBezTo>
                    <a:pt x="22" y="39"/>
                    <a:pt x="34" y="22"/>
                    <a:pt x="48" y="6"/>
                  </a:cubicBezTo>
                  <a:cubicBezTo>
                    <a:pt x="50" y="2"/>
                    <a:pt x="53" y="0"/>
                    <a:pt x="58" y="1"/>
                  </a:cubicBezTo>
                  <a:cubicBezTo>
                    <a:pt x="62" y="2"/>
                    <a:pt x="65" y="6"/>
                    <a:pt x="6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5" name="Freeform 80"/>
            <p:cNvSpPr>
              <a:spLocks/>
            </p:cNvSpPr>
            <p:nvPr userDrawn="1"/>
          </p:nvSpPr>
          <p:spPr bwMode="auto">
            <a:xfrm>
              <a:off x="4763" y="5637213"/>
              <a:ext cx="284163" cy="446088"/>
            </a:xfrm>
            <a:custGeom>
              <a:avLst/>
              <a:gdLst>
                <a:gd name="T0" fmla="*/ 3 w 64"/>
                <a:gd name="T1" fmla="*/ 87 h 106"/>
                <a:gd name="T2" fmla="*/ 2 w 64"/>
                <a:gd name="T3" fmla="*/ 74 h 106"/>
                <a:gd name="T4" fmla="*/ 2 w 64"/>
                <a:gd name="T5" fmla="*/ 71 h 106"/>
                <a:gd name="T6" fmla="*/ 4 w 64"/>
                <a:gd name="T7" fmla="*/ 57 h 106"/>
                <a:gd name="T8" fmla="*/ 46 w 64"/>
                <a:gd name="T9" fmla="*/ 5 h 106"/>
                <a:gd name="T10" fmla="*/ 59 w 64"/>
                <a:gd name="T11" fmla="*/ 3 h 106"/>
                <a:gd name="T12" fmla="*/ 61 w 64"/>
                <a:gd name="T13" fmla="*/ 17 h 106"/>
                <a:gd name="T14" fmla="*/ 60 w 64"/>
                <a:gd name="T15" fmla="*/ 19 h 106"/>
                <a:gd name="T16" fmla="*/ 60 w 64"/>
                <a:gd name="T17" fmla="*/ 33 h 106"/>
                <a:gd name="T18" fmla="*/ 58 w 64"/>
                <a:gd name="T19" fmla="*/ 50 h 106"/>
                <a:gd name="T20" fmla="*/ 17 w 64"/>
                <a:gd name="T21" fmla="*/ 100 h 106"/>
                <a:gd name="T22" fmla="*/ 2 w 64"/>
                <a:gd name="T23" fmla="*/ 99 h 106"/>
                <a:gd name="T24" fmla="*/ 3 w 64"/>
                <a:gd name="T2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106">
                  <a:moveTo>
                    <a:pt x="3" y="87"/>
                  </a:moveTo>
                  <a:cubicBezTo>
                    <a:pt x="0" y="83"/>
                    <a:pt x="0" y="78"/>
                    <a:pt x="2" y="74"/>
                  </a:cubicBezTo>
                  <a:cubicBezTo>
                    <a:pt x="3" y="73"/>
                    <a:pt x="3" y="72"/>
                    <a:pt x="2" y="71"/>
                  </a:cubicBezTo>
                  <a:cubicBezTo>
                    <a:pt x="0" y="66"/>
                    <a:pt x="1" y="61"/>
                    <a:pt x="4" y="57"/>
                  </a:cubicBezTo>
                  <a:cubicBezTo>
                    <a:pt x="18" y="40"/>
                    <a:pt x="32" y="23"/>
                    <a:pt x="46" y="5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7"/>
                    <a:pt x="64" y="12"/>
                    <a:pt x="61" y="17"/>
                  </a:cubicBezTo>
                  <a:cubicBezTo>
                    <a:pt x="60" y="18"/>
                    <a:pt x="60" y="18"/>
                    <a:pt x="60" y="19"/>
                  </a:cubicBezTo>
                  <a:cubicBezTo>
                    <a:pt x="63" y="23"/>
                    <a:pt x="63" y="28"/>
                    <a:pt x="60" y="33"/>
                  </a:cubicBezTo>
                  <a:cubicBezTo>
                    <a:pt x="64" y="41"/>
                    <a:pt x="63" y="43"/>
                    <a:pt x="58" y="50"/>
                  </a:cubicBezTo>
                  <a:cubicBezTo>
                    <a:pt x="45" y="66"/>
                    <a:pt x="31" y="83"/>
                    <a:pt x="17" y="100"/>
                  </a:cubicBezTo>
                  <a:cubicBezTo>
                    <a:pt x="12" y="106"/>
                    <a:pt x="5" y="106"/>
                    <a:pt x="2" y="99"/>
                  </a:cubicBezTo>
                  <a:cubicBezTo>
                    <a:pt x="0" y="95"/>
                    <a:pt x="1" y="91"/>
                    <a:pt x="3" y="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6" name="Freeform 81"/>
            <p:cNvSpPr>
              <a:spLocks/>
            </p:cNvSpPr>
            <p:nvPr userDrawn="1"/>
          </p:nvSpPr>
          <p:spPr bwMode="auto">
            <a:xfrm>
              <a:off x="0" y="3906838"/>
              <a:ext cx="288925" cy="446088"/>
            </a:xfrm>
            <a:custGeom>
              <a:avLst/>
              <a:gdLst>
                <a:gd name="T0" fmla="*/ 4 w 65"/>
                <a:gd name="T1" fmla="*/ 73 h 106"/>
                <a:gd name="T2" fmla="*/ 6 w 65"/>
                <a:gd name="T3" fmla="*/ 56 h 106"/>
                <a:gd name="T4" fmla="*/ 37 w 65"/>
                <a:gd name="T5" fmla="*/ 18 h 106"/>
                <a:gd name="T6" fmla="*/ 47 w 65"/>
                <a:gd name="T7" fmla="*/ 6 h 106"/>
                <a:gd name="T8" fmla="*/ 59 w 65"/>
                <a:gd name="T9" fmla="*/ 3 h 106"/>
                <a:gd name="T10" fmla="*/ 62 w 65"/>
                <a:gd name="T11" fmla="*/ 16 h 106"/>
                <a:gd name="T12" fmla="*/ 62 w 65"/>
                <a:gd name="T13" fmla="*/ 20 h 106"/>
                <a:gd name="T14" fmla="*/ 61 w 65"/>
                <a:gd name="T15" fmla="*/ 33 h 106"/>
                <a:gd name="T16" fmla="*/ 59 w 65"/>
                <a:gd name="T17" fmla="*/ 50 h 106"/>
                <a:gd name="T18" fmla="*/ 19 w 65"/>
                <a:gd name="T19" fmla="*/ 99 h 106"/>
                <a:gd name="T20" fmla="*/ 5 w 65"/>
                <a:gd name="T21" fmla="*/ 103 h 106"/>
                <a:gd name="T22" fmla="*/ 3 w 65"/>
                <a:gd name="T23" fmla="*/ 89 h 106"/>
                <a:gd name="T24" fmla="*/ 3 w 65"/>
                <a:gd name="T25" fmla="*/ 86 h 106"/>
                <a:gd name="T26" fmla="*/ 4 w 65"/>
                <a:gd name="T27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06">
                  <a:moveTo>
                    <a:pt x="4" y="73"/>
                  </a:moveTo>
                  <a:cubicBezTo>
                    <a:pt x="0" y="65"/>
                    <a:pt x="1" y="62"/>
                    <a:pt x="6" y="56"/>
                  </a:cubicBezTo>
                  <a:cubicBezTo>
                    <a:pt x="16" y="44"/>
                    <a:pt x="27" y="31"/>
                    <a:pt x="37" y="18"/>
                  </a:cubicBezTo>
                  <a:cubicBezTo>
                    <a:pt x="41" y="14"/>
                    <a:pt x="44" y="10"/>
                    <a:pt x="47" y="6"/>
                  </a:cubicBezTo>
                  <a:cubicBezTo>
                    <a:pt x="51" y="1"/>
                    <a:pt x="55" y="0"/>
                    <a:pt x="59" y="3"/>
                  </a:cubicBezTo>
                  <a:cubicBezTo>
                    <a:pt x="64" y="6"/>
                    <a:pt x="64" y="10"/>
                    <a:pt x="62" y="16"/>
                  </a:cubicBezTo>
                  <a:cubicBezTo>
                    <a:pt x="62" y="18"/>
                    <a:pt x="62" y="19"/>
                    <a:pt x="62" y="20"/>
                  </a:cubicBezTo>
                  <a:cubicBezTo>
                    <a:pt x="64" y="25"/>
                    <a:pt x="64" y="29"/>
                    <a:pt x="61" y="33"/>
                  </a:cubicBezTo>
                  <a:cubicBezTo>
                    <a:pt x="65" y="41"/>
                    <a:pt x="65" y="43"/>
                    <a:pt x="59" y="50"/>
                  </a:cubicBezTo>
                  <a:cubicBezTo>
                    <a:pt x="46" y="66"/>
                    <a:pt x="32" y="83"/>
                    <a:pt x="19" y="99"/>
                  </a:cubicBezTo>
                  <a:cubicBezTo>
                    <a:pt x="14" y="105"/>
                    <a:pt x="10" y="106"/>
                    <a:pt x="5" y="103"/>
                  </a:cubicBezTo>
                  <a:cubicBezTo>
                    <a:pt x="2" y="100"/>
                    <a:pt x="1" y="95"/>
                    <a:pt x="3" y="89"/>
                  </a:cubicBezTo>
                  <a:cubicBezTo>
                    <a:pt x="4" y="88"/>
                    <a:pt x="4" y="87"/>
                    <a:pt x="3" y="86"/>
                  </a:cubicBezTo>
                  <a:cubicBezTo>
                    <a:pt x="1" y="79"/>
                    <a:pt x="1" y="78"/>
                    <a:pt x="4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7" name="Freeform 82"/>
            <p:cNvSpPr>
              <a:spLocks/>
            </p:cNvSpPr>
            <p:nvPr userDrawn="1"/>
          </p:nvSpPr>
          <p:spPr bwMode="auto">
            <a:xfrm>
              <a:off x="288925" y="5292725"/>
              <a:ext cx="288925" cy="441325"/>
            </a:xfrm>
            <a:custGeom>
              <a:avLst/>
              <a:gdLst>
                <a:gd name="T0" fmla="*/ 62 w 65"/>
                <a:gd name="T1" fmla="*/ 18 h 105"/>
                <a:gd name="T2" fmla="*/ 63 w 65"/>
                <a:gd name="T3" fmla="*/ 31 h 105"/>
                <a:gd name="T4" fmla="*/ 63 w 65"/>
                <a:gd name="T5" fmla="*/ 34 h 105"/>
                <a:gd name="T6" fmla="*/ 61 w 65"/>
                <a:gd name="T7" fmla="*/ 48 h 105"/>
                <a:gd name="T8" fmla="*/ 19 w 65"/>
                <a:gd name="T9" fmla="*/ 99 h 105"/>
                <a:gd name="T10" fmla="*/ 7 w 65"/>
                <a:gd name="T11" fmla="*/ 102 h 105"/>
                <a:gd name="T12" fmla="*/ 4 w 65"/>
                <a:gd name="T13" fmla="*/ 88 h 105"/>
                <a:gd name="T14" fmla="*/ 4 w 65"/>
                <a:gd name="T15" fmla="*/ 84 h 105"/>
                <a:gd name="T16" fmla="*/ 4 w 65"/>
                <a:gd name="T17" fmla="*/ 84 h 105"/>
                <a:gd name="T18" fmla="*/ 3 w 65"/>
                <a:gd name="T19" fmla="*/ 68 h 105"/>
                <a:gd name="T20" fmla="*/ 8 w 65"/>
                <a:gd name="T21" fmla="*/ 54 h 105"/>
                <a:gd name="T22" fmla="*/ 48 w 65"/>
                <a:gd name="T23" fmla="*/ 5 h 105"/>
                <a:gd name="T24" fmla="*/ 59 w 65"/>
                <a:gd name="T25" fmla="*/ 1 h 105"/>
                <a:gd name="T26" fmla="*/ 64 w 65"/>
                <a:gd name="T27" fmla="*/ 12 h 105"/>
                <a:gd name="T28" fmla="*/ 62 w 65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5">
                  <a:moveTo>
                    <a:pt x="62" y="18"/>
                  </a:moveTo>
                  <a:cubicBezTo>
                    <a:pt x="65" y="22"/>
                    <a:pt x="65" y="27"/>
                    <a:pt x="63" y="31"/>
                  </a:cubicBezTo>
                  <a:cubicBezTo>
                    <a:pt x="62" y="32"/>
                    <a:pt x="63" y="33"/>
                    <a:pt x="63" y="34"/>
                  </a:cubicBezTo>
                  <a:cubicBezTo>
                    <a:pt x="65" y="39"/>
                    <a:pt x="64" y="44"/>
                    <a:pt x="61" y="48"/>
                  </a:cubicBezTo>
                  <a:cubicBezTo>
                    <a:pt x="47" y="65"/>
                    <a:pt x="33" y="82"/>
                    <a:pt x="19" y="99"/>
                  </a:cubicBezTo>
                  <a:cubicBezTo>
                    <a:pt x="16" y="103"/>
                    <a:pt x="10" y="105"/>
                    <a:pt x="7" y="102"/>
                  </a:cubicBezTo>
                  <a:cubicBezTo>
                    <a:pt x="3" y="99"/>
                    <a:pt x="2" y="94"/>
                    <a:pt x="4" y="88"/>
                  </a:cubicBezTo>
                  <a:cubicBezTo>
                    <a:pt x="4" y="87"/>
                    <a:pt x="4" y="86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79"/>
                    <a:pt x="6" y="74"/>
                    <a:pt x="3" y="68"/>
                  </a:cubicBezTo>
                  <a:cubicBezTo>
                    <a:pt x="1" y="62"/>
                    <a:pt x="4" y="58"/>
                    <a:pt x="8" y="54"/>
                  </a:cubicBezTo>
                  <a:cubicBezTo>
                    <a:pt x="21" y="38"/>
                    <a:pt x="35" y="21"/>
                    <a:pt x="48" y="5"/>
                  </a:cubicBezTo>
                  <a:cubicBezTo>
                    <a:pt x="52" y="1"/>
                    <a:pt x="55" y="0"/>
                    <a:pt x="59" y="1"/>
                  </a:cubicBezTo>
                  <a:cubicBezTo>
                    <a:pt x="62" y="3"/>
                    <a:pt x="65" y="8"/>
                    <a:pt x="64" y="12"/>
                  </a:cubicBezTo>
                  <a:cubicBezTo>
                    <a:pt x="64" y="14"/>
                    <a:pt x="63" y="16"/>
                    <a:pt x="62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8" name="Freeform 83"/>
            <p:cNvSpPr>
              <a:spLocks/>
            </p:cNvSpPr>
            <p:nvPr userDrawn="1"/>
          </p:nvSpPr>
          <p:spPr bwMode="auto">
            <a:xfrm>
              <a:off x="4763" y="4483100"/>
              <a:ext cx="284163" cy="442913"/>
            </a:xfrm>
            <a:custGeom>
              <a:avLst/>
              <a:gdLst>
                <a:gd name="T0" fmla="*/ 60 w 64"/>
                <a:gd name="T1" fmla="*/ 19 h 105"/>
                <a:gd name="T2" fmla="*/ 60 w 64"/>
                <a:gd name="T3" fmla="*/ 33 h 105"/>
                <a:gd name="T4" fmla="*/ 58 w 64"/>
                <a:gd name="T5" fmla="*/ 50 h 105"/>
                <a:gd name="T6" fmla="*/ 17 w 64"/>
                <a:gd name="T7" fmla="*/ 100 h 105"/>
                <a:gd name="T8" fmla="*/ 10 w 64"/>
                <a:gd name="T9" fmla="*/ 104 h 105"/>
                <a:gd name="T10" fmla="*/ 2 w 64"/>
                <a:gd name="T11" fmla="*/ 100 h 105"/>
                <a:gd name="T12" fmla="*/ 2 w 64"/>
                <a:gd name="T13" fmla="*/ 90 h 105"/>
                <a:gd name="T14" fmla="*/ 2 w 64"/>
                <a:gd name="T15" fmla="*/ 85 h 105"/>
                <a:gd name="T16" fmla="*/ 3 w 64"/>
                <a:gd name="T17" fmla="*/ 73 h 105"/>
                <a:gd name="T18" fmla="*/ 2 w 64"/>
                <a:gd name="T19" fmla="*/ 61 h 105"/>
                <a:gd name="T20" fmla="*/ 5 w 64"/>
                <a:gd name="T21" fmla="*/ 56 h 105"/>
                <a:gd name="T22" fmla="*/ 45 w 64"/>
                <a:gd name="T23" fmla="*/ 7 h 105"/>
                <a:gd name="T24" fmla="*/ 59 w 64"/>
                <a:gd name="T25" fmla="*/ 3 h 105"/>
                <a:gd name="T26" fmla="*/ 60 w 64"/>
                <a:gd name="T27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05">
                  <a:moveTo>
                    <a:pt x="60" y="19"/>
                  </a:moveTo>
                  <a:cubicBezTo>
                    <a:pt x="63" y="24"/>
                    <a:pt x="63" y="28"/>
                    <a:pt x="60" y="33"/>
                  </a:cubicBezTo>
                  <a:cubicBezTo>
                    <a:pt x="64" y="40"/>
                    <a:pt x="63" y="43"/>
                    <a:pt x="58" y="50"/>
                  </a:cubicBezTo>
                  <a:cubicBezTo>
                    <a:pt x="45" y="66"/>
                    <a:pt x="31" y="83"/>
                    <a:pt x="17" y="100"/>
                  </a:cubicBezTo>
                  <a:cubicBezTo>
                    <a:pt x="16" y="102"/>
                    <a:pt x="13" y="103"/>
                    <a:pt x="10" y="104"/>
                  </a:cubicBezTo>
                  <a:cubicBezTo>
                    <a:pt x="7" y="105"/>
                    <a:pt x="4" y="103"/>
                    <a:pt x="2" y="100"/>
                  </a:cubicBezTo>
                  <a:cubicBezTo>
                    <a:pt x="0" y="97"/>
                    <a:pt x="0" y="93"/>
                    <a:pt x="2" y="90"/>
                  </a:cubicBezTo>
                  <a:cubicBezTo>
                    <a:pt x="2" y="88"/>
                    <a:pt x="2" y="86"/>
                    <a:pt x="2" y="85"/>
                  </a:cubicBezTo>
                  <a:cubicBezTo>
                    <a:pt x="0" y="80"/>
                    <a:pt x="2" y="77"/>
                    <a:pt x="3" y="73"/>
                  </a:cubicBezTo>
                  <a:cubicBezTo>
                    <a:pt x="3" y="69"/>
                    <a:pt x="0" y="65"/>
                    <a:pt x="2" y="61"/>
                  </a:cubicBezTo>
                  <a:cubicBezTo>
                    <a:pt x="3" y="59"/>
                    <a:pt x="4" y="57"/>
                    <a:pt x="5" y="56"/>
                  </a:cubicBezTo>
                  <a:cubicBezTo>
                    <a:pt x="18" y="40"/>
                    <a:pt x="32" y="23"/>
                    <a:pt x="45" y="7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7"/>
                    <a:pt x="64" y="12"/>
                    <a:pt x="60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9" name="Freeform 84"/>
            <p:cNvSpPr>
              <a:spLocks/>
            </p:cNvSpPr>
            <p:nvPr userDrawn="1"/>
          </p:nvSpPr>
          <p:spPr bwMode="auto">
            <a:xfrm>
              <a:off x="4763" y="4773613"/>
              <a:ext cx="284163" cy="442913"/>
            </a:xfrm>
            <a:custGeom>
              <a:avLst/>
              <a:gdLst>
                <a:gd name="T0" fmla="*/ 60 w 64"/>
                <a:gd name="T1" fmla="*/ 18 h 105"/>
                <a:gd name="T2" fmla="*/ 61 w 64"/>
                <a:gd name="T3" fmla="*/ 31 h 105"/>
                <a:gd name="T4" fmla="*/ 61 w 64"/>
                <a:gd name="T5" fmla="*/ 34 h 105"/>
                <a:gd name="T6" fmla="*/ 60 w 64"/>
                <a:gd name="T7" fmla="*/ 48 h 105"/>
                <a:gd name="T8" fmla="*/ 17 w 64"/>
                <a:gd name="T9" fmla="*/ 99 h 105"/>
                <a:gd name="T10" fmla="*/ 4 w 64"/>
                <a:gd name="T11" fmla="*/ 102 h 105"/>
                <a:gd name="T12" fmla="*/ 3 w 64"/>
                <a:gd name="T13" fmla="*/ 88 h 105"/>
                <a:gd name="T14" fmla="*/ 3 w 64"/>
                <a:gd name="T15" fmla="*/ 86 h 105"/>
                <a:gd name="T16" fmla="*/ 2 w 64"/>
                <a:gd name="T17" fmla="*/ 73 h 105"/>
                <a:gd name="T18" fmla="*/ 2 w 64"/>
                <a:gd name="T19" fmla="*/ 70 h 105"/>
                <a:gd name="T20" fmla="*/ 3 w 64"/>
                <a:gd name="T21" fmla="*/ 58 h 105"/>
                <a:gd name="T22" fmla="*/ 47 w 64"/>
                <a:gd name="T23" fmla="*/ 4 h 105"/>
                <a:gd name="T24" fmla="*/ 59 w 64"/>
                <a:gd name="T25" fmla="*/ 3 h 105"/>
                <a:gd name="T26" fmla="*/ 61 w 64"/>
                <a:gd name="T27" fmla="*/ 16 h 105"/>
                <a:gd name="T28" fmla="*/ 60 w 64"/>
                <a:gd name="T29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18"/>
                  </a:moveTo>
                  <a:cubicBezTo>
                    <a:pt x="63" y="23"/>
                    <a:pt x="63" y="27"/>
                    <a:pt x="61" y="31"/>
                  </a:cubicBezTo>
                  <a:cubicBezTo>
                    <a:pt x="60" y="32"/>
                    <a:pt x="61" y="34"/>
                    <a:pt x="61" y="34"/>
                  </a:cubicBezTo>
                  <a:cubicBezTo>
                    <a:pt x="63" y="40"/>
                    <a:pt x="63" y="43"/>
                    <a:pt x="60" y="48"/>
                  </a:cubicBezTo>
                  <a:cubicBezTo>
                    <a:pt x="45" y="65"/>
                    <a:pt x="31" y="82"/>
                    <a:pt x="17" y="99"/>
                  </a:cubicBezTo>
                  <a:cubicBezTo>
                    <a:pt x="13" y="104"/>
                    <a:pt x="8" y="105"/>
                    <a:pt x="4" y="102"/>
                  </a:cubicBezTo>
                  <a:cubicBezTo>
                    <a:pt x="0" y="99"/>
                    <a:pt x="0" y="93"/>
                    <a:pt x="3" y="88"/>
                  </a:cubicBezTo>
                  <a:cubicBezTo>
                    <a:pt x="3" y="87"/>
                    <a:pt x="3" y="87"/>
                    <a:pt x="3" y="86"/>
                  </a:cubicBezTo>
                  <a:cubicBezTo>
                    <a:pt x="0" y="82"/>
                    <a:pt x="0" y="78"/>
                    <a:pt x="2" y="73"/>
                  </a:cubicBezTo>
                  <a:cubicBezTo>
                    <a:pt x="3" y="73"/>
                    <a:pt x="2" y="71"/>
                    <a:pt x="2" y="70"/>
                  </a:cubicBezTo>
                  <a:cubicBezTo>
                    <a:pt x="0" y="66"/>
                    <a:pt x="0" y="61"/>
                    <a:pt x="3" y="58"/>
                  </a:cubicBezTo>
                  <a:cubicBezTo>
                    <a:pt x="18" y="40"/>
                    <a:pt x="32" y="22"/>
                    <a:pt x="47" y="4"/>
                  </a:cubicBezTo>
                  <a:cubicBezTo>
                    <a:pt x="50" y="0"/>
                    <a:pt x="55" y="0"/>
                    <a:pt x="59" y="3"/>
                  </a:cubicBezTo>
                  <a:cubicBezTo>
                    <a:pt x="63" y="6"/>
                    <a:pt x="64" y="11"/>
                    <a:pt x="61" y="16"/>
                  </a:cubicBezTo>
                  <a:cubicBezTo>
                    <a:pt x="61" y="17"/>
                    <a:pt x="60" y="17"/>
                    <a:pt x="60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0" name="Freeform 85"/>
            <p:cNvSpPr>
              <a:spLocks/>
            </p:cNvSpPr>
            <p:nvPr userDrawn="1"/>
          </p:nvSpPr>
          <p:spPr bwMode="auto">
            <a:xfrm>
              <a:off x="279400" y="392113"/>
              <a:ext cx="293688" cy="433388"/>
            </a:xfrm>
            <a:custGeom>
              <a:avLst/>
              <a:gdLst>
                <a:gd name="T0" fmla="*/ 55 w 66"/>
                <a:gd name="T1" fmla="*/ 0 h 103"/>
                <a:gd name="T2" fmla="*/ 63 w 66"/>
                <a:gd name="T3" fmla="*/ 14 h 103"/>
                <a:gd name="T4" fmla="*/ 63 w 66"/>
                <a:gd name="T5" fmla="*/ 21 h 103"/>
                <a:gd name="T6" fmla="*/ 62 w 66"/>
                <a:gd name="T7" fmla="*/ 32 h 103"/>
                <a:gd name="T8" fmla="*/ 63 w 66"/>
                <a:gd name="T9" fmla="*/ 44 h 103"/>
                <a:gd name="T10" fmla="*/ 61 w 66"/>
                <a:gd name="T11" fmla="*/ 47 h 103"/>
                <a:gd name="T12" fmla="*/ 19 w 66"/>
                <a:gd name="T13" fmla="*/ 99 h 103"/>
                <a:gd name="T14" fmla="*/ 11 w 66"/>
                <a:gd name="T15" fmla="*/ 103 h 103"/>
                <a:gd name="T16" fmla="*/ 3 w 66"/>
                <a:gd name="T17" fmla="*/ 88 h 103"/>
                <a:gd name="T18" fmla="*/ 3 w 66"/>
                <a:gd name="T19" fmla="*/ 84 h 103"/>
                <a:gd name="T20" fmla="*/ 3 w 66"/>
                <a:gd name="T21" fmla="*/ 76 h 103"/>
                <a:gd name="T22" fmla="*/ 3 w 66"/>
                <a:gd name="T23" fmla="*/ 67 h 103"/>
                <a:gd name="T24" fmla="*/ 6 w 66"/>
                <a:gd name="T25" fmla="*/ 55 h 103"/>
                <a:gd name="T26" fmla="*/ 47 w 66"/>
                <a:gd name="T27" fmla="*/ 5 h 103"/>
                <a:gd name="T28" fmla="*/ 49 w 66"/>
                <a:gd name="T29" fmla="*/ 3 h 103"/>
                <a:gd name="T30" fmla="*/ 55 w 66"/>
                <a:gd name="T3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103">
                  <a:moveTo>
                    <a:pt x="55" y="0"/>
                  </a:moveTo>
                  <a:cubicBezTo>
                    <a:pt x="62" y="0"/>
                    <a:pt x="66" y="8"/>
                    <a:pt x="63" y="14"/>
                  </a:cubicBezTo>
                  <a:cubicBezTo>
                    <a:pt x="62" y="17"/>
                    <a:pt x="62" y="18"/>
                    <a:pt x="63" y="21"/>
                  </a:cubicBezTo>
                  <a:cubicBezTo>
                    <a:pt x="65" y="25"/>
                    <a:pt x="62" y="28"/>
                    <a:pt x="62" y="32"/>
                  </a:cubicBezTo>
                  <a:cubicBezTo>
                    <a:pt x="62" y="36"/>
                    <a:pt x="65" y="39"/>
                    <a:pt x="63" y="44"/>
                  </a:cubicBezTo>
                  <a:cubicBezTo>
                    <a:pt x="62" y="45"/>
                    <a:pt x="62" y="46"/>
                    <a:pt x="61" y="47"/>
                  </a:cubicBezTo>
                  <a:cubicBezTo>
                    <a:pt x="47" y="64"/>
                    <a:pt x="33" y="81"/>
                    <a:pt x="19" y="99"/>
                  </a:cubicBezTo>
                  <a:cubicBezTo>
                    <a:pt x="17" y="101"/>
                    <a:pt x="14" y="103"/>
                    <a:pt x="11" y="103"/>
                  </a:cubicBezTo>
                  <a:cubicBezTo>
                    <a:pt x="4" y="102"/>
                    <a:pt x="0" y="95"/>
                    <a:pt x="3" y="88"/>
                  </a:cubicBezTo>
                  <a:cubicBezTo>
                    <a:pt x="4" y="87"/>
                    <a:pt x="3" y="85"/>
                    <a:pt x="3" y="84"/>
                  </a:cubicBezTo>
                  <a:cubicBezTo>
                    <a:pt x="3" y="81"/>
                    <a:pt x="2" y="78"/>
                    <a:pt x="3" y="76"/>
                  </a:cubicBezTo>
                  <a:cubicBezTo>
                    <a:pt x="4" y="72"/>
                    <a:pt x="5" y="70"/>
                    <a:pt x="3" y="67"/>
                  </a:cubicBezTo>
                  <a:cubicBezTo>
                    <a:pt x="1" y="63"/>
                    <a:pt x="3" y="59"/>
                    <a:pt x="6" y="55"/>
                  </a:cubicBezTo>
                  <a:cubicBezTo>
                    <a:pt x="20" y="39"/>
                    <a:pt x="33" y="22"/>
                    <a:pt x="47" y="5"/>
                  </a:cubicBezTo>
                  <a:cubicBezTo>
                    <a:pt x="48" y="4"/>
                    <a:pt x="48" y="3"/>
                    <a:pt x="49" y="3"/>
                  </a:cubicBezTo>
                  <a:cubicBezTo>
                    <a:pt x="51" y="2"/>
                    <a:pt x="53" y="1"/>
                    <a:pt x="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1" name="Freeform 86"/>
            <p:cNvSpPr>
              <a:spLocks/>
            </p:cNvSpPr>
            <p:nvPr userDrawn="1"/>
          </p:nvSpPr>
          <p:spPr bwMode="auto">
            <a:xfrm>
              <a:off x="4763" y="5060950"/>
              <a:ext cx="284163" cy="441325"/>
            </a:xfrm>
            <a:custGeom>
              <a:avLst/>
              <a:gdLst>
                <a:gd name="T0" fmla="*/ 60 w 64"/>
                <a:gd name="T1" fmla="*/ 19 h 105"/>
                <a:gd name="T2" fmla="*/ 61 w 64"/>
                <a:gd name="T3" fmla="*/ 32 h 105"/>
                <a:gd name="T4" fmla="*/ 61 w 64"/>
                <a:gd name="T5" fmla="*/ 35 h 105"/>
                <a:gd name="T6" fmla="*/ 60 w 64"/>
                <a:gd name="T7" fmla="*/ 48 h 105"/>
                <a:gd name="T8" fmla="*/ 17 w 64"/>
                <a:gd name="T9" fmla="*/ 101 h 105"/>
                <a:gd name="T10" fmla="*/ 4 w 64"/>
                <a:gd name="T11" fmla="*/ 102 h 105"/>
                <a:gd name="T12" fmla="*/ 2 w 64"/>
                <a:gd name="T13" fmla="*/ 89 h 105"/>
                <a:gd name="T14" fmla="*/ 2 w 64"/>
                <a:gd name="T15" fmla="*/ 85 h 105"/>
                <a:gd name="T16" fmla="*/ 2 w 64"/>
                <a:gd name="T17" fmla="*/ 75 h 105"/>
                <a:gd name="T18" fmla="*/ 2 w 64"/>
                <a:gd name="T19" fmla="*/ 70 h 105"/>
                <a:gd name="T20" fmla="*/ 3 w 64"/>
                <a:gd name="T21" fmla="*/ 58 h 105"/>
                <a:gd name="T22" fmla="*/ 47 w 64"/>
                <a:gd name="T23" fmla="*/ 5 h 105"/>
                <a:gd name="T24" fmla="*/ 59 w 64"/>
                <a:gd name="T25" fmla="*/ 3 h 105"/>
                <a:gd name="T26" fmla="*/ 61 w 64"/>
                <a:gd name="T27" fmla="*/ 17 h 105"/>
                <a:gd name="T28" fmla="*/ 60 w 64"/>
                <a:gd name="T29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19"/>
                  </a:moveTo>
                  <a:cubicBezTo>
                    <a:pt x="63" y="23"/>
                    <a:pt x="64" y="27"/>
                    <a:pt x="61" y="32"/>
                  </a:cubicBezTo>
                  <a:cubicBezTo>
                    <a:pt x="60" y="33"/>
                    <a:pt x="61" y="34"/>
                    <a:pt x="61" y="35"/>
                  </a:cubicBezTo>
                  <a:cubicBezTo>
                    <a:pt x="63" y="40"/>
                    <a:pt x="63" y="44"/>
                    <a:pt x="60" y="48"/>
                  </a:cubicBezTo>
                  <a:cubicBezTo>
                    <a:pt x="46" y="65"/>
                    <a:pt x="31" y="83"/>
                    <a:pt x="17" y="101"/>
                  </a:cubicBezTo>
                  <a:cubicBezTo>
                    <a:pt x="13" y="105"/>
                    <a:pt x="8" y="105"/>
                    <a:pt x="4" y="102"/>
                  </a:cubicBezTo>
                  <a:cubicBezTo>
                    <a:pt x="1" y="100"/>
                    <a:pt x="0" y="94"/>
                    <a:pt x="2" y="89"/>
                  </a:cubicBezTo>
                  <a:cubicBezTo>
                    <a:pt x="2" y="88"/>
                    <a:pt x="2" y="86"/>
                    <a:pt x="2" y="85"/>
                  </a:cubicBezTo>
                  <a:cubicBezTo>
                    <a:pt x="2" y="81"/>
                    <a:pt x="2" y="78"/>
                    <a:pt x="2" y="75"/>
                  </a:cubicBezTo>
                  <a:cubicBezTo>
                    <a:pt x="2" y="73"/>
                    <a:pt x="2" y="71"/>
                    <a:pt x="2" y="70"/>
                  </a:cubicBezTo>
                  <a:cubicBezTo>
                    <a:pt x="0" y="66"/>
                    <a:pt x="0" y="62"/>
                    <a:pt x="3" y="58"/>
                  </a:cubicBezTo>
                  <a:cubicBezTo>
                    <a:pt x="18" y="40"/>
                    <a:pt x="32" y="23"/>
                    <a:pt x="47" y="5"/>
                  </a:cubicBezTo>
                  <a:cubicBezTo>
                    <a:pt x="50" y="1"/>
                    <a:pt x="55" y="0"/>
                    <a:pt x="59" y="3"/>
                  </a:cubicBezTo>
                  <a:cubicBezTo>
                    <a:pt x="63" y="6"/>
                    <a:pt x="64" y="12"/>
                    <a:pt x="61" y="17"/>
                  </a:cubicBezTo>
                  <a:cubicBezTo>
                    <a:pt x="61" y="17"/>
                    <a:pt x="60" y="18"/>
                    <a:pt x="60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2" name="Freeform 87"/>
            <p:cNvSpPr>
              <a:spLocks/>
            </p:cNvSpPr>
            <p:nvPr userDrawn="1"/>
          </p:nvSpPr>
          <p:spPr bwMode="auto">
            <a:xfrm>
              <a:off x="293688" y="5002213"/>
              <a:ext cx="284163" cy="441325"/>
            </a:xfrm>
            <a:custGeom>
              <a:avLst/>
              <a:gdLst>
                <a:gd name="T0" fmla="*/ 11 w 64"/>
                <a:gd name="T1" fmla="*/ 105 h 105"/>
                <a:gd name="T2" fmla="*/ 3 w 64"/>
                <a:gd name="T3" fmla="*/ 89 h 105"/>
                <a:gd name="T4" fmla="*/ 3 w 64"/>
                <a:gd name="T5" fmla="*/ 84 h 105"/>
                <a:gd name="T6" fmla="*/ 2 w 64"/>
                <a:gd name="T7" fmla="*/ 78 h 105"/>
                <a:gd name="T8" fmla="*/ 2 w 64"/>
                <a:gd name="T9" fmla="*/ 66 h 105"/>
                <a:gd name="T10" fmla="*/ 4 w 64"/>
                <a:gd name="T11" fmla="*/ 58 h 105"/>
                <a:gd name="T12" fmla="*/ 37 w 64"/>
                <a:gd name="T13" fmla="*/ 17 h 105"/>
                <a:gd name="T14" fmla="*/ 47 w 64"/>
                <a:gd name="T15" fmla="*/ 5 h 105"/>
                <a:gd name="T16" fmla="*/ 60 w 64"/>
                <a:gd name="T17" fmla="*/ 3 h 105"/>
                <a:gd name="T18" fmla="*/ 62 w 64"/>
                <a:gd name="T19" fmla="*/ 16 h 105"/>
                <a:gd name="T20" fmla="*/ 62 w 64"/>
                <a:gd name="T21" fmla="*/ 21 h 105"/>
                <a:gd name="T22" fmla="*/ 62 w 64"/>
                <a:gd name="T23" fmla="*/ 30 h 105"/>
                <a:gd name="T24" fmla="*/ 62 w 64"/>
                <a:gd name="T25" fmla="*/ 35 h 105"/>
                <a:gd name="T26" fmla="*/ 60 w 64"/>
                <a:gd name="T27" fmla="*/ 48 h 105"/>
                <a:gd name="T28" fmla="*/ 18 w 64"/>
                <a:gd name="T29" fmla="*/ 99 h 105"/>
                <a:gd name="T30" fmla="*/ 11 w 64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11" y="105"/>
                  </a:moveTo>
                  <a:cubicBezTo>
                    <a:pt x="4" y="104"/>
                    <a:pt x="0" y="96"/>
                    <a:pt x="3" y="89"/>
                  </a:cubicBezTo>
                  <a:cubicBezTo>
                    <a:pt x="4" y="87"/>
                    <a:pt x="4" y="86"/>
                    <a:pt x="3" y="84"/>
                  </a:cubicBezTo>
                  <a:cubicBezTo>
                    <a:pt x="2" y="82"/>
                    <a:pt x="1" y="80"/>
                    <a:pt x="2" y="78"/>
                  </a:cubicBezTo>
                  <a:cubicBezTo>
                    <a:pt x="3" y="74"/>
                    <a:pt x="3" y="70"/>
                    <a:pt x="2" y="66"/>
                  </a:cubicBezTo>
                  <a:cubicBezTo>
                    <a:pt x="1" y="64"/>
                    <a:pt x="3" y="60"/>
                    <a:pt x="4" y="58"/>
                  </a:cubicBezTo>
                  <a:cubicBezTo>
                    <a:pt x="15" y="44"/>
                    <a:pt x="26" y="31"/>
                    <a:pt x="37" y="17"/>
                  </a:cubicBezTo>
                  <a:cubicBezTo>
                    <a:pt x="41" y="13"/>
                    <a:pt x="44" y="9"/>
                    <a:pt x="47" y="5"/>
                  </a:cubicBezTo>
                  <a:cubicBezTo>
                    <a:pt x="51" y="1"/>
                    <a:pt x="56" y="0"/>
                    <a:pt x="60" y="3"/>
                  </a:cubicBezTo>
                  <a:cubicBezTo>
                    <a:pt x="63" y="6"/>
                    <a:pt x="64" y="11"/>
                    <a:pt x="62" y="16"/>
                  </a:cubicBezTo>
                  <a:cubicBezTo>
                    <a:pt x="62" y="18"/>
                    <a:pt x="62" y="20"/>
                    <a:pt x="62" y="21"/>
                  </a:cubicBezTo>
                  <a:cubicBezTo>
                    <a:pt x="62" y="24"/>
                    <a:pt x="62" y="27"/>
                    <a:pt x="62" y="30"/>
                  </a:cubicBezTo>
                  <a:cubicBezTo>
                    <a:pt x="62" y="32"/>
                    <a:pt x="62" y="34"/>
                    <a:pt x="62" y="35"/>
                  </a:cubicBezTo>
                  <a:cubicBezTo>
                    <a:pt x="64" y="40"/>
                    <a:pt x="64" y="44"/>
                    <a:pt x="60" y="48"/>
                  </a:cubicBezTo>
                  <a:cubicBezTo>
                    <a:pt x="46" y="65"/>
                    <a:pt x="33" y="82"/>
                    <a:pt x="18" y="99"/>
                  </a:cubicBezTo>
                  <a:cubicBezTo>
                    <a:pt x="16" y="102"/>
                    <a:pt x="13" y="103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3" name="Freeform 88"/>
            <p:cNvSpPr>
              <a:spLocks/>
            </p:cNvSpPr>
            <p:nvPr userDrawn="1"/>
          </p:nvSpPr>
          <p:spPr bwMode="auto">
            <a:xfrm>
              <a:off x="-12700" y="3330575"/>
              <a:ext cx="296863" cy="441325"/>
            </a:xfrm>
            <a:custGeom>
              <a:avLst/>
              <a:gdLst>
                <a:gd name="T0" fmla="*/ 11 w 67"/>
                <a:gd name="T1" fmla="*/ 105 h 105"/>
                <a:gd name="T2" fmla="*/ 4 w 67"/>
                <a:gd name="T3" fmla="*/ 90 h 105"/>
                <a:gd name="T4" fmla="*/ 4 w 67"/>
                <a:gd name="T5" fmla="*/ 84 h 105"/>
                <a:gd name="T6" fmla="*/ 3 w 67"/>
                <a:gd name="T7" fmla="*/ 74 h 105"/>
                <a:gd name="T8" fmla="*/ 3 w 67"/>
                <a:gd name="T9" fmla="*/ 70 h 105"/>
                <a:gd name="T10" fmla="*/ 5 w 67"/>
                <a:gd name="T11" fmla="*/ 58 h 105"/>
                <a:gd name="T12" fmla="*/ 48 w 67"/>
                <a:gd name="T13" fmla="*/ 5 h 105"/>
                <a:gd name="T14" fmla="*/ 60 w 67"/>
                <a:gd name="T15" fmla="*/ 3 h 105"/>
                <a:gd name="T16" fmla="*/ 63 w 67"/>
                <a:gd name="T17" fmla="*/ 17 h 105"/>
                <a:gd name="T18" fmla="*/ 63 w 67"/>
                <a:gd name="T19" fmla="*/ 21 h 105"/>
                <a:gd name="T20" fmla="*/ 63 w 67"/>
                <a:gd name="T21" fmla="*/ 22 h 105"/>
                <a:gd name="T22" fmla="*/ 63 w 67"/>
                <a:gd name="T23" fmla="*/ 36 h 105"/>
                <a:gd name="T24" fmla="*/ 59 w 67"/>
                <a:gd name="T25" fmla="*/ 50 h 105"/>
                <a:gd name="T26" fmla="*/ 27 w 67"/>
                <a:gd name="T27" fmla="*/ 90 h 105"/>
                <a:gd name="T28" fmla="*/ 18 w 67"/>
                <a:gd name="T29" fmla="*/ 101 h 105"/>
                <a:gd name="T30" fmla="*/ 11 w 67"/>
                <a:gd name="T3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05">
                  <a:moveTo>
                    <a:pt x="11" y="105"/>
                  </a:moveTo>
                  <a:cubicBezTo>
                    <a:pt x="4" y="104"/>
                    <a:pt x="0" y="97"/>
                    <a:pt x="4" y="90"/>
                  </a:cubicBezTo>
                  <a:cubicBezTo>
                    <a:pt x="5" y="88"/>
                    <a:pt x="5" y="86"/>
                    <a:pt x="4" y="84"/>
                  </a:cubicBezTo>
                  <a:cubicBezTo>
                    <a:pt x="2" y="81"/>
                    <a:pt x="2" y="78"/>
                    <a:pt x="3" y="74"/>
                  </a:cubicBezTo>
                  <a:cubicBezTo>
                    <a:pt x="4" y="73"/>
                    <a:pt x="4" y="71"/>
                    <a:pt x="3" y="70"/>
                  </a:cubicBezTo>
                  <a:cubicBezTo>
                    <a:pt x="1" y="66"/>
                    <a:pt x="2" y="62"/>
                    <a:pt x="5" y="58"/>
                  </a:cubicBezTo>
                  <a:cubicBezTo>
                    <a:pt x="19" y="40"/>
                    <a:pt x="34" y="23"/>
                    <a:pt x="48" y="5"/>
                  </a:cubicBezTo>
                  <a:cubicBezTo>
                    <a:pt x="52" y="1"/>
                    <a:pt x="56" y="0"/>
                    <a:pt x="60" y="3"/>
                  </a:cubicBezTo>
                  <a:cubicBezTo>
                    <a:pt x="64" y="6"/>
                    <a:pt x="65" y="11"/>
                    <a:pt x="63" y="17"/>
                  </a:cubicBezTo>
                  <a:cubicBezTo>
                    <a:pt x="62" y="18"/>
                    <a:pt x="63" y="19"/>
                    <a:pt x="63" y="21"/>
                  </a:cubicBezTo>
                  <a:cubicBezTo>
                    <a:pt x="63" y="21"/>
                    <a:pt x="63" y="21"/>
                    <a:pt x="63" y="22"/>
                  </a:cubicBezTo>
                  <a:cubicBezTo>
                    <a:pt x="67" y="26"/>
                    <a:pt x="60" y="31"/>
                    <a:pt x="63" y="36"/>
                  </a:cubicBezTo>
                  <a:cubicBezTo>
                    <a:pt x="66" y="42"/>
                    <a:pt x="63" y="46"/>
                    <a:pt x="59" y="50"/>
                  </a:cubicBezTo>
                  <a:cubicBezTo>
                    <a:pt x="48" y="63"/>
                    <a:pt x="38" y="77"/>
                    <a:pt x="27" y="90"/>
                  </a:cubicBezTo>
                  <a:cubicBezTo>
                    <a:pt x="24" y="94"/>
                    <a:pt x="21" y="97"/>
                    <a:pt x="18" y="101"/>
                  </a:cubicBezTo>
                  <a:cubicBezTo>
                    <a:pt x="16" y="103"/>
                    <a:pt x="14" y="104"/>
                    <a:pt x="11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4" name="Freeform 89"/>
            <p:cNvSpPr>
              <a:spLocks/>
            </p:cNvSpPr>
            <p:nvPr userDrawn="1"/>
          </p:nvSpPr>
          <p:spPr bwMode="auto">
            <a:xfrm>
              <a:off x="-9525" y="741363"/>
              <a:ext cx="288925" cy="438150"/>
            </a:xfrm>
            <a:custGeom>
              <a:avLst/>
              <a:gdLst>
                <a:gd name="T0" fmla="*/ 53 w 65"/>
                <a:gd name="T1" fmla="*/ 0 h 104"/>
                <a:gd name="T2" fmla="*/ 62 w 65"/>
                <a:gd name="T3" fmla="*/ 14 h 104"/>
                <a:gd name="T4" fmla="*/ 62 w 65"/>
                <a:gd name="T5" fmla="*/ 21 h 104"/>
                <a:gd name="T6" fmla="*/ 62 w 65"/>
                <a:gd name="T7" fmla="*/ 30 h 104"/>
                <a:gd name="T8" fmla="*/ 62 w 65"/>
                <a:gd name="T9" fmla="*/ 34 h 104"/>
                <a:gd name="T10" fmla="*/ 61 w 65"/>
                <a:gd name="T11" fmla="*/ 46 h 104"/>
                <a:gd name="T12" fmla="*/ 39 w 65"/>
                <a:gd name="T13" fmla="*/ 72 h 104"/>
                <a:gd name="T14" fmla="*/ 18 w 65"/>
                <a:gd name="T15" fmla="*/ 99 h 104"/>
                <a:gd name="T16" fmla="*/ 5 w 65"/>
                <a:gd name="T17" fmla="*/ 101 h 104"/>
                <a:gd name="T18" fmla="*/ 3 w 65"/>
                <a:gd name="T19" fmla="*/ 87 h 104"/>
                <a:gd name="T20" fmla="*/ 3 w 65"/>
                <a:gd name="T21" fmla="*/ 84 h 104"/>
                <a:gd name="T22" fmla="*/ 2 w 65"/>
                <a:gd name="T23" fmla="*/ 74 h 104"/>
                <a:gd name="T24" fmla="*/ 2 w 65"/>
                <a:gd name="T25" fmla="*/ 68 h 104"/>
                <a:gd name="T26" fmla="*/ 4 w 65"/>
                <a:gd name="T27" fmla="*/ 56 h 104"/>
                <a:gd name="T28" fmla="*/ 31 w 65"/>
                <a:gd name="T29" fmla="*/ 24 h 104"/>
                <a:gd name="T30" fmla="*/ 47 w 65"/>
                <a:gd name="T31" fmla="*/ 5 h 104"/>
                <a:gd name="T32" fmla="*/ 53 w 65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04">
                  <a:moveTo>
                    <a:pt x="53" y="0"/>
                  </a:moveTo>
                  <a:cubicBezTo>
                    <a:pt x="61" y="0"/>
                    <a:pt x="65" y="7"/>
                    <a:pt x="62" y="14"/>
                  </a:cubicBezTo>
                  <a:cubicBezTo>
                    <a:pt x="61" y="16"/>
                    <a:pt x="61" y="18"/>
                    <a:pt x="62" y="21"/>
                  </a:cubicBezTo>
                  <a:cubicBezTo>
                    <a:pt x="63" y="23"/>
                    <a:pt x="62" y="27"/>
                    <a:pt x="62" y="30"/>
                  </a:cubicBezTo>
                  <a:cubicBezTo>
                    <a:pt x="62" y="31"/>
                    <a:pt x="61" y="33"/>
                    <a:pt x="62" y="34"/>
                  </a:cubicBezTo>
                  <a:cubicBezTo>
                    <a:pt x="64" y="39"/>
                    <a:pt x="63" y="43"/>
                    <a:pt x="61" y="46"/>
                  </a:cubicBezTo>
                  <a:cubicBezTo>
                    <a:pt x="54" y="55"/>
                    <a:pt x="46" y="63"/>
                    <a:pt x="39" y="72"/>
                  </a:cubicBezTo>
                  <a:cubicBezTo>
                    <a:pt x="32" y="81"/>
                    <a:pt x="25" y="90"/>
                    <a:pt x="18" y="99"/>
                  </a:cubicBezTo>
                  <a:cubicBezTo>
                    <a:pt x="14" y="104"/>
                    <a:pt x="9" y="104"/>
                    <a:pt x="5" y="101"/>
                  </a:cubicBezTo>
                  <a:cubicBezTo>
                    <a:pt x="1" y="98"/>
                    <a:pt x="0" y="93"/>
                    <a:pt x="3" y="87"/>
                  </a:cubicBezTo>
                  <a:cubicBezTo>
                    <a:pt x="3" y="86"/>
                    <a:pt x="3" y="85"/>
                    <a:pt x="3" y="84"/>
                  </a:cubicBezTo>
                  <a:cubicBezTo>
                    <a:pt x="2" y="81"/>
                    <a:pt x="1" y="77"/>
                    <a:pt x="2" y="74"/>
                  </a:cubicBezTo>
                  <a:cubicBezTo>
                    <a:pt x="3" y="72"/>
                    <a:pt x="3" y="70"/>
                    <a:pt x="2" y="68"/>
                  </a:cubicBezTo>
                  <a:cubicBezTo>
                    <a:pt x="0" y="63"/>
                    <a:pt x="1" y="60"/>
                    <a:pt x="4" y="56"/>
                  </a:cubicBezTo>
                  <a:cubicBezTo>
                    <a:pt x="13" y="46"/>
                    <a:pt x="22" y="35"/>
                    <a:pt x="31" y="24"/>
                  </a:cubicBezTo>
                  <a:cubicBezTo>
                    <a:pt x="36" y="18"/>
                    <a:pt x="41" y="11"/>
                    <a:pt x="47" y="5"/>
                  </a:cubicBezTo>
                  <a:cubicBezTo>
                    <a:pt x="49" y="2"/>
                    <a:pt x="51" y="1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5" name="Freeform 90"/>
            <p:cNvSpPr>
              <a:spLocks/>
            </p:cNvSpPr>
            <p:nvPr userDrawn="1"/>
          </p:nvSpPr>
          <p:spPr bwMode="auto">
            <a:xfrm>
              <a:off x="-4763" y="450850"/>
              <a:ext cx="284163" cy="441325"/>
            </a:xfrm>
            <a:custGeom>
              <a:avLst/>
              <a:gdLst>
                <a:gd name="T0" fmla="*/ 53 w 64"/>
                <a:gd name="T1" fmla="*/ 0 h 105"/>
                <a:gd name="T2" fmla="*/ 61 w 64"/>
                <a:gd name="T3" fmla="*/ 15 h 105"/>
                <a:gd name="T4" fmla="*/ 61 w 64"/>
                <a:gd name="T5" fmla="*/ 21 h 105"/>
                <a:gd name="T6" fmla="*/ 60 w 64"/>
                <a:gd name="T7" fmla="*/ 32 h 105"/>
                <a:gd name="T8" fmla="*/ 61 w 64"/>
                <a:gd name="T9" fmla="*/ 44 h 105"/>
                <a:gd name="T10" fmla="*/ 52 w 64"/>
                <a:gd name="T11" fmla="*/ 56 h 105"/>
                <a:gd name="T12" fmla="*/ 29 w 64"/>
                <a:gd name="T13" fmla="*/ 84 h 105"/>
                <a:gd name="T14" fmla="*/ 16 w 64"/>
                <a:gd name="T15" fmla="*/ 100 h 105"/>
                <a:gd name="T16" fmla="*/ 4 w 64"/>
                <a:gd name="T17" fmla="*/ 102 h 105"/>
                <a:gd name="T18" fmla="*/ 2 w 64"/>
                <a:gd name="T19" fmla="*/ 88 h 105"/>
                <a:gd name="T20" fmla="*/ 2 w 64"/>
                <a:gd name="T21" fmla="*/ 84 h 105"/>
                <a:gd name="T22" fmla="*/ 1 w 64"/>
                <a:gd name="T23" fmla="*/ 76 h 105"/>
                <a:gd name="T24" fmla="*/ 1 w 64"/>
                <a:gd name="T25" fmla="*/ 67 h 105"/>
                <a:gd name="T26" fmla="*/ 3 w 64"/>
                <a:gd name="T27" fmla="*/ 58 h 105"/>
                <a:gd name="T28" fmla="*/ 46 w 64"/>
                <a:gd name="T29" fmla="*/ 4 h 105"/>
                <a:gd name="T30" fmla="*/ 53 w 64"/>
                <a:gd name="T3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53" y="0"/>
                  </a:moveTo>
                  <a:cubicBezTo>
                    <a:pt x="60" y="1"/>
                    <a:pt x="64" y="8"/>
                    <a:pt x="61" y="15"/>
                  </a:cubicBezTo>
                  <a:cubicBezTo>
                    <a:pt x="60" y="17"/>
                    <a:pt x="60" y="18"/>
                    <a:pt x="61" y="21"/>
                  </a:cubicBezTo>
                  <a:cubicBezTo>
                    <a:pt x="63" y="25"/>
                    <a:pt x="60" y="29"/>
                    <a:pt x="60" y="32"/>
                  </a:cubicBezTo>
                  <a:cubicBezTo>
                    <a:pt x="60" y="36"/>
                    <a:pt x="63" y="40"/>
                    <a:pt x="61" y="44"/>
                  </a:cubicBezTo>
                  <a:cubicBezTo>
                    <a:pt x="59" y="48"/>
                    <a:pt x="55" y="52"/>
                    <a:pt x="52" y="56"/>
                  </a:cubicBezTo>
                  <a:cubicBezTo>
                    <a:pt x="45" y="65"/>
                    <a:pt x="37" y="74"/>
                    <a:pt x="29" y="84"/>
                  </a:cubicBezTo>
                  <a:cubicBezTo>
                    <a:pt x="25" y="89"/>
                    <a:pt x="20" y="94"/>
                    <a:pt x="16" y="100"/>
                  </a:cubicBezTo>
                  <a:cubicBezTo>
                    <a:pt x="12" y="104"/>
                    <a:pt x="8" y="105"/>
                    <a:pt x="4" y="102"/>
                  </a:cubicBezTo>
                  <a:cubicBezTo>
                    <a:pt x="1" y="99"/>
                    <a:pt x="0" y="93"/>
                    <a:pt x="2" y="88"/>
                  </a:cubicBezTo>
                  <a:cubicBezTo>
                    <a:pt x="2" y="87"/>
                    <a:pt x="2" y="85"/>
                    <a:pt x="2" y="84"/>
                  </a:cubicBezTo>
                  <a:cubicBezTo>
                    <a:pt x="1" y="81"/>
                    <a:pt x="0" y="78"/>
                    <a:pt x="1" y="76"/>
                  </a:cubicBezTo>
                  <a:cubicBezTo>
                    <a:pt x="2" y="73"/>
                    <a:pt x="1" y="70"/>
                    <a:pt x="1" y="67"/>
                  </a:cubicBezTo>
                  <a:cubicBezTo>
                    <a:pt x="1" y="64"/>
                    <a:pt x="1" y="60"/>
                    <a:pt x="3" y="58"/>
                  </a:cubicBezTo>
                  <a:cubicBezTo>
                    <a:pt x="17" y="40"/>
                    <a:pt x="32" y="22"/>
                    <a:pt x="46" y="4"/>
                  </a:cubicBezTo>
                  <a:cubicBezTo>
                    <a:pt x="48" y="2"/>
                    <a:pt x="51" y="1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6" name="Freeform 91"/>
            <p:cNvSpPr>
              <a:spLocks/>
            </p:cNvSpPr>
            <p:nvPr userDrawn="1"/>
          </p:nvSpPr>
          <p:spPr bwMode="auto">
            <a:xfrm>
              <a:off x="604838" y="4763"/>
              <a:ext cx="57150" cy="6858000"/>
            </a:xfrm>
            <a:custGeom>
              <a:avLst/>
              <a:gdLst>
                <a:gd name="T0" fmla="*/ 12 w 13"/>
                <a:gd name="T1" fmla="*/ 1166 h 1629"/>
                <a:gd name="T2" fmla="*/ 12 w 13"/>
                <a:gd name="T3" fmla="*/ 1103 h 1629"/>
                <a:gd name="T4" fmla="*/ 12 w 13"/>
                <a:gd name="T5" fmla="*/ 734 h 1629"/>
                <a:gd name="T6" fmla="*/ 12 w 13"/>
                <a:gd name="T7" fmla="*/ 515 h 1629"/>
                <a:gd name="T8" fmla="*/ 12 w 13"/>
                <a:gd name="T9" fmla="*/ 446 h 1629"/>
                <a:gd name="T10" fmla="*/ 12 w 13"/>
                <a:gd name="T11" fmla="*/ 0 h 1629"/>
                <a:gd name="T12" fmla="*/ 0 w 13"/>
                <a:gd name="T13" fmla="*/ 0 h 1629"/>
                <a:gd name="T14" fmla="*/ 0 w 13"/>
                <a:gd name="T15" fmla="*/ 5 h 1629"/>
                <a:gd name="T16" fmla="*/ 0 w 13"/>
                <a:gd name="T17" fmla="*/ 461 h 1629"/>
                <a:gd name="T18" fmla="*/ 0 w 13"/>
                <a:gd name="T19" fmla="*/ 551 h 1629"/>
                <a:gd name="T20" fmla="*/ 0 w 13"/>
                <a:gd name="T21" fmla="*/ 1112 h 1629"/>
                <a:gd name="T22" fmla="*/ 0 w 13"/>
                <a:gd name="T23" fmla="*/ 1206 h 1629"/>
                <a:gd name="T24" fmla="*/ 0 w 13"/>
                <a:gd name="T25" fmla="*/ 1629 h 1629"/>
                <a:gd name="T26" fmla="*/ 12 w 13"/>
                <a:gd name="T27" fmla="*/ 1629 h 1629"/>
                <a:gd name="T28" fmla="*/ 12 w 13"/>
                <a:gd name="T29" fmla="*/ 1166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629">
                  <a:moveTo>
                    <a:pt x="12" y="1166"/>
                  </a:moveTo>
                  <a:cubicBezTo>
                    <a:pt x="12" y="1145"/>
                    <a:pt x="12" y="1124"/>
                    <a:pt x="12" y="1103"/>
                  </a:cubicBezTo>
                  <a:cubicBezTo>
                    <a:pt x="12" y="980"/>
                    <a:pt x="13" y="857"/>
                    <a:pt x="12" y="734"/>
                  </a:cubicBezTo>
                  <a:cubicBezTo>
                    <a:pt x="12" y="661"/>
                    <a:pt x="12" y="588"/>
                    <a:pt x="12" y="515"/>
                  </a:cubicBezTo>
                  <a:cubicBezTo>
                    <a:pt x="12" y="492"/>
                    <a:pt x="12" y="469"/>
                    <a:pt x="12" y="446"/>
                  </a:cubicBezTo>
                  <a:cubicBezTo>
                    <a:pt x="12" y="297"/>
                    <a:pt x="12" y="148"/>
                    <a:pt x="12" y="0"/>
                  </a:cubicBezTo>
                  <a:cubicBezTo>
                    <a:pt x="8" y="0"/>
                    <a:pt x="4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57"/>
                    <a:pt x="0" y="309"/>
                    <a:pt x="0" y="461"/>
                  </a:cubicBezTo>
                  <a:cubicBezTo>
                    <a:pt x="0" y="491"/>
                    <a:pt x="0" y="521"/>
                    <a:pt x="0" y="551"/>
                  </a:cubicBezTo>
                  <a:cubicBezTo>
                    <a:pt x="0" y="738"/>
                    <a:pt x="0" y="925"/>
                    <a:pt x="0" y="1112"/>
                  </a:cubicBezTo>
                  <a:cubicBezTo>
                    <a:pt x="0" y="1144"/>
                    <a:pt x="0" y="1175"/>
                    <a:pt x="0" y="1206"/>
                  </a:cubicBezTo>
                  <a:cubicBezTo>
                    <a:pt x="0" y="1347"/>
                    <a:pt x="0" y="1488"/>
                    <a:pt x="0" y="1629"/>
                  </a:cubicBezTo>
                  <a:cubicBezTo>
                    <a:pt x="12" y="1629"/>
                    <a:pt x="12" y="1629"/>
                    <a:pt x="12" y="1629"/>
                  </a:cubicBezTo>
                  <a:cubicBezTo>
                    <a:pt x="12" y="1475"/>
                    <a:pt x="12" y="1320"/>
                    <a:pt x="12" y="11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7" name="Freeform 92"/>
            <p:cNvSpPr>
              <a:spLocks/>
            </p:cNvSpPr>
            <p:nvPr userDrawn="1"/>
          </p:nvSpPr>
          <p:spPr bwMode="auto">
            <a:xfrm>
              <a:off x="693738" y="6154738"/>
              <a:ext cx="284163" cy="442913"/>
            </a:xfrm>
            <a:custGeom>
              <a:avLst/>
              <a:gdLst>
                <a:gd name="T0" fmla="*/ 60 w 64"/>
                <a:gd name="T1" fmla="*/ 58 h 105"/>
                <a:gd name="T2" fmla="*/ 17 w 64"/>
                <a:gd name="T3" fmla="*/ 5 h 105"/>
                <a:gd name="T4" fmla="*/ 11 w 64"/>
                <a:gd name="T5" fmla="*/ 0 h 105"/>
                <a:gd name="T6" fmla="*/ 2 w 64"/>
                <a:gd name="T7" fmla="*/ 7 h 105"/>
                <a:gd name="T8" fmla="*/ 3 w 64"/>
                <a:gd name="T9" fmla="*/ 18 h 105"/>
                <a:gd name="T10" fmla="*/ 2 w 64"/>
                <a:gd name="T11" fmla="*/ 30 h 105"/>
                <a:gd name="T12" fmla="*/ 2 w 64"/>
                <a:gd name="T13" fmla="*/ 35 h 105"/>
                <a:gd name="T14" fmla="*/ 4 w 64"/>
                <a:gd name="T15" fmla="*/ 47 h 105"/>
                <a:gd name="T16" fmla="*/ 47 w 64"/>
                <a:gd name="T17" fmla="*/ 100 h 105"/>
                <a:gd name="T18" fmla="*/ 59 w 64"/>
                <a:gd name="T19" fmla="*/ 102 h 105"/>
                <a:gd name="T20" fmla="*/ 62 w 64"/>
                <a:gd name="T21" fmla="*/ 89 h 105"/>
                <a:gd name="T22" fmla="*/ 62 w 64"/>
                <a:gd name="T23" fmla="*/ 84 h 105"/>
                <a:gd name="T24" fmla="*/ 62 w 64"/>
                <a:gd name="T25" fmla="*/ 74 h 105"/>
                <a:gd name="T26" fmla="*/ 62 w 64"/>
                <a:gd name="T27" fmla="*/ 70 h 105"/>
                <a:gd name="T28" fmla="*/ 60 w 64"/>
                <a:gd name="T29" fmla="*/ 5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60" y="58"/>
                  </a:moveTo>
                  <a:cubicBezTo>
                    <a:pt x="46" y="40"/>
                    <a:pt x="32" y="22"/>
                    <a:pt x="17" y="5"/>
                  </a:cubicBezTo>
                  <a:cubicBezTo>
                    <a:pt x="15" y="3"/>
                    <a:pt x="13" y="2"/>
                    <a:pt x="11" y="0"/>
                  </a:cubicBezTo>
                  <a:cubicBezTo>
                    <a:pt x="6" y="1"/>
                    <a:pt x="4" y="3"/>
                    <a:pt x="2" y="7"/>
                  </a:cubicBezTo>
                  <a:cubicBezTo>
                    <a:pt x="0" y="11"/>
                    <a:pt x="3" y="15"/>
                    <a:pt x="3" y="18"/>
                  </a:cubicBezTo>
                  <a:cubicBezTo>
                    <a:pt x="3" y="22"/>
                    <a:pt x="0" y="26"/>
                    <a:pt x="2" y="30"/>
                  </a:cubicBezTo>
                  <a:cubicBezTo>
                    <a:pt x="3" y="32"/>
                    <a:pt x="3" y="34"/>
                    <a:pt x="2" y="35"/>
                  </a:cubicBezTo>
                  <a:cubicBezTo>
                    <a:pt x="1" y="40"/>
                    <a:pt x="1" y="44"/>
                    <a:pt x="4" y="47"/>
                  </a:cubicBezTo>
                  <a:cubicBezTo>
                    <a:pt x="18" y="65"/>
                    <a:pt x="33" y="83"/>
                    <a:pt x="47" y="100"/>
                  </a:cubicBezTo>
                  <a:cubicBezTo>
                    <a:pt x="51" y="105"/>
                    <a:pt x="56" y="105"/>
                    <a:pt x="59" y="102"/>
                  </a:cubicBezTo>
                  <a:cubicBezTo>
                    <a:pt x="63" y="99"/>
                    <a:pt x="64" y="94"/>
                    <a:pt x="62" y="89"/>
                  </a:cubicBezTo>
                  <a:cubicBezTo>
                    <a:pt x="61" y="88"/>
                    <a:pt x="61" y="86"/>
                    <a:pt x="62" y="84"/>
                  </a:cubicBezTo>
                  <a:cubicBezTo>
                    <a:pt x="63" y="81"/>
                    <a:pt x="63" y="78"/>
                    <a:pt x="62" y="74"/>
                  </a:cubicBezTo>
                  <a:cubicBezTo>
                    <a:pt x="61" y="73"/>
                    <a:pt x="61" y="71"/>
                    <a:pt x="62" y="70"/>
                  </a:cubicBezTo>
                  <a:cubicBezTo>
                    <a:pt x="64" y="65"/>
                    <a:pt x="63" y="61"/>
                    <a:pt x="6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8" name="Freeform 93"/>
            <p:cNvSpPr>
              <a:spLocks/>
            </p:cNvSpPr>
            <p:nvPr userDrawn="1"/>
          </p:nvSpPr>
          <p:spPr bwMode="auto">
            <a:xfrm>
              <a:off x="693738" y="6445250"/>
              <a:ext cx="284163" cy="417513"/>
            </a:xfrm>
            <a:custGeom>
              <a:avLst/>
              <a:gdLst>
                <a:gd name="T0" fmla="*/ 62 w 64"/>
                <a:gd name="T1" fmla="*/ 98 h 99"/>
                <a:gd name="T2" fmla="*/ 61 w 64"/>
                <a:gd name="T3" fmla="*/ 86 h 99"/>
                <a:gd name="T4" fmla="*/ 62 w 64"/>
                <a:gd name="T5" fmla="*/ 75 h 99"/>
                <a:gd name="T6" fmla="*/ 62 w 64"/>
                <a:gd name="T7" fmla="*/ 73 h 99"/>
                <a:gd name="T8" fmla="*/ 62 w 64"/>
                <a:gd name="T9" fmla="*/ 70 h 99"/>
                <a:gd name="T10" fmla="*/ 60 w 64"/>
                <a:gd name="T11" fmla="*/ 56 h 99"/>
                <a:gd name="T12" fmla="*/ 38 w 64"/>
                <a:gd name="T13" fmla="*/ 30 h 99"/>
                <a:gd name="T14" fmla="*/ 17 w 64"/>
                <a:gd name="T15" fmla="*/ 4 h 99"/>
                <a:gd name="T16" fmla="*/ 5 w 64"/>
                <a:gd name="T17" fmla="*/ 2 h 99"/>
                <a:gd name="T18" fmla="*/ 2 w 64"/>
                <a:gd name="T19" fmla="*/ 15 h 99"/>
                <a:gd name="T20" fmla="*/ 4 w 64"/>
                <a:gd name="T21" fmla="*/ 18 h 99"/>
                <a:gd name="T22" fmla="*/ 3 w 64"/>
                <a:gd name="T23" fmla="*/ 31 h 99"/>
                <a:gd name="T24" fmla="*/ 3 w 64"/>
                <a:gd name="T25" fmla="*/ 34 h 99"/>
                <a:gd name="T26" fmla="*/ 4 w 64"/>
                <a:gd name="T27" fmla="*/ 47 h 99"/>
                <a:gd name="T28" fmla="*/ 21 w 64"/>
                <a:gd name="T29" fmla="*/ 68 h 99"/>
                <a:gd name="T30" fmla="*/ 47 w 64"/>
                <a:gd name="T31" fmla="*/ 99 h 99"/>
                <a:gd name="T32" fmla="*/ 61 w 64"/>
                <a:gd name="T33" fmla="*/ 99 h 99"/>
                <a:gd name="T34" fmla="*/ 62 w 64"/>
                <a:gd name="T35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99">
                  <a:moveTo>
                    <a:pt x="62" y="98"/>
                  </a:moveTo>
                  <a:cubicBezTo>
                    <a:pt x="64" y="93"/>
                    <a:pt x="61" y="90"/>
                    <a:pt x="61" y="86"/>
                  </a:cubicBezTo>
                  <a:cubicBezTo>
                    <a:pt x="61" y="83"/>
                    <a:pt x="64" y="79"/>
                    <a:pt x="62" y="75"/>
                  </a:cubicBezTo>
                  <a:cubicBezTo>
                    <a:pt x="62" y="74"/>
                    <a:pt x="62" y="74"/>
                    <a:pt x="62" y="73"/>
                  </a:cubicBezTo>
                  <a:cubicBezTo>
                    <a:pt x="61" y="72"/>
                    <a:pt x="61" y="71"/>
                    <a:pt x="62" y="70"/>
                  </a:cubicBezTo>
                  <a:cubicBezTo>
                    <a:pt x="64" y="65"/>
                    <a:pt x="63" y="60"/>
                    <a:pt x="60" y="56"/>
                  </a:cubicBezTo>
                  <a:cubicBezTo>
                    <a:pt x="53" y="48"/>
                    <a:pt x="45" y="39"/>
                    <a:pt x="38" y="30"/>
                  </a:cubicBezTo>
                  <a:cubicBezTo>
                    <a:pt x="31" y="21"/>
                    <a:pt x="24" y="13"/>
                    <a:pt x="17" y="4"/>
                  </a:cubicBezTo>
                  <a:cubicBezTo>
                    <a:pt x="14" y="0"/>
                    <a:pt x="8" y="0"/>
                    <a:pt x="5" y="2"/>
                  </a:cubicBezTo>
                  <a:cubicBezTo>
                    <a:pt x="1" y="5"/>
                    <a:pt x="0" y="11"/>
                    <a:pt x="2" y="15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1" y="24"/>
                    <a:pt x="1" y="24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0" y="40"/>
                    <a:pt x="1" y="43"/>
                    <a:pt x="4" y="47"/>
                  </a:cubicBezTo>
                  <a:cubicBezTo>
                    <a:pt x="10" y="54"/>
                    <a:pt x="15" y="61"/>
                    <a:pt x="21" y="68"/>
                  </a:cubicBezTo>
                  <a:cubicBezTo>
                    <a:pt x="29" y="78"/>
                    <a:pt x="38" y="89"/>
                    <a:pt x="47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2" y="99"/>
                    <a:pt x="62" y="98"/>
                    <a:pt x="62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9" name="Freeform 94"/>
            <p:cNvSpPr>
              <a:spLocks/>
            </p:cNvSpPr>
            <p:nvPr userDrawn="1"/>
          </p:nvSpPr>
          <p:spPr bwMode="auto">
            <a:xfrm>
              <a:off x="693738" y="6732588"/>
              <a:ext cx="173038" cy="130175"/>
            </a:xfrm>
            <a:custGeom>
              <a:avLst/>
              <a:gdLst>
                <a:gd name="T0" fmla="*/ 17 w 39"/>
                <a:gd name="T1" fmla="*/ 5 h 31"/>
                <a:gd name="T2" fmla="*/ 6 w 39"/>
                <a:gd name="T3" fmla="*/ 2 h 31"/>
                <a:gd name="T4" fmla="*/ 1 w 39"/>
                <a:gd name="T5" fmla="*/ 13 h 31"/>
                <a:gd name="T6" fmla="*/ 4 w 39"/>
                <a:gd name="T7" fmla="*/ 19 h 31"/>
                <a:gd name="T8" fmla="*/ 3 w 39"/>
                <a:gd name="T9" fmla="*/ 31 h 31"/>
                <a:gd name="T10" fmla="*/ 39 w 39"/>
                <a:gd name="T11" fmla="*/ 31 h 31"/>
                <a:gd name="T12" fmla="*/ 17 w 39"/>
                <a:gd name="T13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1">
                  <a:moveTo>
                    <a:pt x="17" y="5"/>
                  </a:moveTo>
                  <a:cubicBezTo>
                    <a:pt x="14" y="1"/>
                    <a:pt x="10" y="0"/>
                    <a:pt x="6" y="2"/>
                  </a:cubicBezTo>
                  <a:cubicBezTo>
                    <a:pt x="2" y="4"/>
                    <a:pt x="1" y="8"/>
                    <a:pt x="1" y="13"/>
                  </a:cubicBezTo>
                  <a:cubicBezTo>
                    <a:pt x="2" y="15"/>
                    <a:pt x="3" y="16"/>
                    <a:pt x="4" y="19"/>
                  </a:cubicBezTo>
                  <a:cubicBezTo>
                    <a:pt x="1" y="23"/>
                    <a:pt x="0" y="27"/>
                    <a:pt x="3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1" y="22"/>
                    <a:pt x="24" y="13"/>
                    <a:pt x="1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0" name="Freeform 95"/>
            <p:cNvSpPr>
              <a:spLocks/>
            </p:cNvSpPr>
            <p:nvPr userDrawn="1"/>
          </p:nvSpPr>
          <p:spPr bwMode="auto">
            <a:xfrm>
              <a:off x="693738" y="5868988"/>
              <a:ext cx="284163" cy="441325"/>
            </a:xfrm>
            <a:custGeom>
              <a:avLst/>
              <a:gdLst>
                <a:gd name="T0" fmla="*/ 5 w 64"/>
                <a:gd name="T1" fmla="*/ 48 h 105"/>
                <a:gd name="T2" fmla="*/ 25 w 64"/>
                <a:gd name="T3" fmla="*/ 72 h 105"/>
                <a:gd name="T4" fmla="*/ 47 w 64"/>
                <a:gd name="T5" fmla="*/ 100 h 105"/>
                <a:gd name="T6" fmla="*/ 62 w 64"/>
                <a:gd name="T7" fmla="*/ 98 h 105"/>
                <a:gd name="T8" fmla="*/ 61 w 64"/>
                <a:gd name="T9" fmla="*/ 86 h 105"/>
                <a:gd name="T10" fmla="*/ 62 w 64"/>
                <a:gd name="T11" fmla="*/ 74 h 105"/>
                <a:gd name="T12" fmla="*/ 62 w 64"/>
                <a:gd name="T13" fmla="*/ 74 h 105"/>
                <a:gd name="T14" fmla="*/ 62 w 64"/>
                <a:gd name="T15" fmla="*/ 70 h 105"/>
                <a:gd name="T16" fmla="*/ 60 w 64"/>
                <a:gd name="T17" fmla="*/ 57 h 105"/>
                <a:gd name="T18" fmla="*/ 39 w 64"/>
                <a:gd name="T19" fmla="*/ 31 h 105"/>
                <a:gd name="T20" fmla="*/ 17 w 64"/>
                <a:gd name="T21" fmla="*/ 4 h 105"/>
                <a:gd name="T22" fmla="*/ 7 w 64"/>
                <a:gd name="T23" fmla="*/ 1 h 105"/>
                <a:gd name="T24" fmla="*/ 1 w 64"/>
                <a:gd name="T25" fmla="*/ 10 h 105"/>
                <a:gd name="T26" fmla="*/ 2 w 64"/>
                <a:gd name="T27" fmla="*/ 25 h 105"/>
                <a:gd name="T28" fmla="*/ 0 w 64"/>
                <a:gd name="T29" fmla="*/ 40 h 105"/>
                <a:gd name="T30" fmla="*/ 5 w 64"/>
                <a:gd name="T31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5">
                  <a:moveTo>
                    <a:pt x="5" y="48"/>
                  </a:moveTo>
                  <a:cubicBezTo>
                    <a:pt x="11" y="56"/>
                    <a:pt x="18" y="64"/>
                    <a:pt x="25" y="72"/>
                  </a:cubicBezTo>
                  <a:cubicBezTo>
                    <a:pt x="32" y="81"/>
                    <a:pt x="39" y="91"/>
                    <a:pt x="47" y="100"/>
                  </a:cubicBezTo>
                  <a:cubicBezTo>
                    <a:pt x="52" y="105"/>
                    <a:pt x="59" y="104"/>
                    <a:pt x="62" y="98"/>
                  </a:cubicBezTo>
                  <a:cubicBezTo>
                    <a:pt x="64" y="93"/>
                    <a:pt x="61" y="90"/>
                    <a:pt x="61" y="86"/>
                  </a:cubicBezTo>
                  <a:cubicBezTo>
                    <a:pt x="61" y="82"/>
                    <a:pt x="64" y="78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2"/>
                    <a:pt x="61" y="71"/>
                    <a:pt x="62" y="70"/>
                  </a:cubicBezTo>
                  <a:cubicBezTo>
                    <a:pt x="64" y="65"/>
                    <a:pt x="63" y="61"/>
                    <a:pt x="60" y="57"/>
                  </a:cubicBezTo>
                  <a:cubicBezTo>
                    <a:pt x="53" y="48"/>
                    <a:pt x="46" y="39"/>
                    <a:pt x="39" y="31"/>
                  </a:cubicBezTo>
                  <a:cubicBezTo>
                    <a:pt x="32" y="22"/>
                    <a:pt x="24" y="13"/>
                    <a:pt x="17" y="4"/>
                  </a:cubicBezTo>
                  <a:cubicBezTo>
                    <a:pt x="14" y="1"/>
                    <a:pt x="11" y="0"/>
                    <a:pt x="7" y="1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2" y="15"/>
                    <a:pt x="2" y="20"/>
                    <a:pt x="2" y="25"/>
                  </a:cubicBezTo>
                  <a:cubicBezTo>
                    <a:pt x="1" y="30"/>
                    <a:pt x="4" y="35"/>
                    <a:pt x="0" y="40"/>
                  </a:cubicBezTo>
                  <a:cubicBezTo>
                    <a:pt x="2" y="43"/>
                    <a:pt x="3" y="45"/>
                    <a:pt x="5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1" name="Freeform 96"/>
            <p:cNvSpPr>
              <a:spLocks/>
            </p:cNvSpPr>
            <p:nvPr userDrawn="1"/>
          </p:nvSpPr>
          <p:spPr bwMode="auto">
            <a:xfrm>
              <a:off x="987425" y="6791325"/>
              <a:ext cx="119063" cy="71438"/>
            </a:xfrm>
            <a:custGeom>
              <a:avLst/>
              <a:gdLst>
                <a:gd name="T0" fmla="*/ 17 w 27"/>
                <a:gd name="T1" fmla="*/ 5 h 17"/>
                <a:gd name="T2" fmla="*/ 5 w 27"/>
                <a:gd name="T3" fmla="*/ 3 h 17"/>
                <a:gd name="T4" fmla="*/ 2 w 27"/>
                <a:gd name="T5" fmla="*/ 16 h 17"/>
                <a:gd name="T6" fmla="*/ 3 w 27"/>
                <a:gd name="T7" fmla="*/ 17 h 17"/>
                <a:gd name="T8" fmla="*/ 27 w 27"/>
                <a:gd name="T9" fmla="*/ 17 h 17"/>
                <a:gd name="T10" fmla="*/ 17 w 27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7">
                  <a:moveTo>
                    <a:pt x="17" y="5"/>
                  </a:moveTo>
                  <a:cubicBezTo>
                    <a:pt x="14" y="1"/>
                    <a:pt x="9" y="0"/>
                    <a:pt x="5" y="3"/>
                  </a:cubicBezTo>
                  <a:cubicBezTo>
                    <a:pt x="1" y="6"/>
                    <a:pt x="0" y="11"/>
                    <a:pt x="2" y="16"/>
                  </a:cubicBezTo>
                  <a:cubicBezTo>
                    <a:pt x="2" y="17"/>
                    <a:pt x="3" y="17"/>
                    <a:pt x="3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4" y="13"/>
                    <a:pt x="20" y="9"/>
                    <a:pt x="1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2" name="Freeform 97"/>
            <p:cNvSpPr>
              <a:spLocks/>
            </p:cNvSpPr>
            <p:nvPr userDrawn="1"/>
          </p:nvSpPr>
          <p:spPr bwMode="auto">
            <a:xfrm>
              <a:off x="987425" y="5922963"/>
              <a:ext cx="284163" cy="446088"/>
            </a:xfrm>
            <a:custGeom>
              <a:avLst/>
              <a:gdLst>
                <a:gd name="T0" fmla="*/ 4 w 64"/>
                <a:gd name="T1" fmla="*/ 49 h 106"/>
                <a:gd name="T2" fmla="*/ 18 w 64"/>
                <a:gd name="T3" fmla="*/ 66 h 106"/>
                <a:gd name="T4" fmla="*/ 47 w 64"/>
                <a:gd name="T5" fmla="*/ 101 h 106"/>
                <a:gd name="T6" fmla="*/ 57 w 64"/>
                <a:gd name="T7" fmla="*/ 104 h 106"/>
                <a:gd name="T8" fmla="*/ 63 w 64"/>
                <a:gd name="T9" fmla="*/ 96 h 106"/>
                <a:gd name="T10" fmla="*/ 61 w 64"/>
                <a:gd name="T11" fmla="*/ 87 h 106"/>
                <a:gd name="T12" fmla="*/ 60 w 64"/>
                <a:gd name="T13" fmla="*/ 73 h 106"/>
                <a:gd name="T14" fmla="*/ 59 w 64"/>
                <a:gd name="T15" fmla="*/ 57 h 106"/>
                <a:gd name="T16" fmla="*/ 44 w 64"/>
                <a:gd name="T17" fmla="*/ 38 h 106"/>
                <a:gd name="T18" fmla="*/ 17 w 64"/>
                <a:gd name="T19" fmla="*/ 6 h 106"/>
                <a:gd name="T20" fmla="*/ 2 w 64"/>
                <a:gd name="T21" fmla="*/ 7 h 106"/>
                <a:gd name="T22" fmla="*/ 3 w 64"/>
                <a:gd name="T23" fmla="*/ 19 h 106"/>
                <a:gd name="T24" fmla="*/ 2 w 64"/>
                <a:gd name="T25" fmla="*/ 31 h 106"/>
                <a:gd name="T26" fmla="*/ 3 w 64"/>
                <a:gd name="T27" fmla="*/ 32 h 106"/>
                <a:gd name="T28" fmla="*/ 3 w 64"/>
                <a:gd name="T29" fmla="*/ 35 h 106"/>
                <a:gd name="T30" fmla="*/ 4 w 64"/>
                <a:gd name="T31" fmla="*/ 4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106">
                  <a:moveTo>
                    <a:pt x="4" y="49"/>
                  </a:moveTo>
                  <a:cubicBezTo>
                    <a:pt x="9" y="55"/>
                    <a:pt x="14" y="60"/>
                    <a:pt x="18" y="66"/>
                  </a:cubicBezTo>
                  <a:cubicBezTo>
                    <a:pt x="28" y="78"/>
                    <a:pt x="37" y="89"/>
                    <a:pt x="47" y="101"/>
                  </a:cubicBezTo>
                  <a:cubicBezTo>
                    <a:pt x="50" y="104"/>
                    <a:pt x="53" y="106"/>
                    <a:pt x="57" y="104"/>
                  </a:cubicBezTo>
                  <a:cubicBezTo>
                    <a:pt x="60" y="103"/>
                    <a:pt x="63" y="100"/>
                    <a:pt x="63" y="96"/>
                  </a:cubicBezTo>
                  <a:cubicBezTo>
                    <a:pt x="63" y="93"/>
                    <a:pt x="62" y="90"/>
                    <a:pt x="61" y="87"/>
                  </a:cubicBezTo>
                  <a:cubicBezTo>
                    <a:pt x="64" y="83"/>
                    <a:pt x="64" y="78"/>
                    <a:pt x="60" y="73"/>
                  </a:cubicBezTo>
                  <a:cubicBezTo>
                    <a:pt x="64" y="66"/>
                    <a:pt x="64" y="63"/>
                    <a:pt x="59" y="57"/>
                  </a:cubicBezTo>
                  <a:cubicBezTo>
                    <a:pt x="54" y="51"/>
                    <a:pt x="49" y="45"/>
                    <a:pt x="44" y="38"/>
                  </a:cubicBezTo>
                  <a:cubicBezTo>
                    <a:pt x="35" y="28"/>
                    <a:pt x="26" y="17"/>
                    <a:pt x="17" y="6"/>
                  </a:cubicBezTo>
                  <a:cubicBezTo>
                    <a:pt x="12" y="0"/>
                    <a:pt x="5" y="1"/>
                    <a:pt x="2" y="7"/>
                  </a:cubicBezTo>
                  <a:cubicBezTo>
                    <a:pt x="0" y="12"/>
                    <a:pt x="3" y="16"/>
                    <a:pt x="3" y="19"/>
                  </a:cubicBezTo>
                  <a:cubicBezTo>
                    <a:pt x="3" y="23"/>
                    <a:pt x="0" y="27"/>
                    <a:pt x="2" y="31"/>
                  </a:cubicBezTo>
                  <a:cubicBezTo>
                    <a:pt x="2" y="31"/>
                    <a:pt x="3" y="32"/>
                    <a:pt x="3" y="32"/>
                  </a:cubicBezTo>
                  <a:cubicBezTo>
                    <a:pt x="3" y="33"/>
                    <a:pt x="3" y="34"/>
                    <a:pt x="3" y="35"/>
                  </a:cubicBezTo>
                  <a:cubicBezTo>
                    <a:pt x="0" y="40"/>
                    <a:pt x="1" y="45"/>
                    <a:pt x="4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3" name="Freeform 98"/>
            <p:cNvSpPr>
              <a:spLocks/>
            </p:cNvSpPr>
            <p:nvPr userDrawn="1"/>
          </p:nvSpPr>
          <p:spPr bwMode="auto">
            <a:xfrm>
              <a:off x="987425" y="6213475"/>
              <a:ext cx="284163" cy="442913"/>
            </a:xfrm>
            <a:custGeom>
              <a:avLst/>
              <a:gdLst>
                <a:gd name="T0" fmla="*/ 47 w 64"/>
                <a:gd name="T1" fmla="*/ 101 h 105"/>
                <a:gd name="T2" fmla="*/ 59 w 64"/>
                <a:gd name="T3" fmla="*/ 102 h 105"/>
                <a:gd name="T4" fmla="*/ 62 w 64"/>
                <a:gd name="T5" fmla="*/ 90 h 105"/>
                <a:gd name="T6" fmla="*/ 60 w 64"/>
                <a:gd name="T7" fmla="*/ 87 h 105"/>
                <a:gd name="T8" fmla="*/ 60 w 64"/>
                <a:gd name="T9" fmla="*/ 73 h 105"/>
                <a:gd name="T10" fmla="*/ 59 w 64"/>
                <a:gd name="T11" fmla="*/ 56 h 105"/>
                <a:gd name="T12" fmla="*/ 44 w 64"/>
                <a:gd name="T13" fmla="*/ 38 h 105"/>
                <a:gd name="T14" fmla="*/ 17 w 64"/>
                <a:gd name="T15" fmla="*/ 5 h 105"/>
                <a:gd name="T16" fmla="*/ 5 w 64"/>
                <a:gd name="T17" fmla="*/ 3 h 105"/>
                <a:gd name="T18" fmla="*/ 2 w 64"/>
                <a:gd name="T19" fmla="*/ 15 h 105"/>
                <a:gd name="T20" fmla="*/ 4 w 64"/>
                <a:gd name="T21" fmla="*/ 19 h 105"/>
                <a:gd name="T22" fmla="*/ 3 w 64"/>
                <a:gd name="T23" fmla="*/ 32 h 105"/>
                <a:gd name="T24" fmla="*/ 2 w 64"/>
                <a:gd name="T25" fmla="*/ 35 h 105"/>
                <a:gd name="T26" fmla="*/ 3 w 64"/>
                <a:gd name="T27" fmla="*/ 47 h 105"/>
                <a:gd name="T28" fmla="*/ 47 w 64"/>
                <a:gd name="T29" fmla="*/ 10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05">
                  <a:moveTo>
                    <a:pt x="47" y="101"/>
                  </a:moveTo>
                  <a:cubicBezTo>
                    <a:pt x="50" y="105"/>
                    <a:pt x="56" y="105"/>
                    <a:pt x="59" y="102"/>
                  </a:cubicBezTo>
                  <a:cubicBezTo>
                    <a:pt x="63" y="100"/>
                    <a:pt x="64" y="94"/>
                    <a:pt x="62" y="90"/>
                  </a:cubicBezTo>
                  <a:cubicBezTo>
                    <a:pt x="61" y="89"/>
                    <a:pt x="61" y="88"/>
                    <a:pt x="60" y="87"/>
                  </a:cubicBezTo>
                  <a:cubicBezTo>
                    <a:pt x="64" y="82"/>
                    <a:pt x="64" y="77"/>
                    <a:pt x="60" y="73"/>
                  </a:cubicBezTo>
                  <a:cubicBezTo>
                    <a:pt x="64" y="65"/>
                    <a:pt x="64" y="62"/>
                    <a:pt x="59" y="56"/>
                  </a:cubicBezTo>
                  <a:cubicBezTo>
                    <a:pt x="54" y="50"/>
                    <a:pt x="49" y="44"/>
                    <a:pt x="44" y="38"/>
                  </a:cubicBezTo>
                  <a:cubicBezTo>
                    <a:pt x="35" y="27"/>
                    <a:pt x="26" y="16"/>
                    <a:pt x="17" y="5"/>
                  </a:cubicBezTo>
                  <a:cubicBezTo>
                    <a:pt x="14" y="1"/>
                    <a:pt x="9" y="0"/>
                    <a:pt x="5" y="3"/>
                  </a:cubicBezTo>
                  <a:cubicBezTo>
                    <a:pt x="2" y="5"/>
                    <a:pt x="0" y="10"/>
                    <a:pt x="2" y="15"/>
                  </a:cubicBezTo>
                  <a:cubicBezTo>
                    <a:pt x="2" y="16"/>
                    <a:pt x="3" y="17"/>
                    <a:pt x="4" y="19"/>
                  </a:cubicBezTo>
                  <a:cubicBezTo>
                    <a:pt x="1" y="23"/>
                    <a:pt x="0" y="27"/>
                    <a:pt x="3" y="32"/>
                  </a:cubicBezTo>
                  <a:cubicBezTo>
                    <a:pt x="3" y="33"/>
                    <a:pt x="3" y="34"/>
                    <a:pt x="2" y="35"/>
                  </a:cubicBezTo>
                  <a:cubicBezTo>
                    <a:pt x="0" y="40"/>
                    <a:pt x="1" y="44"/>
                    <a:pt x="3" y="47"/>
                  </a:cubicBezTo>
                  <a:cubicBezTo>
                    <a:pt x="18" y="65"/>
                    <a:pt x="33" y="83"/>
                    <a:pt x="47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4" name="Freeform 99"/>
            <p:cNvSpPr>
              <a:spLocks/>
            </p:cNvSpPr>
            <p:nvPr userDrawn="1"/>
          </p:nvSpPr>
          <p:spPr bwMode="auto">
            <a:xfrm>
              <a:off x="987425" y="6503988"/>
              <a:ext cx="284163" cy="358775"/>
            </a:xfrm>
            <a:custGeom>
              <a:avLst/>
              <a:gdLst>
                <a:gd name="T0" fmla="*/ 60 w 64"/>
                <a:gd name="T1" fmla="*/ 72 h 85"/>
                <a:gd name="T2" fmla="*/ 60 w 64"/>
                <a:gd name="T3" fmla="*/ 58 h 85"/>
                <a:gd name="T4" fmla="*/ 17 w 64"/>
                <a:gd name="T5" fmla="*/ 4 h 85"/>
                <a:gd name="T6" fmla="*/ 5 w 64"/>
                <a:gd name="T7" fmla="*/ 3 h 85"/>
                <a:gd name="T8" fmla="*/ 2 w 64"/>
                <a:gd name="T9" fmla="*/ 16 h 85"/>
                <a:gd name="T10" fmla="*/ 4 w 64"/>
                <a:gd name="T11" fmla="*/ 18 h 85"/>
                <a:gd name="T12" fmla="*/ 3 w 64"/>
                <a:gd name="T13" fmla="*/ 31 h 85"/>
                <a:gd name="T14" fmla="*/ 3 w 64"/>
                <a:gd name="T15" fmla="*/ 34 h 85"/>
                <a:gd name="T16" fmla="*/ 4 w 64"/>
                <a:gd name="T17" fmla="*/ 48 h 85"/>
                <a:gd name="T18" fmla="*/ 35 w 64"/>
                <a:gd name="T19" fmla="*/ 85 h 85"/>
                <a:gd name="T20" fmla="*/ 61 w 64"/>
                <a:gd name="T21" fmla="*/ 85 h 85"/>
                <a:gd name="T22" fmla="*/ 60 w 64"/>
                <a:gd name="T23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85">
                  <a:moveTo>
                    <a:pt x="60" y="72"/>
                  </a:moveTo>
                  <a:cubicBezTo>
                    <a:pt x="64" y="67"/>
                    <a:pt x="64" y="62"/>
                    <a:pt x="60" y="58"/>
                  </a:cubicBezTo>
                  <a:cubicBezTo>
                    <a:pt x="46" y="40"/>
                    <a:pt x="31" y="22"/>
                    <a:pt x="17" y="4"/>
                  </a:cubicBezTo>
                  <a:cubicBezTo>
                    <a:pt x="13" y="0"/>
                    <a:pt x="9" y="0"/>
                    <a:pt x="5" y="3"/>
                  </a:cubicBezTo>
                  <a:cubicBezTo>
                    <a:pt x="1" y="5"/>
                    <a:pt x="0" y="11"/>
                    <a:pt x="2" y="16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1" y="23"/>
                    <a:pt x="0" y="27"/>
                    <a:pt x="3" y="31"/>
                  </a:cubicBezTo>
                  <a:cubicBezTo>
                    <a:pt x="3" y="32"/>
                    <a:pt x="3" y="34"/>
                    <a:pt x="3" y="34"/>
                  </a:cubicBezTo>
                  <a:cubicBezTo>
                    <a:pt x="0" y="39"/>
                    <a:pt x="1" y="44"/>
                    <a:pt x="4" y="48"/>
                  </a:cubicBezTo>
                  <a:cubicBezTo>
                    <a:pt x="14" y="60"/>
                    <a:pt x="25" y="73"/>
                    <a:pt x="35" y="8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4" y="81"/>
                    <a:pt x="63" y="76"/>
                    <a:pt x="60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5" name="Freeform 100"/>
            <p:cNvSpPr>
              <a:spLocks/>
            </p:cNvSpPr>
            <p:nvPr userDrawn="1"/>
          </p:nvSpPr>
          <p:spPr bwMode="auto">
            <a:xfrm>
              <a:off x="298450" y="6154738"/>
              <a:ext cx="279400" cy="442913"/>
            </a:xfrm>
            <a:custGeom>
              <a:avLst/>
              <a:gdLst>
                <a:gd name="T0" fmla="*/ 57 w 63"/>
                <a:gd name="T1" fmla="*/ 2 h 105"/>
                <a:gd name="T2" fmla="*/ 47 w 63"/>
                <a:gd name="T3" fmla="*/ 4 h 105"/>
                <a:gd name="T4" fmla="*/ 3 w 63"/>
                <a:gd name="T5" fmla="*/ 58 h 105"/>
                <a:gd name="T6" fmla="*/ 2 w 63"/>
                <a:gd name="T7" fmla="*/ 70 h 105"/>
                <a:gd name="T8" fmla="*/ 2 w 63"/>
                <a:gd name="T9" fmla="*/ 74 h 105"/>
                <a:gd name="T10" fmla="*/ 2 w 63"/>
                <a:gd name="T11" fmla="*/ 84 h 105"/>
                <a:gd name="T12" fmla="*/ 2 w 63"/>
                <a:gd name="T13" fmla="*/ 89 h 105"/>
                <a:gd name="T14" fmla="*/ 4 w 63"/>
                <a:gd name="T15" fmla="*/ 102 h 105"/>
                <a:gd name="T16" fmla="*/ 16 w 63"/>
                <a:gd name="T17" fmla="*/ 100 h 105"/>
                <a:gd name="T18" fmla="*/ 60 w 63"/>
                <a:gd name="T19" fmla="*/ 47 h 105"/>
                <a:gd name="T20" fmla="*/ 62 w 63"/>
                <a:gd name="T21" fmla="*/ 40 h 105"/>
                <a:gd name="T22" fmla="*/ 62 w 63"/>
                <a:gd name="T23" fmla="*/ 26 h 105"/>
                <a:gd name="T24" fmla="*/ 63 w 63"/>
                <a:gd name="T25" fmla="*/ 12 h 105"/>
                <a:gd name="T26" fmla="*/ 57 w 63"/>
                <a:gd name="T27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57" y="2"/>
                  </a:moveTo>
                  <a:cubicBezTo>
                    <a:pt x="53" y="0"/>
                    <a:pt x="50" y="1"/>
                    <a:pt x="47" y="4"/>
                  </a:cubicBezTo>
                  <a:cubicBezTo>
                    <a:pt x="32" y="22"/>
                    <a:pt x="18" y="40"/>
                    <a:pt x="3" y="58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2" y="71"/>
                    <a:pt x="2" y="73"/>
                    <a:pt x="2" y="74"/>
                  </a:cubicBezTo>
                  <a:cubicBezTo>
                    <a:pt x="0" y="78"/>
                    <a:pt x="0" y="81"/>
                    <a:pt x="2" y="84"/>
                  </a:cubicBezTo>
                  <a:cubicBezTo>
                    <a:pt x="2" y="86"/>
                    <a:pt x="2" y="88"/>
                    <a:pt x="2" y="89"/>
                  </a:cubicBezTo>
                  <a:cubicBezTo>
                    <a:pt x="0" y="94"/>
                    <a:pt x="1" y="99"/>
                    <a:pt x="4" y="102"/>
                  </a:cubicBezTo>
                  <a:cubicBezTo>
                    <a:pt x="8" y="105"/>
                    <a:pt x="13" y="105"/>
                    <a:pt x="16" y="100"/>
                  </a:cubicBezTo>
                  <a:cubicBezTo>
                    <a:pt x="31" y="83"/>
                    <a:pt x="45" y="65"/>
                    <a:pt x="60" y="47"/>
                  </a:cubicBezTo>
                  <a:cubicBezTo>
                    <a:pt x="61" y="45"/>
                    <a:pt x="63" y="42"/>
                    <a:pt x="62" y="40"/>
                  </a:cubicBezTo>
                  <a:cubicBezTo>
                    <a:pt x="61" y="35"/>
                    <a:pt x="62" y="31"/>
                    <a:pt x="62" y="26"/>
                  </a:cubicBezTo>
                  <a:cubicBezTo>
                    <a:pt x="62" y="21"/>
                    <a:pt x="60" y="16"/>
                    <a:pt x="63" y="12"/>
                  </a:cubicBezTo>
                  <a:cubicBezTo>
                    <a:pt x="62" y="7"/>
                    <a:pt x="61" y="3"/>
                    <a:pt x="5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6" name="Freeform 101"/>
            <p:cNvSpPr>
              <a:spLocks/>
            </p:cNvSpPr>
            <p:nvPr userDrawn="1"/>
          </p:nvSpPr>
          <p:spPr bwMode="auto">
            <a:xfrm>
              <a:off x="409575" y="6732588"/>
              <a:ext cx="168275" cy="130175"/>
            </a:xfrm>
            <a:custGeom>
              <a:avLst/>
              <a:gdLst>
                <a:gd name="T0" fmla="*/ 36 w 38"/>
                <a:gd name="T1" fmla="*/ 20 h 31"/>
                <a:gd name="T2" fmla="*/ 36 w 38"/>
                <a:gd name="T3" fmla="*/ 16 h 31"/>
                <a:gd name="T4" fmla="*/ 34 w 38"/>
                <a:gd name="T5" fmla="*/ 3 h 31"/>
                <a:gd name="T6" fmla="*/ 22 w 38"/>
                <a:gd name="T7" fmla="*/ 4 h 31"/>
                <a:gd name="T8" fmla="*/ 0 w 38"/>
                <a:gd name="T9" fmla="*/ 31 h 31"/>
                <a:gd name="T10" fmla="*/ 36 w 38"/>
                <a:gd name="T11" fmla="*/ 31 h 31"/>
                <a:gd name="T12" fmla="*/ 36 w 38"/>
                <a:gd name="T13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1">
                  <a:moveTo>
                    <a:pt x="36" y="20"/>
                  </a:moveTo>
                  <a:cubicBezTo>
                    <a:pt x="36" y="19"/>
                    <a:pt x="36" y="17"/>
                    <a:pt x="36" y="16"/>
                  </a:cubicBezTo>
                  <a:cubicBezTo>
                    <a:pt x="38" y="11"/>
                    <a:pt x="37" y="6"/>
                    <a:pt x="34" y="3"/>
                  </a:cubicBezTo>
                  <a:cubicBezTo>
                    <a:pt x="30" y="0"/>
                    <a:pt x="25" y="0"/>
                    <a:pt x="22" y="4"/>
                  </a:cubicBezTo>
                  <a:cubicBezTo>
                    <a:pt x="14" y="13"/>
                    <a:pt x="7" y="22"/>
                    <a:pt x="0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27"/>
                    <a:pt x="38" y="24"/>
                    <a:pt x="36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7" name="Freeform 102"/>
            <p:cNvSpPr>
              <a:spLocks/>
            </p:cNvSpPr>
            <p:nvPr userDrawn="1"/>
          </p:nvSpPr>
          <p:spPr bwMode="auto">
            <a:xfrm>
              <a:off x="298450" y="5868988"/>
              <a:ext cx="279400" cy="441325"/>
            </a:xfrm>
            <a:custGeom>
              <a:avLst/>
              <a:gdLst>
                <a:gd name="T0" fmla="*/ 2 w 63"/>
                <a:gd name="T1" fmla="*/ 74 h 105"/>
                <a:gd name="T2" fmla="*/ 2 w 63"/>
                <a:gd name="T3" fmla="*/ 84 h 105"/>
                <a:gd name="T4" fmla="*/ 2 w 63"/>
                <a:gd name="T5" fmla="*/ 88 h 105"/>
                <a:gd name="T6" fmla="*/ 4 w 63"/>
                <a:gd name="T7" fmla="*/ 102 h 105"/>
                <a:gd name="T8" fmla="*/ 17 w 63"/>
                <a:gd name="T9" fmla="*/ 100 h 105"/>
                <a:gd name="T10" fmla="*/ 60 w 63"/>
                <a:gd name="T11" fmla="*/ 47 h 105"/>
                <a:gd name="T12" fmla="*/ 62 w 63"/>
                <a:gd name="T13" fmla="*/ 39 h 105"/>
                <a:gd name="T14" fmla="*/ 62 w 63"/>
                <a:gd name="T15" fmla="*/ 25 h 105"/>
                <a:gd name="T16" fmla="*/ 63 w 63"/>
                <a:gd name="T17" fmla="*/ 11 h 105"/>
                <a:gd name="T18" fmla="*/ 57 w 63"/>
                <a:gd name="T19" fmla="*/ 1 h 105"/>
                <a:gd name="T20" fmla="*/ 47 w 63"/>
                <a:gd name="T21" fmla="*/ 4 h 105"/>
                <a:gd name="T22" fmla="*/ 3 w 63"/>
                <a:gd name="T23" fmla="*/ 57 h 105"/>
                <a:gd name="T24" fmla="*/ 2 w 63"/>
                <a:gd name="T25" fmla="*/ 69 h 105"/>
                <a:gd name="T26" fmla="*/ 2 w 63"/>
                <a:gd name="T27" fmla="*/ 7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5">
                  <a:moveTo>
                    <a:pt x="2" y="74"/>
                  </a:moveTo>
                  <a:cubicBezTo>
                    <a:pt x="0" y="77"/>
                    <a:pt x="0" y="80"/>
                    <a:pt x="2" y="84"/>
                  </a:cubicBezTo>
                  <a:cubicBezTo>
                    <a:pt x="2" y="85"/>
                    <a:pt x="2" y="87"/>
                    <a:pt x="2" y="88"/>
                  </a:cubicBezTo>
                  <a:cubicBezTo>
                    <a:pt x="0" y="94"/>
                    <a:pt x="1" y="99"/>
                    <a:pt x="4" y="102"/>
                  </a:cubicBezTo>
                  <a:cubicBezTo>
                    <a:pt x="8" y="105"/>
                    <a:pt x="13" y="104"/>
                    <a:pt x="17" y="100"/>
                  </a:cubicBezTo>
                  <a:cubicBezTo>
                    <a:pt x="31" y="82"/>
                    <a:pt x="45" y="65"/>
                    <a:pt x="60" y="47"/>
                  </a:cubicBezTo>
                  <a:cubicBezTo>
                    <a:pt x="61" y="45"/>
                    <a:pt x="63" y="42"/>
                    <a:pt x="62" y="39"/>
                  </a:cubicBezTo>
                  <a:cubicBezTo>
                    <a:pt x="61" y="35"/>
                    <a:pt x="62" y="30"/>
                    <a:pt x="62" y="25"/>
                  </a:cubicBezTo>
                  <a:cubicBezTo>
                    <a:pt x="62" y="20"/>
                    <a:pt x="60" y="15"/>
                    <a:pt x="63" y="11"/>
                  </a:cubicBezTo>
                  <a:cubicBezTo>
                    <a:pt x="62" y="6"/>
                    <a:pt x="61" y="3"/>
                    <a:pt x="57" y="1"/>
                  </a:cubicBezTo>
                  <a:cubicBezTo>
                    <a:pt x="53" y="0"/>
                    <a:pt x="50" y="0"/>
                    <a:pt x="47" y="4"/>
                  </a:cubicBezTo>
                  <a:cubicBezTo>
                    <a:pt x="32" y="22"/>
                    <a:pt x="18" y="40"/>
                    <a:pt x="3" y="57"/>
                  </a:cubicBezTo>
                  <a:cubicBezTo>
                    <a:pt x="0" y="61"/>
                    <a:pt x="0" y="65"/>
                    <a:pt x="2" y="69"/>
                  </a:cubicBezTo>
                  <a:cubicBezTo>
                    <a:pt x="2" y="71"/>
                    <a:pt x="2" y="73"/>
                    <a:pt x="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8" name="Freeform 103"/>
            <p:cNvSpPr>
              <a:spLocks/>
            </p:cNvSpPr>
            <p:nvPr userDrawn="1"/>
          </p:nvSpPr>
          <p:spPr bwMode="auto">
            <a:xfrm>
              <a:off x="4763" y="5927725"/>
              <a:ext cx="279400" cy="441325"/>
            </a:xfrm>
            <a:custGeom>
              <a:avLst/>
              <a:gdLst>
                <a:gd name="T0" fmla="*/ 2 w 63"/>
                <a:gd name="T1" fmla="*/ 73 h 105"/>
                <a:gd name="T2" fmla="*/ 3 w 63"/>
                <a:gd name="T3" fmla="*/ 87 h 105"/>
                <a:gd name="T4" fmla="*/ 3 w 63"/>
                <a:gd name="T5" fmla="*/ 88 h 105"/>
                <a:gd name="T6" fmla="*/ 4 w 63"/>
                <a:gd name="T7" fmla="*/ 102 h 105"/>
                <a:gd name="T8" fmla="*/ 17 w 63"/>
                <a:gd name="T9" fmla="*/ 100 h 105"/>
                <a:gd name="T10" fmla="*/ 60 w 63"/>
                <a:gd name="T11" fmla="*/ 48 h 105"/>
                <a:gd name="T12" fmla="*/ 61 w 63"/>
                <a:gd name="T13" fmla="*/ 34 h 105"/>
                <a:gd name="T14" fmla="*/ 61 w 63"/>
                <a:gd name="T15" fmla="*/ 31 h 105"/>
                <a:gd name="T16" fmla="*/ 61 w 63"/>
                <a:gd name="T17" fmla="*/ 20 h 105"/>
                <a:gd name="T18" fmla="*/ 61 w 63"/>
                <a:gd name="T19" fmla="*/ 16 h 105"/>
                <a:gd name="T20" fmla="*/ 59 w 63"/>
                <a:gd name="T21" fmla="*/ 3 h 105"/>
                <a:gd name="T22" fmla="*/ 47 w 63"/>
                <a:gd name="T23" fmla="*/ 4 h 105"/>
                <a:gd name="T24" fmla="*/ 3 w 63"/>
                <a:gd name="T25" fmla="*/ 57 h 105"/>
                <a:gd name="T26" fmla="*/ 2 w 63"/>
                <a:gd name="T27" fmla="*/ 70 h 105"/>
                <a:gd name="T28" fmla="*/ 2 w 63"/>
                <a:gd name="T29" fmla="*/ 7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05">
                  <a:moveTo>
                    <a:pt x="2" y="73"/>
                  </a:moveTo>
                  <a:cubicBezTo>
                    <a:pt x="0" y="78"/>
                    <a:pt x="0" y="82"/>
                    <a:pt x="3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0" y="93"/>
                    <a:pt x="0" y="99"/>
                    <a:pt x="4" y="102"/>
                  </a:cubicBezTo>
                  <a:cubicBezTo>
                    <a:pt x="8" y="105"/>
                    <a:pt x="13" y="104"/>
                    <a:pt x="17" y="100"/>
                  </a:cubicBezTo>
                  <a:cubicBezTo>
                    <a:pt x="31" y="82"/>
                    <a:pt x="45" y="65"/>
                    <a:pt x="60" y="48"/>
                  </a:cubicBezTo>
                  <a:cubicBezTo>
                    <a:pt x="63" y="44"/>
                    <a:pt x="63" y="39"/>
                    <a:pt x="61" y="34"/>
                  </a:cubicBezTo>
                  <a:cubicBezTo>
                    <a:pt x="61" y="33"/>
                    <a:pt x="61" y="32"/>
                    <a:pt x="61" y="31"/>
                  </a:cubicBezTo>
                  <a:cubicBezTo>
                    <a:pt x="63" y="27"/>
                    <a:pt x="63" y="24"/>
                    <a:pt x="61" y="20"/>
                  </a:cubicBezTo>
                  <a:cubicBezTo>
                    <a:pt x="61" y="19"/>
                    <a:pt x="61" y="17"/>
                    <a:pt x="61" y="16"/>
                  </a:cubicBezTo>
                  <a:cubicBezTo>
                    <a:pt x="63" y="11"/>
                    <a:pt x="63" y="6"/>
                    <a:pt x="59" y="3"/>
                  </a:cubicBezTo>
                  <a:cubicBezTo>
                    <a:pt x="55" y="0"/>
                    <a:pt x="50" y="0"/>
                    <a:pt x="47" y="4"/>
                  </a:cubicBezTo>
                  <a:cubicBezTo>
                    <a:pt x="32" y="22"/>
                    <a:pt x="18" y="40"/>
                    <a:pt x="3" y="57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3" y="71"/>
                    <a:pt x="3" y="72"/>
                    <a:pt x="2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9" name="Freeform 104"/>
            <p:cNvSpPr>
              <a:spLocks/>
            </p:cNvSpPr>
            <p:nvPr userDrawn="1"/>
          </p:nvSpPr>
          <p:spPr bwMode="auto">
            <a:xfrm>
              <a:off x="-4763" y="6213475"/>
              <a:ext cx="293688" cy="442913"/>
            </a:xfrm>
            <a:custGeom>
              <a:avLst/>
              <a:gdLst>
                <a:gd name="T0" fmla="*/ 4 w 66"/>
                <a:gd name="T1" fmla="*/ 85 h 105"/>
                <a:gd name="T2" fmla="*/ 4 w 66"/>
                <a:gd name="T3" fmla="*/ 85 h 105"/>
                <a:gd name="T4" fmla="*/ 4 w 66"/>
                <a:gd name="T5" fmla="*/ 89 h 105"/>
                <a:gd name="T6" fmla="*/ 6 w 66"/>
                <a:gd name="T7" fmla="*/ 102 h 105"/>
                <a:gd name="T8" fmla="*/ 19 w 66"/>
                <a:gd name="T9" fmla="*/ 100 h 105"/>
                <a:gd name="T10" fmla="*/ 60 w 66"/>
                <a:gd name="T11" fmla="*/ 50 h 105"/>
                <a:gd name="T12" fmla="*/ 62 w 66"/>
                <a:gd name="T13" fmla="*/ 33 h 105"/>
                <a:gd name="T14" fmla="*/ 62 w 66"/>
                <a:gd name="T15" fmla="*/ 19 h 105"/>
                <a:gd name="T16" fmla="*/ 63 w 66"/>
                <a:gd name="T17" fmla="*/ 18 h 105"/>
                <a:gd name="T18" fmla="*/ 64 w 66"/>
                <a:gd name="T19" fmla="*/ 9 h 105"/>
                <a:gd name="T20" fmla="*/ 58 w 66"/>
                <a:gd name="T21" fmla="*/ 2 h 105"/>
                <a:gd name="T22" fmla="*/ 48 w 66"/>
                <a:gd name="T23" fmla="*/ 6 h 105"/>
                <a:gd name="T24" fmla="*/ 7 w 66"/>
                <a:gd name="T25" fmla="*/ 55 h 105"/>
                <a:gd name="T26" fmla="*/ 4 w 66"/>
                <a:gd name="T27" fmla="*/ 69 h 105"/>
                <a:gd name="T28" fmla="*/ 4 w 66"/>
                <a:gd name="T2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105">
                  <a:moveTo>
                    <a:pt x="4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4" y="86"/>
                    <a:pt x="5" y="88"/>
                    <a:pt x="4" y="89"/>
                  </a:cubicBezTo>
                  <a:cubicBezTo>
                    <a:pt x="2" y="94"/>
                    <a:pt x="3" y="100"/>
                    <a:pt x="6" y="102"/>
                  </a:cubicBezTo>
                  <a:cubicBezTo>
                    <a:pt x="10" y="105"/>
                    <a:pt x="16" y="104"/>
                    <a:pt x="19" y="100"/>
                  </a:cubicBezTo>
                  <a:cubicBezTo>
                    <a:pt x="33" y="83"/>
                    <a:pt x="46" y="67"/>
                    <a:pt x="60" y="50"/>
                  </a:cubicBezTo>
                  <a:cubicBezTo>
                    <a:pt x="64" y="45"/>
                    <a:pt x="66" y="40"/>
                    <a:pt x="62" y="33"/>
                  </a:cubicBezTo>
                  <a:cubicBezTo>
                    <a:pt x="65" y="28"/>
                    <a:pt x="65" y="23"/>
                    <a:pt x="62" y="19"/>
                  </a:cubicBezTo>
                  <a:cubicBezTo>
                    <a:pt x="62" y="19"/>
                    <a:pt x="63" y="19"/>
                    <a:pt x="63" y="18"/>
                  </a:cubicBezTo>
                  <a:cubicBezTo>
                    <a:pt x="64" y="15"/>
                    <a:pt x="65" y="11"/>
                    <a:pt x="64" y="9"/>
                  </a:cubicBezTo>
                  <a:cubicBezTo>
                    <a:pt x="63" y="6"/>
                    <a:pt x="60" y="3"/>
                    <a:pt x="58" y="2"/>
                  </a:cubicBezTo>
                  <a:cubicBezTo>
                    <a:pt x="54" y="0"/>
                    <a:pt x="51" y="2"/>
                    <a:pt x="48" y="6"/>
                  </a:cubicBezTo>
                  <a:cubicBezTo>
                    <a:pt x="35" y="22"/>
                    <a:pt x="21" y="39"/>
                    <a:pt x="7" y="55"/>
                  </a:cubicBezTo>
                  <a:cubicBezTo>
                    <a:pt x="4" y="60"/>
                    <a:pt x="1" y="64"/>
                    <a:pt x="4" y="69"/>
                  </a:cubicBezTo>
                  <a:cubicBezTo>
                    <a:pt x="6" y="75"/>
                    <a:pt x="0" y="80"/>
                    <a:pt x="4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0" name="Freeform 105"/>
            <p:cNvSpPr>
              <a:spLocks/>
            </p:cNvSpPr>
            <p:nvPr userDrawn="1"/>
          </p:nvSpPr>
          <p:spPr bwMode="auto">
            <a:xfrm>
              <a:off x="168275" y="6791325"/>
              <a:ext cx="115888" cy="71438"/>
            </a:xfrm>
            <a:custGeom>
              <a:avLst/>
              <a:gdLst>
                <a:gd name="T0" fmla="*/ 25 w 26"/>
                <a:gd name="T1" fmla="*/ 15 h 17"/>
                <a:gd name="T2" fmla="*/ 21 w 26"/>
                <a:gd name="T3" fmla="*/ 3 h 17"/>
                <a:gd name="T4" fmla="*/ 11 w 26"/>
                <a:gd name="T5" fmla="*/ 4 h 17"/>
                <a:gd name="T6" fmla="*/ 0 w 26"/>
                <a:gd name="T7" fmla="*/ 17 h 17"/>
                <a:gd name="T8" fmla="*/ 24 w 26"/>
                <a:gd name="T9" fmla="*/ 17 h 17"/>
                <a:gd name="T10" fmla="*/ 25 w 26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7">
                  <a:moveTo>
                    <a:pt x="25" y="15"/>
                  </a:moveTo>
                  <a:cubicBezTo>
                    <a:pt x="26" y="11"/>
                    <a:pt x="25" y="6"/>
                    <a:pt x="21" y="3"/>
                  </a:cubicBezTo>
                  <a:cubicBezTo>
                    <a:pt x="18" y="1"/>
                    <a:pt x="14" y="0"/>
                    <a:pt x="11" y="4"/>
                  </a:cubicBezTo>
                  <a:cubicBezTo>
                    <a:pt x="7" y="8"/>
                    <a:pt x="4" y="13"/>
                    <a:pt x="0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5" y="15"/>
                    <a:pt x="25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1" name="Freeform 106"/>
            <p:cNvSpPr>
              <a:spLocks/>
            </p:cNvSpPr>
            <p:nvPr userDrawn="1"/>
          </p:nvSpPr>
          <p:spPr bwMode="auto">
            <a:xfrm>
              <a:off x="298450" y="6445250"/>
              <a:ext cx="288925" cy="417513"/>
            </a:xfrm>
            <a:custGeom>
              <a:avLst/>
              <a:gdLst>
                <a:gd name="T0" fmla="*/ 59 w 65"/>
                <a:gd name="T1" fmla="*/ 48 h 99"/>
                <a:gd name="T2" fmla="*/ 62 w 65"/>
                <a:gd name="T3" fmla="*/ 44 h 99"/>
                <a:gd name="T4" fmla="*/ 61 w 65"/>
                <a:gd name="T5" fmla="*/ 32 h 99"/>
                <a:gd name="T6" fmla="*/ 61 w 65"/>
                <a:gd name="T7" fmla="*/ 20 h 99"/>
                <a:gd name="T8" fmla="*/ 61 w 65"/>
                <a:gd name="T9" fmla="*/ 15 h 99"/>
                <a:gd name="T10" fmla="*/ 53 w 65"/>
                <a:gd name="T11" fmla="*/ 0 h 99"/>
                <a:gd name="T12" fmla="*/ 46 w 65"/>
                <a:gd name="T13" fmla="*/ 4 h 99"/>
                <a:gd name="T14" fmla="*/ 3 w 65"/>
                <a:gd name="T15" fmla="*/ 58 h 99"/>
                <a:gd name="T16" fmla="*/ 2 w 65"/>
                <a:gd name="T17" fmla="*/ 70 h 99"/>
                <a:gd name="T18" fmla="*/ 2 w 65"/>
                <a:gd name="T19" fmla="*/ 73 h 99"/>
                <a:gd name="T20" fmla="*/ 2 w 65"/>
                <a:gd name="T21" fmla="*/ 84 h 99"/>
                <a:gd name="T22" fmla="*/ 2 w 65"/>
                <a:gd name="T23" fmla="*/ 88 h 99"/>
                <a:gd name="T24" fmla="*/ 2 w 65"/>
                <a:gd name="T25" fmla="*/ 99 h 99"/>
                <a:gd name="T26" fmla="*/ 17 w 65"/>
                <a:gd name="T27" fmla="*/ 99 h 99"/>
                <a:gd name="T28" fmla="*/ 59 w 65"/>
                <a:gd name="T29" fmla="*/ 4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9">
                  <a:moveTo>
                    <a:pt x="59" y="48"/>
                  </a:moveTo>
                  <a:cubicBezTo>
                    <a:pt x="60" y="46"/>
                    <a:pt x="61" y="45"/>
                    <a:pt x="62" y="44"/>
                  </a:cubicBezTo>
                  <a:cubicBezTo>
                    <a:pt x="64" y="40"/>
                    <a:pt x="60" y="36"/>
                    <a:pt x="61" y="32"/>
                  </a:cubicBezTo>
                  <a:cubicBezTo>
                    <a:pt x="61" y="28"/>
                    <a:pt x="64" y="24"/>
                    <a:pt x="61" y="20"/>
                  </a:cubicBezTo>
                  <a:cubicBezTo>
                    <a:pt x="60" y="18"/>
                    <a:pt x="60" y="17"/>
                    <a:pt x="61" y="15"/>
                  </a:cubicBezTo>
                  <a:cubicBezTo>
                    <a:pt x="65" y="8"/>
                    <a:pt x="60" y="1"/>
                    <a:pt x="53" y="0"/>
                  </a:cubicBezTo>
                  <a:cubicBezTo>
                    <a:pt x="51" y="1"/>
                    <a:pt x="48" y="2"/>
                    <a:pt x="46" y="4"/>
                  </a:cubicBezTo>
                  <a:cubicBezTo>
                    <a:pt x="32" y="22"/>
                    <a:pt x="18" y="40"/>
                    <a:pt x="3" y="58"/>
                  </a:cubicBezTo>
                  <a:cubicBezTo>
                    <a:pt x="0" y="61"/>
                    <a:pt x="0" y="65"/>
                    <a:pt x="2" y="70"/>
                  </a:cubicBezTo>
                  <a:cubicBezTo>
                    <a:pt x="2" y="71"/>
                    <a:pt x="2" y="72"/>
                    <a:pt x="2" y="73"/>
                  </a:cubicBezTo>
                  <a:cubicBezTo>
                    <a:pt x="0" y="77"/>
                    <a:pt x="1" y="80"/>
                    <a:pt x="2" y="84"/>
                  </a:cubicBezTo>
                  <a:cubicBezTo>
                    <a:pt x="3" y="85"/>
                    <a:pt x="3" y="87"/>
                    <a:pt x="2" y="88"/>
                  </a:cubicBezTo>
                  <a:cubicBezTo>
                    <a:pt x="0" y="92"/>
                    <a:pt x="1" y="96"/>
                    <a:pt x="2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31" y="82"/>
                    <a:pt x="45" y="65"/>
                    <a:pt x="5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2" name="Freeform 107"/>
            <p:cNvSpPr>
              <a:spLocks/>
            </p:cNvSpPr>
            <p:nvPr userDrawn="1"/>
          </p:nvSpPr>
          <p:spPr bwMode="auto">
            <a:xfrm>
              <a:off x="4763" y="6500813"/>
              <a:ext cx="284163" cy="361950"/>
            </a:xfrm>
            <a:custGeom>
              <a:avLst/>
              <a:gdLst>
                <a:gd name="T0" fmla="*/ 59 w 64"/>
                <a:gd name="T1" fmla="*/ 49 h 86"/>
                <a:gd name="T2" fmla="*/ 60 w 64"/>
                <a:gd name="T3" fmla="*/ 33 h 86"/>
                <a:gd name="T4" fmla="*/ 60 w 64"/>
                <a:gd name="T5" fmla="*/ 19 h 86"/>
                <a:gd name="T6" fmla="*/ 59 w 64"/>
                <a:gd name="T7" fmla="*/ 4 h 86"/>
                <a:gd name="T8" fmla="*/ 45 w 64"/>
                <a:gd name="T9" fmla="*/ 7 h 86"/>
                <a:gd name="T10" fmla="*/ 32 w 64"/>
                <a:gd name="T11" fmla="*/ 23 h 86"/>
                <a:gd name="T12" fmla="*/ 15 w 64"/>
                <a:gd name="T13" fmla="*/ 45 h 86"/>
                <a:gd name="T14" fmla="*/ 3 w 64"/>
                <a:gd name="T15" fmla="*/ 59 h 86"/>
                <a:gd name="T16" fmla="*/ 2 w 64"/>
                <a:gd name="T17" fmla="*/ 71 h 86"/>
                <a:gd name="T18" fmla="*/ 2 w 64"/>
                <a:gd name="T19" fmla="*/ 75 h 86"/>
                <a:gd name="T20" fmla="*/ 2 w 64"/>
                <a:gd name="T21" fmla="*/ 86 h 86"/>
                <a:gd name="T22" fmla="*/ 29 w 64"/>
                <a:gd name="T23" fmla="*/ 86 h 86"/>
                <a:gd name="T24" fmla="*/ 59 w 64"/>
                <a:gd name="T25" fmla="*/ 4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6">
                  <a:moveTo>
                    <a:pt x="59" y="49"/>
                  </a:moveTo>
                  <a:cubicBezTo>
                    <a:pt x="63" y="44"/>
                    <a:pt x="63" y="40"/>
                    <a:pt x="60" y="33"/>
                  </a:cubicBezTo>
                  <a:cubicBezTo>
                    <a:pt x="63" y="29"/>
                    <a:pt x="63" y="24"/>
                    <a:pt x="60" y="19"/>
                  </a:cubicBezTo>
                  <a:cubicBezTo>
                    <a:pt x="64" y="12"/>
                    <a:pt x="63" y="7"/>
                    <a:pt x="59" y="4"/>
                  </a:cubicBezTo>
                  <a:cubicBezTo>
                    <a:pt x="55" y="0"/>
                    <a:pt x="50" y="1"/>
                    <a:pt x="45" y="7"/>
                  </a:cubicBezTo>
                  <a:cubicBezTo>
                    <a:pt x="41" y="13"/>
                    <a:pt x="36" y="18"/>
                    <a:pt x="32" y="23"/>
                  </a:cubicBezTo>
                  <a:cubicBezTo>
                    <a:pt x="26" y="30"/>
                    <a:pt x="21" y="38"/>
                    <a:pt x="15" y="45"/>
                  </a:cubicBezTo>
                  <a:cubicBezTo>
                    <a:pt x="11" y="49"/>
                    <a:pt x="7" y="54"/>
                    <a:pt x="3" y="59"/>
                  </a:cubicBezTo>
                  <a:cubicBezTo>
                    <a:pt x="0" y="63"/>
                    <a:pt x="0" y="66"/>
                    <a:pt x="2" y="71"/>
                  </a:cubicBezTo>
                  <a:cubicBezTo>
                    <a:pt x="3" y="72"/>
                    <a:pt x="3" y="74"/>
                    <a:pt x="2" y="75"/>
                  </a:cubicBezTo>
                  <a:cubicBezTo>
                    <a:pt x="1" y="79"/>
                    <a:pt x="1" y="82"/>
                    <a:pt x="2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39" y="74"/>
                    <a:pt x="49" y="62"/>
                    <a:pt x="59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928260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 userDrawn="1"/>
        </p:nvSpPr>
        <p:spPr>
          <a:xfrm rot="10800000">
            <a:off x="133920" y="6337300"/>
            <a:ext cx="11931080" cy="457368"/>
          </a:xfrm>
          <a:custGeom>
            <a:avLst/>
            <a:gdLst>
              <a:gd name="connsiteX0" fmla="*/ 0 w 1574800"/>
              <a:gd name="connsiteY0" fmla="*/ 787400 h 1574800"/>
              <a:gd name="connsiteX1" fmla="*/ 787400 w 1574800"/>
              <a:gd name="connsiteY1" fmla="*/ 0 h 1574800"/>
              <a:gd name="connsiteX2" fmla="*/ 1574800 w 1574800"/>
              <a:gd name="connsiteY2" fmla="*/ 787400 h 1574800"/>
              <a:gd name="connsiteX3" fmla="*/ 787400 w 1574800"/>
              <a:gd name="connsiteY3" fmla="*/ 1574800 h 1574800"/>
              <a:gd name="connsiteX4" fmla="*/ 0 w 1574800"/>
              <a:gd name="connsiteY4" fmla="*/ 787400 h 1574800"/>
              <a:gd name="connsiteX0" fmla="*/ 0 w 2413000"/>
              <a:gd name="connsiteY0" fmla="*/ 787959 h 1576117"/>
              <a:gd name="connsiteX1" fmla="*/ 787400 w 2413000"/>
              <a:gd name="connsiteY1" fmla="*/ 559 h 1576117"/>
              <a:gd name="connsiteX2" fmla="*/ 2413000 w 2413000"/>
              <a:gd name="connsiteY2" fmla="*/ 889559 h 1576117"/>
              <a:gd name="connsiteX3" fmla="*/ 787400 w 2413000"/>
              <a:gd name="connsiteY3" fmla="*/ 1575359 h 1576117"/>
              <a:gd name="connsiteX4" fmla="*/ 0 w 2413000"/>
              <a:gd name="connsiteY4" fmla="*/ 787959 h 1576117"/>
              <a:gd name="connsiteX0" fmla="*/ 285180 w 11105580"/>
              <a:gd name="connsiteY0" fmla="*/ 787546 h 1575115"/>
              <a:gd name="connsiteX1" fmla="*/ 1072580 w 11105580"/>
              <a:gd name="connsiteY1" fmla="*/ 146 h 1575115"/>
              <a:gd name="connsiteX2" fmla="*/ 11105580 w 11105580"/>
              <a:gd name="connsiteY2" fmla="*/ 838346 h 1575115"/>
              <a:gd name="connsiteX3" fmla="*/ 1072580 w 11105580"/>
              <a:gd name="connsiteY3" fmla="*/ 1574946 h 1575115"/>
              <a:gd name="connsiteX4" fmla="*/ 285180 w 11105580"/>
              <a:gd name="connsiteY4" fmla="*/ 787546 h 157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5580" h="1575115">
                <a:moveTo>
                  <a:pt x="285180" y="787546"/>
                </a:moveTo>
                <a:cubicBezTo>
                  <a:pt x="285180" y="352677"/>
                  <a:pt x="-730820" y="-8321"/>
                  <a:pt x="1072580" y="146"/>
                </a:cubicBezTo>
                <a:cubicBezTo>
                  <a:pt x="2875980" y="8613"/>
                  <a:pt x="11105580" y="403477"/>
                  <a:pt x="11105580" y="838346"/>
                </a:cubicBezTo>
                <a:cubicBezTo>
                  <a:pt x="11105580" y="1273215"/>
                  <a:pt x="2875980" y="1583413"/>
                  <a:pt x="1072580" y="1574946"/>
                </a:cubicBezTo>
                <a:cubicBezTo>
                  <a:pt x="-730820" y="1566479"/>
                  <a:pt x="285180" y="1222415"/>
                  <a:pt x="285180" y="787546"/>
                </a:cubicBezTo>
                <a:close/>
              </a:path>
            </a:pathLst>
          </a:cu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681" y="200446"/>
            <a:ext cx="1248750" cy="5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65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cio 4"/>
          <p:cNvSpPr/>
          <p:nvPr userDrawn="1"/>
        </p:nvSpPr>
        <p:spPr>
          <a:xfrm flipH="1">
            <a:off x="-25400" y="0"/>
            <a:ext cx="1066800" cy="6858000"/>
          </a:xfrm>
          <a:custGeom>
            <a:avLst/>
            <a:gdLst>
              <a:gd name="connsiteX0" fmla="*/ 0 w 1718797"/>
              <a:gd name="connsiteY0" fmla="*/ 2286000 h 2286000"/>
              <a:gd name="connsiteX1" fmla="*/ 429699 w 1718797"/>
              <a:gd name="connsiteY1" fmla="*/ 0 h 2286000"/>
              <a:gd name="connsiteX2" fmla="*/ 1289098 w 1718797"/>
              <a:gd name="connsiteY2" fmla="*/ 0 h 2286000"/>
              <a:gd name="connsiteX3" fmla="*/ 1718797 w 1718797"/>
              <a:gd name="connsiteY3" fmla="*/ 2286000 h 2286000"/>
              <a:gd name="connsiteX4" fmla="*/ 0 w 1718797"/>
              <a:gd name="connsiteY4" fmla="*/ 2286000 h 2286000"/>
              <a:gd name="connsiteX0" fmla="*/ 1996001 w 3714798"/>
              <a:gd name="connsiteY0" fmla="*/ 3898900 h 3898900"/>
              <a:gd name="connsiteX1" fmla="*/ 0 w 3714798"/>
              <a:gd name="connsiteY1" fmla="*/ 0 h 3898900"/>
              <a:gd name="connsiteX2" fmla="*/ 3285099 w 3714798"/>
              <a:gd name="connsiteY2" fmla="*/ 1612900 h 3898900"/>
              <a:gd name="connsiteX3" fmla="*/ 3714798 w 3714798"/>
              <a:gd name="connsiteY3" fmla="*/ 3898900 h 3898900"/>
              <a:gd name="connsiteX4" fmla="*/ 1996001 w 3714798"/>
              <a:gd name="connsiteY4" fmla="*/ 3898900 h 3898900"/>
              <a:gd name="connsiteX0" fmla="*/ 14801 w 3714798"/>
              <a:gd name="connsiteY0" fmla="*/ 6883400 h 6883400"/>
              <a:gd name="connsiteX1" fmla="*/ 0 w 3714798"/>
              <a:gd name="connsiteY1" fmla="*/ 0 h 6883400"/>
              <a:gd name="connsiteX2" fmla="*/ 3285099 w 3714798"/>
              <a:gd name="connsiteY2" fmla="*/ 1612900 h 6883400"/>
              <a:gd name="connsiteX3" fmla="*/ 3714798 w 3714798"/>
              <a:gd name="connsiteY3" fmla="*/ 3898900 h 6883400"/>
              <a:gd name="connsiteX4" fmla="*/ 14801 w 3714798"/>
              <a:gd name="connsiteY4" fmla="*/ 6883400 h 6883400"/>
              <a:gd name="connsiteX0" fmla="*/ 14801 w 4502198"/>
              <a:gd name="connsiteY0" fmla="*/ 6883400 h 6883400"/>
              <a:gd name="connsiteX1" fmla="*/ 0 w 4502198"/>
              <a:gd name="connsiteY1" fmla="*/ 0 h 6883400"/>
              <a:gd name="connsiteX2" fmla="*/ 3285099 w 4502198"/>
              <a:gd name="connsiteY2" fmla="*/ 1612900 h 6883400"/>
              <a:gd name="connsiteX3" fmla="*/ 4502198 w 4502198"/>
              <a:gd name="connsiteY3" fmla="*/ 6858000 h 6883400"/>
              <a:gd name="connsiteX4" fmla="*/ 14801 w 4502198"/>
              <a:gd name="connsiteY4" fmla="*/ 6883400 h 6883400"/>
              <a:gd name="connsiteX0" fmla="*/ 14801 w 3285099"/>
              <a:gd name="connsiteY0" fmla="*/ 6883400 h 6883400"/>
              <a:gd name="connsiteX1" fmla="*/ 0 w 3285099"/>
              <a:gd name="connsiteY1" fmla="*/ 0 h 6883400"/>
              <a:gd name="connsiteX2" fmla="*/ 3285099 w 3285099"/>
              <a:gd name="connsiteY2" fmla="*/ 1612900 h 6883400"/>
              <a:gd name="connsiteX3" fmla="*/ 14801 w 3285099"/>
              <a:gd name="connsiteY3" fmla="*/ 6883400 h 6883400"/>
              <a:gd name="connsiteX0" fmla="*/ 14801 w 821299"/>
              <a:gd name="connsiteY0" fmla="*/ 6883400 h 6883400"/>
              <a:gd name="connsiteX1" fmla="*/ 0 w 821299"/>
              <a:gd name="connsiteY1" fmla="*/ 0 h 6883400"/>
              <a:gd name="connsiteX2" fmla="*/ 821299 w 821299"/>
              <a:gd name="connsiteY2" fmla="*/ 6642100 h 6883400"/>
              <a:gd name="connsiteX3" fmla="*/ 14801 w 821299"/>
              <a:gd name="connsiteY3" fmla="*/ 6883400 h 6883400"/>
              <a:gd name="connsiteX0" fmla="*/ 14801 w 656199"/>
              <a:gd name="connsiteY0" fmla="*/ 6883400 h 6883400"/>
              <a:gd name="connsiteX1" fmla="*/ 0 w 656199"/>
              <a:gd name="connsiteY1" fmla="*/ 0 h 6883400"/>
              <a:gd name="connsiteX2" fmla="*/ 656199 w 656199"/>
              <a:gd name="connsiteY2" fmla="*/ 3733800 h 6883400"/>
              <a:gd name="connsiteX3" fmla="*/ 14801 w 656199"/>
              <a:gd name="connsiteY3" fmla="*/ 6883400 h 6883400"/>
              <a:gd name="connsiteX0" fmla="*/ 29 w 641427"/>
              <a:gd name="connsiteY0" fmla="*/ 6946900 h 6946900"/>
              <a:gd name="connsiteX1" fmla="*/ 632928 w 641427"/>
              <a:gd name="connsiteY1" fmla="*/ 0 h 6946900"/>
              <a:gd name="connsiteX2" fmla="*/ 641427 w 641427"/>
              <a:gd name="connsiteY2" fmla="*/ 3797300 h 6946900"/>
              <a:gd name="connsiteX3" fmla="*/ 29 w 641427"/>
              <a:gd name="connsiteY3" fmla="*/ 6946900 h 6946900"/>
              <a:gd name="connsiteX0" fmla="*/ 59675 w 701073"/>
              <a:gd name="connsiteY0" fmla="*/ 6946900 h 6946900"/>
              <a:gd name="connsiteX1" fmla="*/ 692574 w 701073"/>
              <a:gd name="connsiteY1" fmla="*/ 0 h 6946900"/>
              <a:gd name="connsiteX2" fmla="*/ 701073 w 701073"/>
              <a:gd name="connsiteY2" fmla="*/ 3797300 h 6946900"/>
              <a:gd name="connsiteX3" fmla="*/ 59675 w 701073"/>
              <a:gd name="connsiteY3" fmla="*/ 6946900 h 694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73" h="6946900">
                <a:moveTo>
                  <a:pt x="59675" y="6946900"/>
                </a:moveTo>
                <a:cubicBezTo>
                  <a:pt x="54741" y="4652433"/>
                  <a:pt x="-280392" y="364067"/>
                  <a:pt x="692574" y="0"/>
                </a:cubicBezTo>
                <a:lnTo>
                  <a:pt x="701073" y="3797300"/>
                </a:lnTo>
                <a:lnTo>
                  <a:pt x="59675" y="6946900"/>
                </a:lnTo>
                <a:close/>
              </a:path>
            </a:pathLst>
          </a:custGeom>
          <a:solidFill>
            <a:srgbClr val="F5A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Trapecio 4"/>
          <p:cNvSpPr/>
          <p:nvPr userDrawn="1"/>
        </p:nvSpPr>
        <p:spPr>
          <a:xfrm>
            <a:off x="11136771" y="0"/>
            <a:ext cx="1080629" cy="6858000"/>
          </a:xfrm>
          <a:custGeom>
            <a:avLst/>
            <a:gdLst>
              <a:gd name="connsiteX0" fmla="*/ 0 w 1718797"/>
              <a:gd name="connsiteY0" fmla="*/ 2286000 h 2286000"/>
              <a:gd name="connsiteX1" fmla="*/ 429699 w 1718797"/>
              <a:gd name="connsiteY1" fmla="*/ 0 h 2286000"/>
              <a:gd name="connsiteX2" fmla="*/ 1289098 w 1718797"/>
              <a:gd name="connsiteY2" fmla="*/ 0 h 2286000"/>
              <a:gd name="connsiteX3" fmla="*/ 1718797 w 1718797"/>
              <a:gd name="connsiteY3" fmla="*/ 2286000 h 2286000"/>
              <a:gd name="connsiteX4" fmla="*/ 0 w 1718797"/>
              <a:gd name="connsiteY4" fmla="*/ 2286000 h 2286000"/>
              <a:gd name="connsiteX0" fmla="*/ 1996001 w 3714798"/>
              <a:gd name="connsiteY0" fmla="*/ 3898900 h 3898900"/>
              <a:gd name="connsiteX1" fmla="*/ 0 w 3714798"/>
              <a:gd name="connsiteY1" fmla="*/ 0 h 3898900"/>
              <a:gd name="connsiteX2" fmla="*/ 3285099 w 3714798"/>
              <a:gd name="connsiteY2" fmla="*/ 1612900 h 3898900"/>
              <a:gd name="connsiteX3" fmla="*/ 3714798 w 3714798"/>
              <a:gd name="connsiteY3" fmla="*/ 3898900 h 3898900"/>
              <a:gd name="connsiteX4" fmla="*/ 1996001 w 3714798"/>
              <a:gd name="connsiteY4" fmla="*/ 3898900 h 3898900"/>
              <a:gd name="connsiteX0" fmla="*/ 14801 w 3714798"/>
              <a:gd name="connsiteY0" fmla="*/ 6883400 h 6883400"/>
              <a:gd name="connsiteX1" fmla="*/ 0 w 3714798"/>
              <a:gd name="connsiteY1" fmla="*/ 0 h 6883400"/>
              <a:gd name="connsiteX2" fmla="*/ 3285099 w 3714798"/>
              <a:gd name="connsiteY2" fmla="*/ 1612900 h 6883400"/>
              <a:gd name="connsiteX3" fmla="*/ 3714798 w 3714798"/>
              <a:gd name="connsiteY3" fmla="*/ 3898900 h 6883400"/>
              <a:gd name="connsiteX4" fmla="*/ 14801 w 3714798"/>
              <a:gd name="connsiteY4" fmla="*/ 6883400 h 6883400"/>
              <a:gd name="connsiteX0" fmla="*/ 14801 w 4502198"/>
              <a:gd name="connsiteY0" fmla="*/ 6883400 h 6883400"/>
              <a:gd name="connsiteX1" fmla="*/ 0 w 4502198"/>
              <a:gd name="connsiteY1" fmla="*/ 0 h 6883400"/>
              <a:gd name="connsiteX2" fmla="*/ 3285099 w 4502198"/>
              <a:gd name="connsiteY2" fmla="*/ 1612900 h 6883400"/>
              <a:gd name="connsiteX3" fmla="*/ 4502198 w 4502198"/>
              <a:gd name="connsiteY3" fmla="*/ 6858000 h 6883400"/>
              <a:gd name="connsiteX4" fmla="*/ 14801 w 4502198"/>
              <a:gd name="connsiteY4" fmla="*/ 6883400 h 6883400"/>
              <a:gd name="connsiteX0" fmla="*/ 14801 w 3285099"/>
              <a:gd name="connsiteY0" fmla="*/ 6883400 h 6883400"/>
              <a:gd name="connsiteX1" fmla="*/ 0 w 3285099"/>
              <a:gd name="connsiteY1" fmla="*/ 0 h 6883400"/>
              <a:gd name="connsiteX2" fmla="*/ 3285099 w 3285099"/>
              <a:gd name="connsiteY2" fmla="*/ 1612900 h 6883400"/>
              <a:gd name="connsiteX3" fmla="*/ 14801 w 3285099"/>
              <a:gd name="connsiteY3" fmla="*/ 6883400 h 6883400"/>
              <a:gd name="connsiteX0" fmla="*/ 14801 w 821299"/>
              <a:gd name="connsiteY0" fmla="*/ 6883400 h 6883400"/>
              <a:gd name="connsiteX1" fmla="*/ 0 w 821299"/>
              <a:gd name="connsiteY1" fmla="*/ 0 h 6883400"/>
              <a:gd name="connsiteX2" fmla="*/ 821299 w 821299"/>
              <a:gd name="connsiteY2" fmla="*/ 6642100 h 6883400"/>
              <a:gd name="connsiteX3" fmla="*/ 14801 w 821299"/>
              <a:gd name="connsiteY3" fmla="*/ 6883400 h 6883400"/>
              <a:gd name="connsiteX0" fmla="*/ 14801 w 656199"/>
              <a:gd name="connsiteY0" fmla="*/ 6883400 h 6883400"/>
              <a:gd name="connsiteX1" fmla="*/ 0 w 656199"/>
              <a:gd name="connsiteY1" fmla="*/ 0 h 6883400"/>
              <a:gd name="connsiteX2" fmla="*/ 656199 w 656199"/>
              <a:gd name="connsiteY2" fmla="*/ 3733800 h 6883400"/>
              <a:gd name="connsiteX3" fmla="*/ 14801 w 656199"/>
              <a:gd name="connsiteY3" fmla="*/ 6883400 h 6883400"/>
              <a:gd name="connsiteX0" fmla="*/ 29 w 641427"/>
              <a:gd name="connsiteY0" fmla="*/ 6946900 h 6946900"/>
              <a:gd name="connsiteX1" fmla="*/ 632928 w 641427"/>
              <a:gd name="connsiteY1" fmla="*/ 0 h 6946900"/>
              <a:gd name="connsiteX2" fmla="*/ 641427 w 641427"/>
              <a:gd name="connsiteY2" fmla="*/ 3797300 h 6946900"/>
              <a:gd name="connsiteX3" fmla="*/ 29 w 641427"/>
              <a:gd name="connsiteY3" fmla="*/ 6946900 h 6946900"/>
              <a:gd name="connsiteX0" fmla="*/ 59675 w 701073"/>
              <a:gd name="connsiteY0" fmla="*/ 6946900 h 6946900"/>
              <a:gd name="connsiteX1" fmla="*/ 692574 w 701073"/>
              <a:gd name="connsiteY1" fmla="*/ 0 h 6946900"/>
              <a:gd name="connsiteX2" fmla="*/ 701073 w 701073"/>
              <a:gd name="connsiteY2" fmla="*/ 3797300 h 6946900"/>
              <a:gd name="connsiteX3" fmla="*/ 59675 w 701073"/>
              <a:gd name="connsiteY3" fmla="*/ 6946900 h 694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73" h="6946900">
                <a:moveTo>
                  <a:pt x="59675" y="6946900"/>
                </a:moveTo>
                <a:cubicBezTo>
                  <a:pt x="54741" y="4652433"/>
                  <a:pt x="-280392" y="364067"/>
                  <a:pt x="692574" y="0"/>
                </a:cubicBezTo>
                <a:lnTo>
                  <a:pt x="701073" y="3797300"/>
                </a:lnTo>
                <a:lnTo>
                  <a:pt x="59675" y="6946900"/>
                </a:lnTo>
                <a:close/>
              </a:path>
            </a:pathLst>
          </a:custGeom>
          <a:solidFill>
            <a:srgbClr val="F5A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05082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1225" y="232229"/>
            <a:ext cx="1292955" cy="8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2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1886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440" y="88854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>
            <a:off x="0" y="-12636"/>
            <a:ext cx="5646057" cy="844292"/>
            <a:chOff x="2155825" y="2846388"/>
            <a:chExt cx="7877176" cy="1177926"/>
          </a:xfrm>
        </p:grpSpPr>
        <p:sp>
          <p:nvSpPr>
            <p:cNvPr id="3" name="Rectangle 5"/>
            <p:cNvSpPr>
              <a:spLocks noChangeArrowheads="1"/>
            </p:cNvSpPr>
            <p:nvPr userDrawn="1"/>
          </p:nvSpPr>
          <p:spPr bwMode="auto">
            <a:xfrm>
              <a:off x="2155825" y="3095626"/>
              <a:ext cx="7478713" cy="185738"/>
            </a:xfrm>
            <a:prstGeom prst="rect">
              <a:avLst/>
            </a:prstGeom>
            <a:solidFill>
              <a:srgbClr val="4EB8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5786438" y="3038476"/>
              <a:ext cx="228600" cy="280988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7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5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7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10" y="69"/>
                    <a:pt x="7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5853113" y="3289301"/>
              <a:ext cx="95250" cy="93663"/>
            </a:xfrm>
            <a:custGeom>
              <a:avLst/>
              <a:gdLst>
                <a:gd name="T0" fmla="*/ 0 w 25"/>
                <a:gd name="T1" fmla="*/ 17 h 25"/>
                <a:gd name="T2" fmla="*/ 0 w 25"/>
                <a:gd name="T3" fmla="*/ 0 h 25"/>
                <a:gd name="T4" fmla="*/ 25 w 25"/>
                <a:gd name="T5" fmla="*/ 0 h 25"/>
                <a:gd name="T6" fmla="*/ 25 w 25"/>
                <a:gd name="T7" fmla="*/ 17 h 25"/>
                <a:gd name="T8" fmla="*/ 0 w 25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8" y="0"/>
                    <a:pt x="17" y="0"/>
                    <a:pt x="25" y="0"/>
                  </a:cubicBezTo>
                  <a:cubicBezTo>
                    <a:pt x="25" y="6"/>
                    <a:pt x="25" y="11"/>
                    <a:pt x="25" y="17"/>
                  </a:cubicBezTo>
                  <a:cubicBezTo>
                    <a:pt x="17" y="25"/>
                    <a:pt x="8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5561013" y="3365501"/>
              <a:ext cx="668338" cy="654050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10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3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9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6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6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10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5" y="17"/>
                    <a:pt x="48" y="0"/>
                    <a:pt x="67" y="3"/>
                  </a:cubicBezTo>
                  <a:cubicBezTo>
                    <a:pt x="74" y="9"/>
                    <a:pt x="74" y="17"/>
                    <a:pt x="73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60"/>
                    <a:pt x="113" y="41"/>
                    <a:pt x="109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>
              <a:off x="5811838" y="3352801"/>
              <a:ext cx="177800" cy="179388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1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6" y="4"/>
                    <a:pt x="47" y="6"/>
                  </a:cubicBezTo>
                  <a:cubicBezTo>
                    <a:pt x="47" y="13"/>
                    <a:pt x="47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>
              <a:off x="8035925" y="3043238"/>
              <a:ext cx="225425" cy="279400"/>
            </a:xfrm>
            <a:custGeom>
              <a:avLst/>
              <a:gdLst>
                <a:gd name="T0" fmla="*/ 6 w 60"/>
                <a:gd name="T1" fmla="*/ 65 h 74"/>
                <a:gd name="T2" fmla="*/ 0 w 60"/>
                <a:gd name="T3" fmla="*/ 16 h 74"/>
                <a:gd name="T4" fmla="*/ 57 w 60"/>
                <a:gd name="T5" fmla="*/ 15 h 74"/>
                <a:gd name="T6" fmla="*/ 56 w 60"/>
                <a:gd name="T7" fmla="*/ 54 h 74"/>
                <a:gd name="T8" fmla="*/ 44 w 60"/>
                <a:gd name="T9" fmla="*/ 72 h 74"/>
                <a:gd name="T10" fmla="*/ 19 w 60"/>
                <a:gd name="T11" fmla="*/ 73 h 74"/>
                <a:gd name="T12" fmla="*/ 6 w 60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4">
                  <a:moveTo>
                    <a:pt x="6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8" y="0"/>
                    <a:pt x="37" y="3"/>
                    <a:pt x="57" y="15"/>
                  </a:cubicBezTo>
                  <a:cubicBezTo>
                    <a:pt x="56" y="28"/>
                    <a:pt x="56" y="41"/>
                    <a:pt x="56" y="54"/>
                  </a:cubicBezTo>
                  <a:cubicBezTo>
                    <a:pt x="60" y="65"/>
                    <a:pt x="53" y="69"/>
                    <a:pt x="44" y="72"/>
                  </a:cubicBezTo>
                  <a:cubicBezTo>
                    <a:pt x="36" y="74"/>
                    <a:pt x="27" y="74"/>
                    <a:pt x="19" y="73"/>
                  </a:cubicBezTo>
                  <a:cubicBezTo>
                    <a:pt x="14" y="72"/>
                    <a:pt x="9" y="69"/>
                    <a:pt x="6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>
              <a:off x="8099425" y="3292476"/>
              <a:ext cx="96838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7" y="25"/>
                    <a:pt x="9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" name="Freeform 12"/>
            <p:cNvSpPr>
              <a:spLocks/>
            </p:cNvSpPr>
            <p:nvPr userDrawn="1"/>
          </p:nvSpPr>
          <p:spPr bwMode="auto">
            <a:xfrm>
              <a:off x="7810500" y="3368676"/>
              <a:ext cx="668338" cy="655638"/>
            </a:xfrm>
            <a:custGeom>
              <a:avLst/>
              <a:gdLst>
                <a:gd name="T0" fmla="*/ 113 w 178"/>
                <a:gd name="T1" fmla="*/ 3 h 173"/>
                <a:gd name="T2" fmla="*/ 144 w 178"/>
                <a:gd name="T3" fmla="*/ 33 h 173"/>
                <a:gd name="T4" fmla="*/ 169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6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29 w 178"/>
                <a:gd name="T25" fmla="*/ 78 h 173"/>
                <a:gd name="T26" fmla="*/ 108 w 178"/>
                <a:gd name="T27" fmla="*/ 21 h 173"/>
                <a:gd name="T28" fmla="*/ 113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3" y="3"/>
                  </a:moveTo>
                  <a:cubicBezTo>
                    <a:pt x="135" y="2"/>
                    <a:pt x="135" y="22"/>
                    <a:pt x="144" y="33"/>
                  </a:cubicBezTo>
                  <a:cubicBezTo>
                    <a:pt x="153" y="58"/>
                    <a:pt x="162" y="83"/>
                    <a:pt x="169" y="108"/>
                  </a:cubicBezTo>
                  <a:cubicBezTo>
                    <a:pt x="178" y="135"/>
                    <a:pt x="167" y="154"/>
                    <a:pt x="141" y="162"/>
                  </a:cubicBezTo>
                  <a:cubicBezTo>
                    <a:pt x="107" y="173"/>
                    <a:pt x="72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7" y="55"/>
                    <a:pt x="37" y="28"/>
                  </a:cubicBezTo>
                  <a:cubicBezTo>
                    <a:pt x="44" y="17"/>
                    <a:pt x="47" y="0"/>
                    <a:pt x="66" y="3"/>
                  </a:cubicBezTo>
                  <a:cubicBezTo>
                    <a:pt x="73" y="9"/>
                    <a:pt x="73" y="17"/>
                    <a:pt x="72" y="26"/>
                  </a:cubicBezTo>
                  <a:cubicBezTo>
                    <a:pt x="65" y="48"/>
                    <a:pt x="52" y="68"/>
                    <a:pt x="45" y="90"/>
                  </a:cubicBezTo>
                  <a:cubicBezTo>
                    <a:pt x="33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29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8" y="8"/>
                    <a:pt x="113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" name="Freeform 13"/>
            <p:cNvSpPr>
              <a:spLocks/>
            </p:cNvSpPr>
            <p:nvPr userDrawn="1"/>
          </p:nvSpPr>
          <p:spPr bwMode="auto">
            <a:xfrm>
              <a:off x="80581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1 w 47"/>
                <a:gd name="T5" fmla="*/ 2 h 47"/>
                <a:gd name="T6" fmla="*/ 11 w 47"/>
                <a:gd name="T7" fmla="*/ 0 h 47"/>
                <a:gd name="T8" fmla="*/ 37 w 47"/>
                <a:gd name="T9" fmla="*/ 0 h 47"/>
                <a:gd name="T10" fmla="*/ 44 w 47"/>
                <a:gd name="T11" fmla="*/ 0 h 47"/>
                <a:gd name="T12" fmla="*/ 47 w 47"/>
                <a:gd name="T13" fmla="*/ 6 h 47"/>
                <a:gd name="T14" fmla="*/ 47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4" y="1"/>
                    <a:pt x="8" y="0"/>
                    <a:pt x="11" y="0"/>
                  </a:cubicBezTo>
                  <a:cubicBezTo>
                    <a:pt x="20" y="0"/>
                    <a:pt x="28" y="0"/>
                    <a:pt x="37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5" y="2"/>
                    <a:pt x="46" y="4"/>
                    <a:pt x="47" y="6"/>
                  </a:cubicBezTo>
                  <a:cubicBezTo>
                    <a:pt x="47" y="13"/>
                    <a:pt x="47" y="20"/>
                    <a:pt x="47" y="26"/>
                  </a:cubicBezTo>
                  <a:cubicBezTo>
                    <a:pt x="32" y="44"/>
                    <a:pt x="17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" name="Freeform 14"/>
            <p:cNvSpPr>
              <a:spLocks/>
            </p:cNvSpPr>
            <p:nvPr userDrawn="1"/>
          </p:nvSpPr>
          <p:spPr bwMode="auto">
            <a:xfrm>
              <a:off x="3548063" y="3043238"/>
              <a:ext cx="228600" cy="279400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6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6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9" y="69"/>
                    <a:pt x="7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" name="Freeform 15"/>
            <p:cNvSpPr>
              <a:spLocks/>
            </p:cNvSpPr>
            <p:nvPr userDrawn="1"/>
          </p:nvSpPr>
          <p:spPr bwMode="auto">
            <a:xfrm>
              <a:off x="3611563" y="3292476"/>
              <a:ext cx="98425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8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8" y="25"/>
                    <a:pt x="9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" name="Freeform 16"/>
            <p:cNvSpPr>
              <a:spLocks/>
            </p:cNvSpPr>
            <p:nvPr userDrawn="1"/>
          </p:nvSpPr>
          <p:spPr bwMode="auto">
            <a:xfrm>
              <a:off x="3322638" y="3368676"/>
              <a:ext cx="668338" cy="655638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8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5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5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4" y="17"/>
                    <a:pt x="47" y="0"/>
                    <a:pt x="67" y="3"/>
                  </a:cubicBezTo>
                  <a:cubicBezTo>
                    <a:pt x="73" y="9"/>
                    <a:pt x="74" y="17"/>
                    <a:pt x="72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" name="Freeform 17"/>
            <p:cNvSpPr>
              <a:spLocks/>
            </p:cNvSpPr>
            <p:nvPr userDrawn="1"/>
          </p:nvSpPr>
          <p:spPr bwMode="auto">
            <a:xfrm>
              <a:off x="35750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0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5" y="4"/>
                    <a:pt x="47" y="6"/>
                  </a:cubicBezTo>
                  <a:cubicBezTo>
                    <a:pt x="47" y="13"/>
                    <a:pt x="46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" name="Freeform 18"/>
            <p:cNvSpPr>
              <a:spLocks/>
            </p:cNvSpPr>
            <p:nvPr userDrawn="1"/>
          </p:nvSpPr>
          <p:spPr bwMode="auto">
            <a:xfrm>
              <a:off x="9574213" y="2846388"/>
              <a:ext cx="458788" cy="461963"/>
            </a:xfrm>
            <a:custGeom>
              <a:avLst/>
              <a:gdLst>
                <a:gd name="T0" fmla="*/ 55 w 122"/>
                <a:gd name="T1" fmla="*/ 0 h 122"/>
                <a:gd name="T2" fmla="*/ 55 w 122"/>
                <a:gd name="T3" fmla="*/ 55 h 122"/>
                <a:gd name="T4" fmla="*/ 19 w 122"/>
                <a:gd name="T5" fmla="*/ 55 h 122"/>
                <a:gd name="T6" fmla="*/ 0 w 122"/>
                <a:gd name="T7" fmla="*/ 73 h 122"/>
                <a:gd name="T8" fmla="*/ 0 w 122"/>
                <a:gd name="T9" fmla="*/ 103 h 122"/>
                <a:gd name="T10" fmla="*/ 19 w 122"/>
                <a:gd name="T11" fmla="*/ 122 h 122"/>
                <a:gd name="T12" fmla="*/ 55 w 122"/>
                <a:gd name="T13" fmla="*/ 122 h 122"/>
                <a:gd name="T14" fmla="*/ 104 w 122"/>
                <a:gd name="T15" fmla="*/ 122 h 122"/>
                <a:gd name="T16" fmla="*/ 122 w 122"/>
                <a:gd name="T17" fmla="*/ 103 h 122"/>
                <a:gd name="T18" fmla="*/ 122 w 122"/>
                <a:gd name="T19" fmla="*/ 55 h 122"/>
                <a:gd name="T20" fmla="*/ 122 w 122"/>
                <a:gd name="T21" fmla="*/ 0 h 122"/>
                <a:gd name="T22" fmla="*/ 55 w 122"/>
                <a:gd name="T2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22">
                  <a:moveTo>
                    <a:pt x="55" y="0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8" y="55"/>
                    <a:pt x="0" y="63"/>
                    <a:pt x="0" y="7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4"/>
                    <a:pt x="8" y="122"/>
                    <a:pt x="19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14" y="122"/>
                    <a:pt x="122" y="114"/>
                    <a:pt x="122" y="103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2F8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 flipH="1">
            <a:off x="6574974" y="1879"/>
            <a:ext cx="5617026" cy="839951"/>
            <a:chOff x="2155825" y="2846388"/>
            <a:chExt cx="7877176" cy="1177926"/>
          </a:xfrm>
        </p:grpSpPr>
        <p:sp>
          <p:nvSpPr>
            <p:cNvPr id="3" name="Rectangle 5"/>
            <p:cNvSpPr>
              <a:spLocks noChangeArrowheads="1"/>
            </p:cNvSpPr>
            <p:nvPr userDrawn="1"/>
          </p:nvSpPr>
          <p:spPr bwMode="auto">
            <a:xfrm>
              <a:off x="2155825" y="3095626"/>
              <a:ext cx="7478713" cy="185738"/>
            </a:xfrm>
            <a:prstGeom prst="rect">
              <a:avLst/>
            </a:prstGeom>
            <a:solidFill>
              <a:srgbClr val="4EB8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5786438" y="3038476"/>
              <a:ext cx="228600" cy="280988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7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5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7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10" y="69"/>
                    <a:pt x="7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5853113" y="3289301"/>
              <a:ext cx="95250" cy="93663"/>
            </a:xfrm>
            <a:custGeom>
              <a:avLst/>
              <a:gdLst>
                <a:gd name="T0" fmla="*/ 0 w 25"/>
                <a:gd name="T1" fmla="*/ 17 h 25"/>
                <a:gd name="T2" fmla="*/ 0 w 25"/>
                <a:gd name="T3" fmla="*/ 0 h 25"/>
                <a:gd name="T4" fmla="*/ 25 w 25"/>
                <a:gd name="T5" fmla="*/ 0 h 25"/>
                <a:gd name="T6" fmla="*/ 25 w 25"/>
                <a:gd name="T7" fmla="*/ 17 h 25"/>
                <a:gd name="T8" fmla="*/ 0 w 25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8" y="0"/>
                    <a:pt x="17" y="0"/>
                    <a:pt x="25" y="0"/>
                  </a:cubicBezTo>
                  <a:cubicBezTo>
                    <a:pt x="25" y="6"/>
                    <a:pt x="25" y="11"/>
                    <a:pt x="25" y="17"/>
                  </a:cubicBezTo>
                  <a:cubicBezTo>
                    <a:pt x="17" y="25"/>
                    <a:pt x="8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5561013" y="3365501"/>
              <a:ext cx="668338" cy="654050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10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3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9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6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6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10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5" y="17"/>
                    <a:pt x="48" y="0"/>
                    <a:pt x="67" y="3"/>
                  </a:cubicBezTo>
                  <a:cubicBezTo>
                    <a:pt x="74" y="9"/>
                    <a:pt x="74" y="17"/>
                    <a:pt x="73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60"/>
                    <a:pt x="113" y="41"/>
                    <a:pt x="109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>
              <a:off x="5811838" y="3352801"/>
              <a:ext cx="177800" cy="179388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1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6" y="4"/>
                    <a:pt x="47" y="6"/>
                  </a:cubicBezTo>
                  <a:cubicBezTo>
                    <a:pt x="47" y="13"/>
                    <a:pt x="47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>
              <a:off x="8035925" y="3043238"/>
              <a:ext cx="225425" cy="279400"/>
            </a:xfrm>
            <a:custGeom>
              <a:avLst/>
              <a:gdLst>
                <a:gd name="T0" fmla="*/ 6 w 60"/>
                <a:gd name="T1" fmla="*/ 65 h 74"/>
                <a:gd name="T2" fmla="*/ 0 w 60"/>
                <a:gd name="T3" fmla="*/ 16 h 74"/>
                <a:gd name="T4" fmla="*/ 57 w 60"/>
                <a:gd name="T5" fmla="*/ 15 h 74"/>
                <a:gd name="T6" fmla="*/ 56 w 60"/>
                <a:gd name="T7" fmla="*/ 54 h 74"/>
                <a:gd name="T8" fmla="*/ 44 w 60"/>
                <a:gd name="T9" fmla="*/ 72 h 74"/>
                <a:gd name="T10" fmla="*/ 19 w 60"/>
                <a:gd name="T11" fmla="*/ 73 h 74"/>
                <a:gd name="T12" fmla="*/ 6 w 60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4">
                  <a:moveTo>
                    <a:pt x="6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8" y="0"/>
                    <a:pt x="37" y="3"/>
                    <a:pt x="57" y="15"/>
                  </a:cubicBezTo>
                  <a:cubicBezTo>
                    <a:pt x="56" y="28"/>
                    <a:pt x="56" y="41"/>
                    <a:pt x="56" y="54"/>
                  </a:cubicBezTo>
                  <a:cubicBezTo>
                    <a:pt x="60" y="65"/>
                    <a:pt x="53" y="69"/>
                    <a:pt x="44" y="72"/>
                  </a:cubicBezTo>
                  <a:cubicBezTo>
                    <a:pt x="36" y="74"/>
                    <a:pt x="27" y="74"/>
                    <a:pt x="19" y="73"/>
                  </a:cubicBezTo>
                  <a:cubicBezTo>
                    <a:pt x="14" y="72"/>
                    <a:pt x="9" y="69"/>
                    <a:pt x="6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>
              <a:off x="8099425" y="3292476"/>
              <a:ext cx="96838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7" y="25"/>
                    <a:pt x="9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" name="Freeform 12"/>
            <p:cNvSpPr>
              <a:spLocks/>
            </p:cNvSpPr>
            <p:nvPr userDrawn="1"/>
          </p:nvSpPr>
          <p:spPr bwMode="auto">
            <a:xfrm>
              <a:off x="7810500" y="3368676"/>
              <a:ext cx="668338" cy="655638"/>
            </a:xfrm>
            <a:custGeom>
              <a:avLst/>
              <a:gdLst>
                <a:gd name="T0" fmla="*/ 113 w 178"/>
                <a:gd name="T1" fmla="*/ 3 h 173"/>
                <a:gd name="T2" fmla="*/ 144 w 178"/>
                <a:gd name="T3" fmla="*/ 33 h 173"/>
                <a:gd name="T4" fmla="*/ 169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6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29 w 178"/>
                <a:gd name="T25" fmla="*/ 78 h 173"/>
                <a:gd name="T26" fmla="*/ 108 w 178"/>
                <a:gd name="T27" fmla="*/ 21 h 173"/>
                <a:gd name="T28" fmla="*/ 113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3" y="3"/>
                  </a:moveTo>
                  <a:cubicBezTo>
                    <a:pt x="135" y="2"/>
                    <a:pt x="135" y="22"/>
                    <a:pt x="144" y="33"/>
                  </a:cubicBezTo>
                  <a:cubicBezTo>
                    <a:pt x="153" y="58"/>
                    <a:pt x="162" y="83"/>
                    <a:pt x="169" y="108"/>
                  </a:cubicBezTo>
                  <a:cubicBezTo>
                    <a:pt x="178" y="135"/>
                    <a:pt x="167" y="154"/>
                    <a:pt x="141" y="162"/>
                  </a:cubicBezTo>
                  <a:cubicBezTo>
                    <a:pt x="107" y="173"/>
                    <a:pt x="72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7" y="55"/>
                    <a:pt x="37" y="28"/>
                  </a:cubicBezTo>
                  <a:cubicBezTo>
                    <a:pt x="44" y="17"/>
                    <a:pt x="47" y="0"/>
                    <a:pt x="66" y="3"/>
                  </a:cubicBezTo>
                  <a:cubicBezTo>
                    <a:pt x="73" y="9"/>
                    <a:pt x="73" y="17"/>
                    <a:pt x="72" y="26"/>
                  </a:cubicBezTo>
                  <a:cubicBezTo>
                    <a:pt x="65" y="48"/>
                    <a:pt x="52" y="68"/>
                    <a:pt x="45" y="90"/>
                  </a:cubicBezTo>
                  <a:cubicBezTo>
                    <a:pt x="33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29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8" y="8"/>
                    <a:pt x="113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" name="Freeform 13"/>
            <p:cNvSpPr>
              <a:spLocks/>
            </p:cNvSpPr>
            <p:nvPr userDrawn="1"/>
          </p:nvSpPr>
          <p:spPr bwMode="auto">
            <a:xfrm>
              <a:off x="80581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1 w 47"/>
                <a:gd name="T5" fmla="*/ 2 h 47"/>
                <a:gd name="T6" fmla="*/ 11 w 47"/>
                <a:gd name="T7" fmla="*/ 0 h 47"/>
                <a:gd name="T8" fmla="*/ 37 w 47"/>
                <a:gd name="T9" fmla="*/ 0 h 47"/>
                <a:gd name="T10" fmla="*/ 44 w 47"/>
                <a:gd name="T11" fmla="*/ 0 h 47"/>
                <a:gd name="T12" fmla="*/ 47 w 47"/>
                <a:gd name="T13" fmla="*/ 6 h 47"/>
                <a:gd name="T14" fmla="*/ 47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4" y="1"/>
                    <a:pt x="8" y="0"/>
                    <a:pt x="11" y="0"/>
                  </a:cubicBezTo>
                  <a:cubicBezTo>
                    <a:pt x="20" y="0"/>
                    <a:pt x="28" y="0"/>
                    <a:pt x="37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5" y="2"/>
                    <a:pt x="46" y="4"/>
                    <a:pt x="47" y="6"/>
                  </a:cubicBezTo>
                  <a:cubicBezTo>
                    <a:pt x="47" y="13"/>
                    <a:pt x="47" y="20"/>
                    <a:pt x="47" y="26"/>
                  </a:cubicBezTo>
                  <a:cubicBezTo>
                    <a:pt x="32" y="44"/>
                    <a:pt x="17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" name="Freeform 14"/>
            <p:cNvSpPr>
              <a:spLocks/>
            </p:cNvSpPr>
            <p:nvPr userDrawn="1"/>
          </p:nvSpPr>
          <p:spPr bwMode="auto">
            <a:xfrm>
              <a:off x="3548063" y="3043238"/>
              <a:ext cx="228600" cy="279400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6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6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9" y="69"/>
                    <a:pt x="7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" name="Freeform 15"/>
            <p:cNvSpPr>
              <a:spLocks/>
            </p:cNvSpPr>
            <p:nvPr userDrawn="1"/>
          </p:nvSpPr>
          <p:spPr bwMode="auto">
            <a:xfrm>
              <a:off x="3611563" y="3292476"/>
              <a:ext cx="98425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8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8" y="25"/>
                    <a:pt x="9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" name="Freeform 16"/>
            <p:cNvSpPr>
              <a:spLocks/>
            </p:cNvSpPr>
            <p:nvPr userDrawn="1"/>
          </p:nvSpPr>
          <p:spPr bwMode="auto">
            <a:xfrm>
              <a:off x="3322638" y="3368676"/>
              <a:ext cx="668338" cy="655638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8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5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5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4" y="17"/>
                    <a:pt x="47" y="0"/>
                    <a:pt x="67" y="3"/>
                  </a:cubicBezTo>
                  <a:cubicBezTo>
                    <a:pt x="73" y="9"/>
                    <a:pt x="74" y="17"/>
                    <a:pt x="72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" name="Freeform 17"/>
            <p:cNvSpPr>
              <a:spLocks/>
            </p:cNvSpPr>
            <p:nvPr userDrawn="1"/>
          </p:nvSpPr>
          <p:spPr bwMode="auto">
            <a:xfrm>
              <a:off x="35750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0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5" y="4"/>
                    <a:pt x="47" y="6"/>
                  </a:cubicBezTo>
                  <a:cubicBezTo>
                    <a:pt x="47" y="13"/>
                    <a:pt x="46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" name="Freeform 18"/>
            <p:cNvSpPr>
              <a:spLocks/>
            </p:cNvSpPr>
            <p:nvPr userDrawn="1"/>
          </p:nvSpPr>
          <p:spPr bwMode="auto">
            <a:xfrm>
              <a:off x="9574213" y="2846388"/>
              <a:ext cx="458788" cy="461963"/>
            </a:xfrm>
            <a:custGeom>
              <a:avLst/>
              <a:gdLst>
                <a:gd name="T0" fmla="*/ 55 w 122"/>
                <a:gd name="T1" fmla="*/ 0 h 122"/>
                <a:gd name="T2" fmla="*/ 55 w 122"/>
                <a:gd name="T3" fmla="*/ 55 h 122"/>
                <a:gd name="T4" fmla="*/ 19 w 122"/>
                <a:gd name="T5" fmla="*/ 55 h 122"/>
                <a:gd name="T6" fmla="*/ 0 w 122"/>
                <a:gd name="T7" fmla="*/ 73 h 122"/>
                <a:gd name="T8" fmla="*/ 0 w 122"/>
                <a:gd name="T9" fmla="*/ 103 h 122"/>
                <a:gd name="T10" fmla="*/ 19 w 122"/>
                <a:gd name="T11" fmla="*/ 122 h 122"/>
                <a:gd name="T12" fmla="*/ 55 w 122"/>
                <a:gd name="T13" fmla="*/ 122 h 122"/>
                <a:gd name="T14" fmla="*/ 104 w 122"/>
                <a:gd name="T15" fmla="*/ 122 h 122"/>
                <a:gd name="T16" fmla="*/ 122 w 122"/>
                <a:gd name="T17" fmla="*/ 103 h 122"/>
                <a:gd name="T18" fmla="*/ 122 w 122"/>
                <a:gd name="T19" fmla="*/ 55 h 122"/>
                <a:gd name="T20" fmla="*/ 122 w 122"/>
                <a:gd name="T21" fmla="*/ 0 h 122"/>
                <a:gd name="T22" fmla="*/ 55 w 122"/>
                <a:gd name="T2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22">
                  <a:moveTo>
                    <a:pt x="55" y="0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8" y="55"/>
                    <a:pt x="0" y="63"/>
                    <a:pt x="0" y="7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4"/>
                    <a:pt x="8" y="122"/>
                    <a:pt x="19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14" y="122"/>
                    <a:pt x="122" y="114"/>
                    <a:pt x="122" y="103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2F8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36451008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>
            <a:off x="0" y="-12636"/>
            <a:ext cx="5646057" cy="844292"/>
            <a:chOff x="2155825" y="2846388"/>
            <a:chExt cx="7877176" cy="1177926"/>
          </a:xfrm>
        </p:grpSpPr>
        <p:sp>
          <p:nvSpPr>
            <p:cNvPr id="3" name="Rectangle 5"/>
            <p:cNvSpPr>
              <a:spLocks noChangeArrowheads="1"/>
            </p:cNvSpPr>
            <p:nvPr userDrawn="1"/>
          </p:nvSpPr>
          <p:spPr bwMode="auto">
            <a:xfrm>
              <a:off x="2155825" y="3095626"/>
              <a:ext cx="7478713" cy="185738"/>
            </a:xfrm>
            <a:prstGeom prst="rect">
              <a:avLst/>
            </a:prstGeom>
            <a:solidFill>
              <a:srgbClr val="4EB8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5786438" y="3038476"/>
              <a:ext cx="228600" cy="280988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7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5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7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10" y="69"/>
                    <a:pt x="7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5853113" y="3289301"/>
              <a:ext cx="95250" cy="93663"/>
            </a:xfrm>
            <a:custGeom>
              <a:avLst/>
              <a:gdLst>
                <a:gd name="T0" fmla="*/ 0 w 25"/>
                <a:gd name="T1" fmla="*/ 17 h 25"/>
                <a:gd name="T2" fmla="*/ 0 w 25"/>
                <a:gd name="T3" fmla="*/ 0 h 25"/>
                <a:gd name="T4" fmla="*/ 25 w 25"/>
                <a:gd name="T5" fmla="*/ 0 h 25"/>
                <a:gd name="T6" fmla="*/ 25 w 25"/>
                <a:gd name="T7" fmla="*/ 17 h 25"/>
                <a:gd name="T8" fmla="*/ 0 w 25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8" y="0"/>
                    <a:pt x="17" y="0"/>
                    <a:pt x="25" y="0"/>
                  </a:cubicBezTo>
                  <a:cubicBezTo>
                    <a:pt x="25" y="6"/>
                    <a:pt x="25" y="11"/>
                    <a:pt x="25" y="17"/>
                  </a:cubicBezTo>
                  <a:cubicBezTo>
                    <a:pt x="17" y="25"/>
                    <a:pt x="8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5561013" y="3365501"/>
              <a:ext cx="668338" cy="654050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10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3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9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6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6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10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5" y="17"/>
                    <a:pt x="48" y="0"/>
                    <a:pt x="67" y="3"/>
                  </a:cubicBezTo>
                  <a:cubicBezTo>
                    <a:pt x="74" y="9"/>
                    <a:pt x="74" y="17"/>
                    <a:pt x="73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60"/>
                    <a:pt x="113" y="41"/>
                    <a:pt x="109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>
              <a:off x="5811838" y="3352801"/>
              <a:ext cx="177800" cy="179388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1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6" y="4"/>
                    <a:pt x="47" y="6"/>
                  </a:cubicBezTo>
                  <a:cubicBezTo>
                    <a:pt x="47" y="13"/>
                    <a:pt x="47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>
              <a:off x="8035925" y="3043238"/>
              <a:ext cx="225425" cy="279400"/>
            </a:xfrm>
            <a:custGeom>
              <a:avLst/>
              <a:gdLst>
                <a:gd name="T0" fmla="*/ 6 w 60"/>
                <a:gd name="T1" fmla="*/ 65 h 74"/>
                <a:gd name="T2" fmla="*/ 0 w 60"/>
                <a:gd name="T3" fmla="*/ 16 h 74"/>
                <a:gd name="T4" fmla="*/ 57 w 60"/>
                <a:gd name="T5" fmla="*/ 15 h 74"/>
                <a:gd name="T6" fmla="*/ 56 w 60"/>
                <a:gd name="T7" fmla="*/ 54 h 74"/>
                <a:gd name="T8" fmla="*/ 44 w 60"/>
                <a:gd name="T9" fmla="*/ 72 h 74"/>
                <a:gd name="T10" fmla="*/ 19 w 60"/>
                <a:gd name="T11" fmla="*/ 73 h 74"/>
                <a:gd name="T12" fmla="*/ 6 w 60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4">
                  <a:moveTo>
                    <a:pt x="6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8" y="0"/>
                    <a:pt x="37" y="3"/>
                    <a:pt x="57" y="15"/>
                  </a:cubicBezTo>
                  <a:cubicBezTo>
                    <a:pt x="56" y="28"/>
                    <a:pt x="56" y="41"/>
                    <a:pt x="56" y="54"/>
                  </a:cubicBezTo>
                  <a:cubicBezTo>
                    <a:pt x="60" y="65"/>
                    <a:pt x="53" y="69"/>
                    <a:pt x="44" y="72"/>
                  </a:cubicBezTo>
                  <a:cubicBezTo>
                    <a:pt x="36" y="74"/>
                    <a:pt x="27" y="74"/>
                    <a:pt x="19" y="73"/>
                  </a:cubicBezTo>
                  <a:cubicBezTo>
                    <a:pt x="14" y="72"/>
                    <a:pt x="9" y="69"/>
                    <a:pt x="6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>
              <a:off x="8099425" y="3292476"/>
              <a:ext cx="96838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7" y="25"/>
                    <a:pt x="9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" name="Freeform 12"/>
            <p:cNvSpPr>
              <a:spLocks/>
            </p:cNvSpPr>
            <p:nvPr userDrawn="1"/>
          </p:nvSpPr>
          <p:spPr bwMode="auto">
            <a:xfrm>
              <a:off x="7810500" y="3368676"/>
              <a:ext cx="668338" cy="655638"/>
            </a:xfrm>
            <a:custGeom>
              <a:avLst/>
              <a:gdLst>
                <a:gd name="T0" fmla="*/ 113 w 178"/>
                <a:gd name="T1" fmla="*/ 3 h 173"/>
                <a:gd name="T2" fmla="*/ 144 w 178"/>
                <a:gd name="T3" fmla="*/ 33 h 173"/>
                <a:gd name="T4" fmla="*/ 169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6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29 w 178"/>
                <a:gd name="T25" fmla="*/ 78 h 173"/>
                <a:gd name="T26" fmla="*/ 108 w 178"/>
                <a:gd name="T27" fmla="*/ 21 h 173"/>
                <a:gd name="T28" fmla="*/ 113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3" y="3"/>
                  </a:moveTo>
                  <a:cubicBezTo>
                    <a:pt x="135" y="2"/>
                    <a:pt x="135" y="22"/>
                    <a:pt x="144" y="33"/>
                  </a:cubicBezTo>
                  <a:cubicBezTo>
                    <a:pt x="153" y="58"/>
                    <a:pt x="162" y="83"/>
                    <a:pt x="169" y="108"/>
                  </a:cubicBezTo>
                  <a:cubicBezTo>
                    <a:pt x="178" y="135"/>
                    <a:pt x="167" y="154"/>
                    <a:pt x="141" y="162"/>
                  </a:cubicBezTo>
                  <a:cubicBezTo>
                    <a:pt x="107" y="173"/>
                    <a:pt x="72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7" y="55"/>
                    <a:pt x="37" y="28"/>
                  </a:cubicBezTo>
                  <a:cubicBezTo>
                    <a:pt x="44" y="17"/>
                    <a:pt x="47" y="0"/>
                    <a:pt x="66" y="3"/>
                  </a:cubicBezTo>
                  <a:cubicBezTo>
                    <a:pt x="73" y="9"/>
                    <a:pt x="73" y="17"/>
                    <a:pt x="72" y="26"/>
                  </a:cubicBezTo>
                  <a:cubicBezTo>
                    <a:pt x="65" y="48"/>
                    <a:pt x="52" y="68"/>
                    <a:pt x="45" y="90"/>
                  </a:cubicBezTo>
                  <a:cubicBezTo>
                    <a:pt x="33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29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8" y="8"/>
                    <a:pt x="113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" name="Freeform 13"/>
            <p:cNvSpPr>
              <a:spLocks/>
            </p:cNvSpPr>
            <p:nvPr userDrawn="1"/>
          </p:nvSpPr>
          <p:spPr bwMode="auto">
            <a:xfrm>
              <a:off x="80581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1 w 47"/>
                <a:gd name="T5" fmla="*/ 2 h 47"/>
                <a:gd name="T6" fmla="*/ 11 w 47"/>
                <a:gd name="T7" fmla="*/ 0 h 47"/>
                <a:gd name="T8" fmla="*/ 37 w 47"/>
                <a:gd name="T9" fmla="*/ 0 h 47"/>
                <a:gd name="T10" fmla="*/ 44 w 47"/>
                <a:gd name="T11" fmla="*/ 0 h 47"/>
                <a:gd name="T12" fmla="*/ 47 w 47"/>
                <a:gd name="T13" fmla="*/ 6 h 47"/>
                <a:gd name="T14" fmla="*/ 47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4" y="1"/>
                    <a:pt x="8" y="0"/>
                    <a:pt x="11" y="0"/>
                  </a:cubicBezTo>
                  <a:cubicBezTo>
                    <a:pt x="20" y="0"/>
                    <a:pt x="28" y="0"/>
                    <a:pt x="37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5" y="2"/>
                    <a:pt x="46" y="4"/>
                    <a:pt x="47" y="6"/>
                  </a:cubicBezTo>
                  <a:cubicBezTo>
                    <a:pt x="47" y="13"/>
                    <a:pt x="47" y="20"/>
                    <a:pt x="47" y="26"/>
                  </a:cubicBezTo>
                  <a:cubicBezTo>
                    <a:pt x="32" y="44"/>
                    <a:pt x="17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" name="Freeform 14"/>
            <p:cNvSpPr>
              <a:spLocks/>
            </p:cNvSpPr>
            <p:nvPr userDrawn="1"/>
          </p:nvSpPr>
          <p:spPr bwMode="auto">
            <a:xfrm>
              <a:off x="3548063" y="3043238"/>
              <a:ext cx="228600" cy="279400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6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6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9" y="69"/>
                    <a:pt x="7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" name="Freeform 15"/>
            <p:cNvSpPr>
              <a:spLocks/>
            </p:cNvSpPr>
            <p:nvPr userDrawn="1"/>
          </p:nvSpPr>
          <p:spPr bwMode="auto">
            <a:xfrm>
              <a:off x="3611563" y="3292476"/>
              <a:ext cx="98425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8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8" y="25"/>
                    <a:pt x="9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" name="Freeform 16"/>
            <p:cNvSpPr>
              <a:spLocks/>
            </p:cNvSpPr>
            <p:nvPr userDrawn="1"/>
          </p:nvSpPr>
          <p:spPr bwMode="auto">
            <a:xfrm>
              <a:off x="3322638" y="3368676"/>
              <a:ext cx="668338" cy="655638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8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5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5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4" y="17"/>
                    <a:pt x="47" y="0"/>
                    <a:pt x="67" y="3"/>
                  </a:cubicBezTo>
                  <a:cubicBezTo>
                    <a:pt x="73" y="9"/>
                    <a:pt x="74" y="17"/>
                    <a:pt x="72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" name="Freeform 17"/>
            <p:cNvSpPr>
              <a:spLocks/>
            </p:cNvSpPr>
            <p:nvPr userDrawn="1"/>
          </p:nvSpPr>
          <p:spPr bwMode="auto">
            <a:xfrm>
              <a:off x="35750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0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5" y="4"/>
                    <a:pt x="47" y="6"/>
                  </a:cubicBezTo>
                  <a:cubicBezTo>
                    <a:pt x="47" y="13"/>
                    <a:pt x="46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" name="Freeform 18"/>
            <p:cNvSpPr>
              <a:spLocks/>
            </p:cNvSpPr>
            <p:nvPr userDrawn="1"/>
          </p:nvSpPr>
          <p:spPr bwMode="auto">
            <a:xfrm>
              <a:off x="9574213" y="2846388"/>
              <a:ext cx="458788" cy="461963"/>
            </a:xfrm>
            <a:custGeom>
              <a:avLst/>
              <a:gdLst>
                <a:gd name="T0" fmla="*/ 55 w 122"/>
                <a:gd name="T1" fmla="*/ 0 h 122"/>
                <a:gd name="T2" fmla="*/ 55 w 122"/>
                <a:gd name="T3" fmla="*/ 55 h 122"/>
                <a:gd name="T4" fmla="*/ 19 w 122"/>
                <a:gd name="T5" fmla="*/ 55 h 122"/>
                <a:gd name="T6" fmla="*/ 0 w 122"/>
                <a:gd name="T7" fmla="*/ 73 h 122"/>
                <a:gd name="T8" fmla="*/ 0 w 122"/>
                <a:gd name="T9" fmla="*/ 103 h 122"/>
                <a:gd name="T10" fmla="*/ 19 w 122"/>
                <a:gd name="T11" fmla="*/ 122 h 122"/>
                <a:gd name="T12" fmla="*/ 55 w 122"/>
                <a:gd name="T13" fmla="*/ 122 h 122"/>
                <a:gd name="T14" fmla="*/ 104 w 122"/>
                <a:gd name="T15" fmla="*/ 122 h 122"/>
                <a:gd name="T16" fmla="*/ 122 w 122"/>
                <a:gd name="T17" fmla="*/ 103 h 122"/>
                <a:gd name="T18" fmla="*/ 122 w 122"/>
                <a:gd name="T19" fmla="*/ 55 h 122"/>
                <a:gd name="T20" fmla="*/ 122 w 122"/>
                <a:gd name="T21" fmla="*/ 0 h 122"/>
                <a:gd name="T22" fmla="*/ 55 w 122"/>
                <a:gd name="T2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22">
                  <a:moveTo>
                    <a:pt x="55" y="0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8" y="55"/>
                    <a:pt x="0" y="63"/>
                    <a:pt x="0" y="7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4"/>
                    <a:pt x="8" y="122"/>
                    <a:pt x="19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14" y="122"/>
                    <a:pt x="122" y="114"/>
                    <a:pt x="122" y="103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2F8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  <p:grpSp>
        <p:nvGrpSpPr>
          <p:cNvPr id="17" name="Grupo 16"/>
          <p:cNvGrpSpPr/>
          <p:nvPr userDrawn="1"/>
        </p:nvGrpSpPr>
        <p:grpSpPr>
          <a:xfrm flipH="1">
            <a:off x="6160705" y="-18648"/>
            <a:ext cx="6045470" cy="904019"/>
            <a:chOff x="2155825" y="2846388"/>
            <a:chExt cx="7877176" cy="1177926"/>
          </a:xfrm>
        </p:grpSpPr>
        <p:sp>
          <p:nvSpPr>
            <p:cNvPr id="18" name="Rectangle 5"/>
            <p:cNvSpPr>
              <a:spLocks noChangeArrowheads="1"/>
            </p:cNvSpPr>
            <p:nvPr userDrawn="1"/>
          </p:nvSpPr>
          <p:spPr bwMode="auto">
            <a:xfrm>
              <a:off x="2155825" y="3095626"/>
              <a:ext cx="7478713" cy="185738"/>
            </a:xfrm>
            <a:prstGeom prst="rect">
              <a:avLst/>
            </a:prstGeom>
            <a:solidFill>
              <a:srgbClr val="4EB8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9" name="Freeform 6"/>
            <p:cNvSpPr>
              <a:spLocks/>
            </p:cNvSpPr>
            <p:nvPr userDrawn="1"/>
          </p:nvSpPr>
          <p:spPr bwMode="auto">
            <a:xfrm>
              <a:off x="5786438" y="3038476"/>
              <a:ext cx="228600" cy="280988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7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5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7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10" y="69"/>
                    <a:pt x="7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5853113" y="3289301"/>
              <a:ext cx="95250" cy="93663"/>
            </a:xfrm>
            <a:custGeom>
              <a:avLst/>
              <a:gdLst>
                <a:gd name="T0" fmla="*/ 0 w 25"/>
                <a:gd name="T1" fmla="*/ 17 h 25"/>
                <a:gd name="T2" fmla="*/ 0 w 25"/>
                <a:gd name="T3" fmla="*/ 0 h 25"/>
                <a:gd name="T4" fmla="*/ 25 w 25"/>
                <a:gd name="T5" fmla="*/ 0 h 25"/>
                <a:gd name="T6" fmla="*/ 25 w 25"/>
                <a:gd name="T7" fmla="*/ 17 h 25"/>
                <a:gd name="T8" fmla="*/ 0 w 25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8" y="0"/>
                    <a:pt x="17" y="0"/>
                    <a:pt x="25" y="0"/>
                  </a:cubicBezTo>
                  <a:cubicBezTo>
                    <a:pt x="25" y="6"/>
                    <a:pt x="25" y="11"/>
                    <a:pt x="25" y="17"/>
                  </a:cubicBezTo>
                  <a:cubicBezTo>
                    <a:pt x="17" y="25"/>
                    <a:pt x="8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5561013" y="3365501"/>
              <a:ext cx="668338" cy="654050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10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3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9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6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6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10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5" y="17"/>
                    <a:pt x="48" y="0"/>
                    <a:pt x="67" y="3"/>
                  </a:cubicBezTo>
                  <a:cubicBezTo>
                    <a:pt x="74" y="9"/>
                    <a:pt x="74" y="17"/>
                    <a:pt x="73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60"/>
                    <a:pt x="113" y="41"/>
                    <a:pt x="109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" name="Freeform 9"/>
            <p:cNvSpPr>
              <a:spLocks/>
            </p:cNvSpPr>
            <p:nvPr userDrawn="1"/>
          </p:nvSpPr>
          <p:spPr bwMode="auto">
            <a:xfrm>
              <a:off x="5811838" y="3352801"/>
              <a:ext cx="177800" cy="179388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1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6" y="4"/>
                    <a:pt x="47" y="6"/>
                  </a:cubicBezTo>
                  <a:cubicBezTo>
                    <a:pt x="47" y="13"/>
                    <a:pt x="47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8035925" y="3043238"/>
              <a:ext cx="225425" cy="279400"/>
            </a:xfrm>
            <a:custGeom>
              <a:avLst/>
              <a:gdLst>
                <a:gd name="T0" fmla="*/ 6 w 60"/>
                <a:gd name="T1" fmla="*/ 65 h 74"/>
                <a:gd name="T2" fmla="*/ 0 w 60"/>
                <a:gd name="T3" fmla="*/ 16 h 74"/>
                <a:gd name="T4" fmla="*/ 57 w 60"/>
                <a:gd name="T5" fmla="*/ 15 h 74"/>
                <a:gd name="T6" fmla="*/ 56 w 60"/>
                <a:gd name="T7" fmla="*/ 54 h 74"/>
                <a:gd name="T8" fmla="*/ 44 w 60"/>
                <a:gd name="T9" fmla="*/ 72 h 74"/>
                <a:gd name="T10" fmla="*/ 19 w 60"/>
                <a:gd name="T11" fmla="*/ 73 h 74"/>
                <a:gd name="T12" fmla="*/ 6 w 60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4">
                  <a:moveTo>
                    <a:pt x="6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8" y="0"/>
                    <a:pt x="37" y="3"/>
                    <a:pt x="57" y="15"/>
                  </a:cubicBezTo>
                  <a:cubicBezTo>
                    <a:pt x="56" y="28"/>
                    <a:pt x="56" y="41"/>
                    <a:pt x="56" y="54"/>
                  </a:cubicBezTo>
                  <a:cubicBezTo>
                    <a:pt x="60" y="65"/>
                    <a:pt x="53" y="69"/>
                    <a:pt x="44" y="72"/>
                  </a:cubicBezTo>
                  <a:cubicBezTo>
                    <a:pt x="36" y="74"/>
                    <a:pt x="27" y="74"/>
                    <a:pt x="19" y="73"/>
                  </a:cubicBezTo>
                  <a:cubicBezTo>
                    <a:pt x="14" y="72"/>
                    <a:pt x="9" y="69"/>
                    <a:pt x="6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4" name="Freeform 11"/>
            <p:cNvSpPr>
              <a:spLocks/>
            </p:cNvSpPr>
            <p:nvPr userDrawn="1"/>
          </p:nvSpPr>
          <p:spPr bwMode="auto">
            <a:xfrm>
              <a:off x="8099425" y="3292476"/>
              <a:ext cx="96838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7" y="25"/>
                    <a:pt x="9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5" name="Freeform 12"/>
            <p:cNvSpPr>
              <a:spLocks/>
            </p:cNvSpPr>
            <p:nvPr userDrawn="1"/>
          </p:nvSpPr>
          <p:spPr bwMode="auto">
            <a:xfrm>
              <a:off x="7810500" y="3368676"/>
              <a:ext cx="668338" cy="655638"/>
            </a:xfrm>
            <a:custGeom>
              <a:avLst/>
              <a:gdLst>
                <a:gd name="T0" fmla="*/ 113 w 178"/>
                <a:gd name="T1" fmla="*/ 3 h 173"/>
                <a:gd name="T2" fmla="*/ 144 w 178"/>
                <a:gd name="T3" fmla="*/ 33 h 173"/>
                <a:gd name="T4" fmla="*/ 169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6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29 w 178"/>
                <a:gd name="T25" fmla="*/ 78 h 173"/>
                <a:gd name="T26" fmla="*/ 108 w 178"/>
                <a:gd name="T27" fmla="*/ 21 h 173"/>
                <a:gd name="T28" fmla="*/ 113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3" y="3"/>
                  </a:moveTo>
                  <a:cubicBezTo>
                    <a:pt x="135" y="2"/>
                    <a:pt x="135" y="22"/>
                    <a:pt x="144" y="33"/>
                  </a:cubicBezTo>
                  <a:cubicBezTo>
                    <a:pt x="153" y="58"/>
                    <a:pt x="162" y="83"/>
                    <a:pt x="169" y="108"/>
                  </a:cubicBezTo>
                  <a:cubicBezTo>
                    <a:pt x="178" y="135"/>
                    <a:pt x="167" y="154"/>
                    <a:pt x="141" y="162"/>
                  </a:cubicBezTo>
                  <a:cubicBezTo>
                    <a:pt x="107" y="173"/>
                    <a:pt x="72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7" y="55"/>
                    <a:pt x="37" y="28"/>
                  </a:cubicBezTo>
                  <a:cubicBezTo>
                    <a:pt x="44" y="17"/>
                    <a:pt x="47" y="0"/>
                    <a:pt x="66" y="3"/>
                  </a:cubicBezTo>
                  <a:cubicBezTo>
                    <a:pt x="73" y="9"/>
                    <a:pt x="73" y="17"/>
                    <a:pt x="72" y="26"/>
                  </a:cubicBezTo>
                  <a:cubicBezTo>
                    <a:pt x="65" y="48"/>
                    <a:pt x="52" y="68"/>
                    <a:pt x="45" y="90"/>
                  </a:cubicBezTo>
                  <a:cubicBezTo>
                    <a:pt x="33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29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8" y="8"/>
                    <a:pt x="113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6" name="Freeform 13"/>
            <p:cNvSpPr>
              <a:spLocks/>
            </p:cNvSpPr>
            <p:nvPr userDrawn="1"/>
          </p:nvSpPr>
          <p:spPr bwMode="auto">
            <a:xfrm>
              <a:off x="80581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1 w 47"/>
                <a:gd name="T5" fmla="*/ 2 h 47"/>
                <a:gd name="T6" fmla="*/ 11 w 47"/>
                <a:gd name="T7" fmla="*/ 0 h 47"/>
                <a:gd name="T8" fmla="*/ 37 w 47"/>
                <a:gd name="T9" fmla="*/ 0 h 47"/>
                <a:gd name="T10" fmla="*/ 44 w 47"/>
                <a:gd name="T11" fmla="*/ 0 h 47"/>
                <a:gd name="T12" fmla="*/ 47 w 47"/>
                <a:gd name="T13" fmla="*/ 6 h 47"/>
                <a:gd name="T14" fmla="*/ 47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4" y="1"/>
                    <a:pt x="8" y="0"/>
                    <a:pt x="11" y="0"/>
                  </a:cubicBezTo>
                  <a:cubicBezTo>
                    <a:pt x="20" y="0"/>
                    <a:pt x="28" y="0"/>
                    <a:pt x="37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5" y="2"/>
                    <a:pt x="46" y="4"/>
                    <a:pt x="47" y="6"/>
                  </a:cubicBezTo>
                  <a:cubicBezTo>
                    <a:pt x="47" y="13"/>
                    <a:pt x="47" y="20"/>
                    <a:pt x="47" y="26"/>
                  </a:cubicBezTo>
                  <a:cubicBezTo>
                    <a:pt x="32" y="44"/>
                    <a:pt x="17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7" name="Freeform 14"/>
            <p:cNvSpPr>
              <a:spLocks/>
            </p:cNvSpPr>
            <p:nvPr userDrawn="1"/>
          </p:nvSpPr>
          <p:spPr bwMode="auto">
            <a:xfrm>
              <a:off x="3548063" y="3043238"/>
              <a:ext cx="228600" cy="279400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6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6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9" y="69"/>
                    <a:pt x="7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8" name="Freeform 15"/>
            <p:cNvSpPr>
              <a:spLocks/>
            </p:cNvSpPr>
            <p:nvPr userDrawn="1"/>
          </p:nvSpPr>
          <p:spPr bwMode="auto">
            <a:xfrm>
              <a:off x="3611563" y="3292476"/>
              <a:ext cx="98425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8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8" y="25"/>
                    <a:pt x="9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9" name="Freeform 16"/>
            <p:cNvSpPr>
              <a:spLocks/>
            </p:cNvSpPr>
            <p:nvPr userDrawn="1"/>
          </p:nvSpPr>
          <p:spPr bwMode="auto">
            <a:xfrm>
              <a:off x="3322638" y="3368676"/>
              <a:ext cx="668338" cy="655638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8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5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5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4" y="17"/>
                    <a:pt x="47" y="0"/>
                    <a:pt x="67" y="3"/>
                  </a:cubicBezTo>
                  <a:cubicBezTo>
                    <a:pt x="73" y="9"/>
                    <a:pt x="74" y="17"/>
                    <a:pt x="72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0" name="Freeform 17"/>
            <p:cNvSpPr>
              <a:spLocks/>
            </p:cNvSpPr>
            <p:nvPr userDrawn="1"/>
          </p:nvSpPr>
          <p:spPr bwMode="auto">
            <a:xfrm>
              <a:off x="35750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0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5" y="4"/>
                    <a:pt x="47" y="6"/>
                  </a:cubicBezTo>
                  <a:cubicBezTo>
                    <a:pt x="47" y="13"/>
                    <a:pt x="46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1" name="Freeform 18"/>
            <p:cNvSpPr>
              <a:spLocks/>
            </p:cNvSpPr>
            <p:nvPr userDrawn="1"/>
          </p:nvSpPr>
          <p:spPr bwMode="auto">
            <a:xfrm>
              <a:off x="9574213" y="2846388"/>
              <a:ext cx="458788" cy="461963"/>
            </a:xfrm>
            <a:custGeom>
              <a:avLst/>
              <a:gdLst>
                <a:gd name="T0" fmla="*/ 55 w 122"/>
                <a:gd name="T1" fmla="*/ 0 h 122"/>
                <a:gd name="T2" fmla="*/ 55 w 122"/>
                <a:gd name="T3" fmla="*/ 55 h 122"/>
                <a:gd name="T4" fmla="*/ 19 w 122"/>
                <a:gd name="T5" fmla="*/ 55 h 122"/>
                <a:gd name="T6" fmla="*/ 0 w 122"/>
                <a:gd name="T7" fmla="*/ 73 h 122"/>
                <a:gd name="T8" fmla="*/ 0 w 122"/>
                <a:gd name="T9" fmla="*/ 103 h 122"/>
                <a:gd name="T10" fmla="*/ 19 w 122"/>
                <a:gd name="T11" fmla="*/ 122 h 122"/>
                <a:gd name="T12" fmla="*/ 55 w 122"/>
                <a:gd name="T13" fmla="*/ 122 h 122"/>
                <a:gd name="T14" fmla="*/ 104 w 122"/>
                <a:gd name="T15" fmla="*/ 122 h 122"/>
                <a:gd name="T16" fmla="*/ 122 w 122"/>
                <a:gd name="T17" fmla="*/ 103 h 122"/>
                <a:gd name="T18" fmla="*/ 122 w 122"/>
                <a:gd name="T19" fmla="*/ 55 h 122"/>
                <a:gd name="T20" fmla="*/ 122 w 122"/>
                <a:gd name="T21" fmla="*/ 0 h 122"/>
                <a:gd name="T22" fmla="*/ 55 w 122"/>
                <a:gd name="T2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22">
                  <a:moveTo>
                    <a:pt x="55" y="0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8" y="55"/>
                    <a:pt x="0" y="63"/>
                    <a:pt x="0" y="7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4"/>
                    <a:pt x="8" y="122"/>
                    <a:pt x="19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14" y="122"/>
                    <a:pt x="122" y="114"/>
                    <a:pt x="122" y="103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2F8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1663863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EB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2" name="Grupo 1"/>
          <p:cNvGrpSpPr/>
          <p:nvPr userDrawn="1"/>
        </p:nvGrpSpPr>
        <p:grpSpPr>
          <a:xfrm>
            <a:off x="0" y="-12636"/>
            <a:ext cx="5646057" cy="844292"/>
            <a:chOff x="2155825" y="2846388"/>
            <a:chExt cx="7877176" cy="1177926"/>
          </a:xfrm>
          <a:solidFill>
            <a:schemeClr val="bg1"/>
          </a:solidFill>
        </p:grpSpPr>
        <p:sp>
          <p:nvSpPr>
            <p:cNvPr id="3" name="Rectangle 5"/>
            <p:cNvSpPr>
              <a:spLocks noChangeArrowheads="1"/>
            </p:cNvSpPr>
            <p:nvPr userDrawn="1"/>
          </p:nvSpPr>
          <p:spPr bwMode="auto">
            <a:xfrm>
              <a:off x="2155825" y="3095626"/>
              <a:ext cx="7478713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5786438" y="3038476"/>
              <a:ext cx="228600" cy="280988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7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5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7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10" y="69"/>
                    <a:pt x="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5853113" y="3289301"/>
              <a:ext cx="95250" cy="93663"/>
            </a:xfrm>
            <a:custGeom>
              <a:avLst/>
              <a:gdLst>
                <a:gd name="T0" fmla="*/ 0 w 25"/>
                <a:gd name="T1" fmla="*/ 17 h 25"/>
                <a:gd name="T2" fmla="*/ 0 w 25"/>
                <a:gd name="T3" fmla="*/ 0 h 25"/>
                <a:gd name="T4" fmla="*/ 25 w 25"/>
                <a:gd name="T5" fmla="*/ 0 h 25"/>
                <a:gd name="T6" fmla="*/ 25 w 25"/>
                <a:gd name="T7" fmla="*/ 17 h 25"/>
                <a:gd name="T8" fmla="*/ 0 w 25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8" y="0"/>
                    <a:pt x="17" y="0"/>
                    <a:pt x="25" y="0"/>
                  </a:cubicBezTo>
                  <a:cubicBezTo>
                    <a:pt x="25" y="6"/>
                    <a:pt x="25" y="11"/>
                    <a:pt x="25" y="17"/>
                  </a:cubicBezTo>
                  <a:cubicBezTo>
                    <a:pt x="17" y="25"/>
                    <a:pt x="8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5561013" y="3365501"/>
              <a:ext cx="668338" cy="654050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10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3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9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6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6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10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5" y="17"/>
                    <a:pt x="48" y="0"/>
                    <a:pt x="67" y="3"/>
                  </a:cubicBezTo>
                  <a:cubicBezTo>
                    <a:pt x="74" y="9"/>
                    <a:pt x="74" y="17"/>
                    <a:pt x="73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60"/>
                    <a:pt x="113" y="41"/>
                    <a:pt x="109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>
              <a:off x="5811838" y="3352801"/>
              <a:ext cx="177800" cy="179388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1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6" y="4"/>
                    <a:pt x="47" y="6"/>
                  </a:cubicBezTo>
                  <a:cubicBezTo>
                    <a:pt x="47" y="13"/>
                    <a:pt x="47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>
              <a:off x="8035925" y="3043238"/>
              <a:ext cx="225425" cy="279400"/>
            </a:xfrm>
            <a:custGeom>
              <a:avLst/>
              <a:gdLst>
                <a:gd name="T0" fmla="*/ 6 w 60"/>
                <a:gd name="T1" fmla="*/ 65 h 74"/>
                <a:gd name="T2" fmla="*/ 0 w 60"/>
                <a:gd name="T3" fmla="*/ 16 h 74"/>
                <a:gd name="T4" fmla="*/ 57 w 60"/>
                <a:gd name="T5" fmla="*/ 15 h 74"/>
                <a:gd name="T6" fmla="*/ 56 w 60"/>
                <a:gd name="T7" fmla="*/ 54 h 74"/>
                <a:gd name="T8" fmla="*/ 44 w 60"/>
                <a:gd name="T9" fmla="*/ 72 h 74"/>
                <a:gd name="T10" fmla="*/ 19 w 60"/>
                <a:gd name="T11" fmla="*/ 73 h 74"/>
                <a:gd name="T12" fmla="*/ 6 w 60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4">
                  <a:moveTo>
                    <a:pt x="6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8" y="0"/>
                    <a:pt x="37" y="3"/>
                    <a:pt x="57" y="15"/>
                  </a:cubicBezTo>
                  <a:cubicBezTo>
                    <a:pt x="56" y="28"/>
                    <a:pt x="56" y="41"/>
                    <a:pt x="56" y="54"/>
                  </a:cubicBezTo>
                  <a:cubicBezTo>
                    <a:pt x="60" y="65"/>
                    <a:pt x="53" y="69"/>
                    <a:pt x="44" y="72"/>
                  </a:cubicBezTo>
                  <a:cubicBezTo>
                    <a:pt x="36" y="74"/>
                    <a:pt x="27" y="74"/>
                    <a:pt x="19" y="73"/>
                  </a:cubicBezTo>
                  <a:cubicBezTo>
                    <a:pt x="14" y="72"/>
                    <a:pt x="9" y="69"/>
                    <a:pt x="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>
              <a:off x="8099425" y="3292476"/>
              <a:ext cx="96838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7" y="25"/>
                    <a:pt x="9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" name="Freeform 12"/>
            <p:cNvSpPr>
              <a:spLocks/>
            </p:cNvSpPr>
            <p:nvPr userDrawn="1"/>
          </p:nvSpPr>
          <p:spPr bwMode="auto">
            <a:xfrm>
              <a:off x="7810500" y="3368676"/>
              <a:ext cx="668338" cy="655638"/>
            </a:xfrm>
            <a:custGeom>
              <a:avLst/>
              <a:gdLst>
                <a:gd name="T0" fmla="*/ 113 w 178"/>
                <a:gd name="T1" fmla="*/ 3 h 173"/>
                <a:gd name="T2" fmla="*/ 144 w 178"/>
                <a:gd name="T3" fmla="*/ 33 h 173"/>
                <a:gd name="T4" fmla="*/ 169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6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29 w 178"/>
                <a:gd name="T25" fmla="*/ 78 h 173"/>
                <a:gd name="T26" fmla="*/ 108 w 178"/>
                <a:gd name="T27" fmla="*/ 21 h 173"/>
                <a:gd name="T28" fmla="*/ 113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3" y="3"/>
                  </a:moveTo>
                  <a:cubicBezTo>
                    <a:pt x="135" y="2"/>
                    <a:pt x="135" y="22"/>
                    <a:pt x="144" y="33"/>
                  </a:cubicBezTo>
                  <a:cubicBezTo>
                    <a:pt x="153" y="58"/>
                    <a:pt x="162" y="83"/>
                    <a:pt x="169" y="108"/>
                  </a:cubicBezTo>
                  <a:cubicBezTo>
                    <a:pt x="178" y="135"/>
                    <a:pt x="167" y="154"/>
                    <a:pt x="141" y="162"/>
                  </a:cubicBezTo>
                  <a:cubicBezTo>
                    <a:pt x="107" y="173"/>
                    <a:pt x="72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7" y="55"/>
                    <a:pt x="37" y="28"/>
                  </a:cubicBezTo>
                  <a:cubicBezTo>
                    <a:pt x="44" y="17"/>
                    <a:pt x="47" y="0"/>
                    <a:pt x="66" y="3"/>
                  </a:cubicBezTo>
                  <a:cubicBezTo>
                    <a:pt x="73" y="9"/>
                    <a:pt x="73" y="17"/>
                    <a:pt x="72" y="26"/>
                  </a:cubicBezTo>
                  <a:cubicBezTo>
                    <a:pt x="65" y="48"/>
                    <a:pt x="52" y="68"/>
                    <a:pt x="45" y="90"/>
                  </a:cubicBezTo>
                  <a:cubicBezTo>
                    <a:pt x="33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29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8" y="8"/>
                    <a:pt x="1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" name="Freeform 13"/>
            <p:cNvSpPr>
              <a:spLocks/>
            </p:cNvSpPr>
            <p:nvPr userDrawn="1"/>
          </p:nvSpPr>
          <p:spPr bwMode="auto">
            <a:xfrm>
              <a:off x="80581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1 w 47"/>
                <a:gd name="T5" fmla="*/ 2 h 47"/>
                <a:gd name="T6" fmla="*/ 11 w 47"/>
                <a:gd name="T7" fmla="*/ 0 h 47"/>
                <a:gd name="T8" fmla="*/ 37 w 47"/>
                <a:gd name="T9" fmla="*/ 0 h 47"/>
                <a:gd name="T10" fmla="*/ 44 w 47"/>
                <a:gd name="T11" fmla="*/ 0 h 47"/>
                <a:gd name="T12" fmla="*/ 47 w 47"/>
                <a:gd name="T13" fmla="*/ 6 h 47"/>
                <a:gd name="T14" fmla="*/ 47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4" y="1"/>
                    <a:pt x="8" y="0"/>
                    <a:pt x="11" y="0"/>
                  </a:cubicBezTo>
                  <a:cubicBezTo>
                    <a:pt x="20" y="0"/>
                    <a:pt x="28" y="0"/>
                    <a:pt x="37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5" y="2"/>
                    <a:pt x="46" y="4"/>
                    <a:pt x="47" y="6"/>
                  </a:cubicBezTo>
                  <a:cubicBezTo>
                    <a:pt x="47" y="13"/>
                    <a:pt x="47" y="20"/>
                    <a:pt x="47" y="26"/>
                  </a:cubicBezTo>
                  <a:cubicBezTo>
                    <a:pt x="32" y="44"/>
                    <a:pt x="17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" name="Freeform 14"/>
            <p:cNvSpPr>
              <a:spLocks/>
            </p:cNvSpPr>
            <p:nvPr userDrawn="1"/>
          </p:nvSpPr>
          <p:spPr bwMode="auto">
            <a:xfrm>
              <a:off x="3548063" y="3043238"/>
              <a:ext cx="228600" cy="279400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6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6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9" y="69"/>
                    <a:pt x="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" name="Freeform 15"/>
            <p:cNvSpPr>
              <a:spLocks/>
            </p:cNvSpPr>
            <p:nvPr userDrawn="1"/>
          </p:nvSpPr>
          <p:spPr bwMode="auto">
            <a:xfrm>
              <a:off x="3611563" y="3292476"/>
              <a:ext cx="98425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8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8" y="25"/>
                    <a:pt x="9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" name="Freeform 16"/>
            <p:cNvSpPr>
              <a:spLocks/>
            </p:cNvSpPr>
            <p:nvPr userDrawn="1"/>
          </p:nvSpPr>
          <p:spPr bwMode="auto">
            <a:xfrm>
              <a:off x="3322638" y="3368676"/>
              <a:ext cx="668338" cy="655638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8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5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5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4" y="17"/>
                    <a:pt x="47" y="0"/>
                    <a:pt x="67" y="3"/>
                  </a:cubicBezTo>
                  <a:cubicBezTo>
                    <a:pt x="73" y="9"/>
                    <a:pt x="74" y="17"/>
                    <a:pt x="72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" name="Freeform 17"/>
            <p:cNvSpPr>
              <a:spLocks/>
            </p:cNvSpPr>
            <p:nvPr userDrawn="1"/>
          </p:nvSpPr>
          <p:spPr bwMode="auto">
            <a:xfrm>
              <a:off x="35750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0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5" y="4"/>
                    <a:pt x="47" y="6"/>
                  </a:cubicBezTo>
                  <a:cubicBezTo>
                    <a:pt x="47" y="13"/>
                    <a:pt x="46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" name="Freeform 18"/>
            <p:cNvSpPr>
              <a:spLocks/>
            </p:cNvSpPr>
            <p:nvPr userDrawn="1"/>
          </p:nvSpPr>
          <p:spPr bwMode="auto">
            <a:xfrm>
              <a:off x="9574213" y="2846388"/>
              <a:ext cx="458788" cy="461963"/>
            </a:xfrm>
            <a:custGeom>
              <a:avLst/>
              <a:gdLst>
                <a:gd name="T0" fmla="*/ 55 w 122"/>
                <a:gd name="T1" fmla="*/ 0 h 122"/>
                <a:gd name="T2" fmla="*/ 55 w 122"/>
                <a:gd name="T3" fmla="*/ 55 h 122"/>
                <a:gd name="T4" fmla="*/ 19 w 122"/>
                <a:gd name="T5" fmla="*/ 55 h 122"/>
                <a:gd name="T6" fmla="*/ 0 w 122"/>
                <a:gd name="T7" fmla="*/ 73 h 122"/>
                <a:gd name="T8" fmla="*/ 0 w 122"/>
                <a:gd name="T9" fmla="*/ 103 h 122"/>
                <a:gd name="T10" fmla="*/ 19 w 122"/>
                <a:gd name="T11" fmla="*/ 122 h 122"/>
                <a:gd name="T12" fmla="*/ 55 w 122"/>
                <a:gd name="T13" fmla="*/ 122 h 122"/>
                <a:gd name="T14" fmla="*/ 104 w 122"/>
                <a:gd name="T15" fmla="*/ 122 h 122"/>
                <a:gd name="T16" fmla="*/ 122 w 122"/>
                <a:gd name="T17" fmla="*/ 103 h 122"/>
                <a:gd name="T18" fmla="*/ 122 w 122"/>
                <a:gd name="T19" fmla="*/ 55 h 122"/>
                <a:gd name="T20" fmla="*/ 122 w 122"/>
                <a:gd name="T21" fmla="*/ 0 h 122"/>
                <a:gd name="T22" fmla="*/ 55 w 122"/>
                <a:gd name="T2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22">
                  <a:moveTo>
                    <a:pt x="55" y="0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8" y="55"/>
                    <a:pt x="0" y="63"/>
                    <a:pt x="0" y="7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4"/>
                    <a:pt x="8" y="122"/>
                    <a:pt x="19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14" y="122"/>
                    <a:pt x="122" y="114"/>
                    <a:pt x="122" y="103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5832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EB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2" name="Grupo 1"/>
          <p:cNvGrpSpPr/>
          <p:nvPr userDrawn="1"/>
        </p:nvGrpSpPr>
        <p:grpSpPr>
          <a:xfrm flipH="1">
            <a:off x="5855243" y="-17928"/>
            <a:ext cx="6354686" cy="950258"/>
            <a:chOff x="2155825" y="2846388"/>
            <a:chExt cx="7877176" cy="1177926"/>
          </a:xfrm>
          <a:solidFill>
            <a:schemeClr val="bg1"/>
          </a:solidFill>
        </p:grpSpPr>
        <p:sp>
          <p:nvSpPr>
            <p:cNvPr id="3" name="Rectangle 5"/>
            <p:cNvSpPr>
              <a:spLocks noChangeArrowheads="1"/>
            </p:cNvSpPr>
            <p:nvPr userDrawn="1"/>
          </p:nvSpPr>
          <p:spPr bwMode="auto">
            <a:xfrm>
              <a:off x="2155825" y="3095626"/>
              <a:ext cx="7478713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5786438" y="3038476"/>
              <a:ext cx="228600" cy="280988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7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5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7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10" y="69"/>
                    <a:pt x="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5853113" y="3289301"/>
              <a:ext cx="95250" cy="93663"/>
            </a:xfrm>
            <a:custGeom>
              <a:avLst/>
              <a:gdLst>
                <a:gd name="T0" fmla="*/ 0 w 25"/>
                <a:gd name="T1" fmla="*/ 17 h 25"/>
                <a:gd name="T2" fmla="*/ 0 w 25"/>
                <a:gd name="T3" fmla="*/ 0 h 25"/>
                <a:gd name="T4" fmla="*/ 25 w 25"/>
                <a:gd name="T5" fmla="*/ 0 h 25"/>
                <a:gd name="T6" fmla="*/ 25 w 25"/>
                <a:gd name="T7" fmla="*/ 17 h 25"/>
                <a:gd name="T8" fmla="*/ 0 w 25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8" y="0"/>
                    <a:pt x="17" y="0"/>
                    <a:pt x="25" y="0"/>
                  </a:cubicBezTo>
                  <a:cubicBezTo>
                    <a:pt x="25" y="6"/>
                    <a:pt x="25" y="11"/>
                    <a:pt x="25" y="17"/>
                  </a:cubicBezTo>
                  <a:cubicBezTo>
                    <a:pt x="17" y="25"/>
                    <a:pt x="8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5561013" y="3365501"/>
              <a:ext cx="668338" cy="654050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10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3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9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6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6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10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5" y="17"/>
                    <a:pt x="48" y="0"/>
                    <a:pt x="67" y="3"/>
                  </a:cubicBezTo>
                  <a:cubicBezTo>
                    <a:pt x="74" y="9"/>
                    <a:pt x="74" y="17"/>
                    <a:pt x="73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60"/>
                    <a:pt x="113" y="41"/>
                    <a:pt x="109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>
              <a:off x="5811838" y="3352801"/>
              <a:ext cx="177800" cy="179388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1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6" y="4"/>
                    <a:pt x="47" y="6"/>
                  </a:cubicBezTo>
                  <a:cubicBezTo>
                    <a:pt x="47" y="13"/>
                    <a:pt x="47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>
              <a:off x="8035925" y="3043238"/>
              <a:ext cx="225425" cy="279400"/>
            </a:xfrm>
            <a:custGeom>
              <a:avLst/>
              <a:gdLst>
                <a:gd name="T0" fmla="*/ 6 w 60"/>
                <a:gd name="T1" fmla="*/ 65 h 74"/>
                <a:gd name="T2" fmla="*/ 0 w 60"/>
                <a:gd name="T3" fmla="*/ 16 h 74"/>
                <a:gd name="T4" fmla="*/ 57 w 60"/>
                <a:gd name="T5" fmla="*/ 15 h 74"/>
                <a:gd name="T6" fmla="*/ 56 w 60"/>
                <a:gd name="T7" fmla="*/ 54 h 74"/>
                <a:gd name="T8" fmla="*/ 44 w 60"/>
                <a:gd name="T9" fmla="*/ 72 h 74"/>
                <a:gd name="T10" fmla="*/ 19 w 60"/>
                <a:gd name="T11" fmla="*/ 73 h 74"/>
                <a:gd name="T12" fmla="*/ 6 w 60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4">
                  <a:moveTo>
                    <a:pt x="6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8" y="0"/>
                    <a:pt x="37" y="3"/>
                    <a:pt x="57" y="15"/>
                  </a:cubicBezTo>
                  <a:cubicBezTo>
                    <a:pt x="56" y="28"/>
                    <a:pt x="56" y="41"/>
                    <a:pt x="56" y="54"/>
                  </a:cubicBezTo>
                  <a:cubicBezTo>
                    <a:pt x="60" y="65"/>
                    <a:pt x="53" y="69"/>
                    <a:pt x="44" y="72"/>
                  </a:cubicBezTo>
                  <a:cubicBezTo>
                    <a:pt x="36" y="74"/>
                    <a:pt x="27" y="74"/>
                    <a:pt x="19" y="73"/>
                  </a:cubicBezTo>
                  <a:cubicBezTo>
                    <a:pt x="14" y="72"/>
                    <a:pt x="9" y="69"/>
                    <a:pt x="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>
              <a:off x="8099425" y="3292476"/>
              <a:ext cx="96838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7" y="25"/>
                    <a:pt x="9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" name="Freeform 12"/>
            <p:cNvSpPr>
              <a:spLocks/>
            </p:cNvSpPr>
            <p:nvPr userDrawn="1"/>
          </p:nvSpPr>
          <p:spPr bwMode="auto">
            <a:xfrm>
              <a:off x="7810500" y="3368676"/>
              <a:ext cx="668338" cy="655638"/>
            </a:xfrm>
            <a:custGeom>
              <a:avLst/>
              <a:gdLst>
                <a:gd name="T0" fmla="*/ 113 w 178"/>
                <a:gd name="T1" fmla="*/ 3 h 173"/>
                <a:gd name="T2" fmla="*/ 144 w 178"/>
                <a:gd name="T3" fmla="*/ 33 h 173"/>
                <a:gd name="T4" fmla="*/ 169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6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29 w 178"/>
                <a:gd name="T25" fmla="*/ 78 h 173"/>
                <a:gd name="T26" fmla="*/ 108 w 178"/>
                <a:gd name="T27" fmla="*/ 21 h 173"/>
                <a:gd name="T28" fmla="*/ 113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3" y="3"/>
                  </a:moveTo>
                  <a:cubicBezTo>
                    <a:pt x="135" y="2"/>
                    <a:pt x="135" y="22"/>
                    <a:pt x="144" y="33"/>
                  </a:cubicBezTo>
                  <a:cubicBezTo>
                    <a:pt x="153" y="58"/>
                    <a:pt x="162" y="83"/>
                    <a:pt x="169" y="108"/>
                  </a:cubicBezTo>
                  <a:cubicBezTo>
                    <a:pt x="178" y="135"/>
                    <a:pt x="167" y="154"/>
                    <a:pt x="141" y="162"/>
                  </a:cubicBezTo>
                  <a:cubicBezTo>
                    <a:pt x="107" y="173"/>
                    <a:pt x="72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7" y="55"/>
                    <a:pt x="37" y="28"/>
                  </a:cubicBezTo>
                  <a:cubicBezTo>
                    <a:pt x="44" y="17"/>
                    <a:pt x="47" y="0"/>
                    <a:pt x="66" y="3"/>
                  </a:cubicBezTo>
                  <a:cubicBezTo>
                    <a:pt x="73" y="9"/>
                    <a:pt x="73" y="17"/>
                    <a:pt x="72" y="26"/>
                  </a:cubicBezTo>
                  <a:cubicBezTo>
                    <a:pt x="65" y="48"/>
                    <a:pt x="52" y="68"/>
                    <a:pt x="45" y="90"/>
                  </a:cubicBezTo>
                  <a:cubicBezTo>
                    <a:pt x="33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29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8" y="8"/>
                    <a:pt x="1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" name="Freeform 13"/>
            <p:cNvSpPr>
              <a:spLocks/>
            </p:cNvSpPr>
            <p:nvPr userDrawn="1"/>
          </p:nvSpPr>
          <p:spPr bwMode="auto">
            <a:xfrm>
              <a:off x="80581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1 w 47"/>
                <a:gd name="T5" fmla="*/ 2 h 47"/>
                <a:gd name="T6" fmla="*/ 11 w 47"/>
                <a:gd name="T7" fmla="*/ 0 h 47"/>
                <a:gd name="T8" fmla="*/ 37 w 47"/>
                <a:gd name="T9" fmla="*/ 0 h 47"/>
                <a:gd name="T10" fmla="*/ 44 w 47"/>
                <a:gd name="T11" fmla="*/ 0 h 47"/>
                <a:gd name="T12" fmla="*/ 47 w 47"/>
                <a:gd name="T13" fmla="*/ 6 h 47"/>
                <a:gd name="T14" fmla="*/ 47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4" y="1"/>
                    <a:pt x="8" y="0"/>
                    <a:pt x="11" y="0"/>
                  </a:cubicBezTo>
                  <a:cubicBezTo>
                    <a:pt x="20" y="0"/>
                    <a:pt x="28" y="0"/>
                    <a:pt x="37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5" y="2"/>
                    <a:pt x="46" y="4"/>
                    <a:pt x="47" y="6"/>
                  </a:cubicBezTo>
                  <a:cubicBezTo>
                    <a:pt x="47" y="13"/>
                    <a:pt x="47" y="20"/>
                    <a:pt x="47" y="26"/>
                  </a:cubicBezTo>
                  <a:cubicBezTo>
                    <a:pt x="32" y="44"/>
                    <a:pt x="17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" name="Freeform 14"/>
            <p:cNvSpPr>
              <a:spLocks/>
            </p:cNvSpPr>
            <p:nvPr userDrawn="1"/>
          </p:nvSpPr>
          <p:spPr bwMode="auto">
            <a:xfrm>
              <a:off x="3548063" y="3043238"/>
              <a:ext cx="228600" cy="279400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6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6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9" y="69"/>
                    <a:pt x="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" name="Freeform 15"/>
            <p:cNvSpPr>
              <a:spLocks/>
            </p:cNvSpPr>
            <p:nvPr userDrawn="1"/>
          </p:nvSpPr>
          <p:spPr bwMode="auto">
            <a:xfrm>
              <a:off x="3611563" y="3292476"/>
              <a:ext cx="98425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8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8" y="25"/>
                    <a:pt x="9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" name="Freeform 16"/>
            <p:cNvSpPr>
              <a:spLocks/>
            </p:cNvSpPr>
            <p:nvPr userDrawn="1"/>
          </p:nvSpPr>
          <p:spPr bwMode="auto">
            <a:xfrm>
              <a:off x="3322638" y="3368676"/>
              <a:ext cx="668338" cy="655638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8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5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5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4" y="17"/>
                    <a:pt x="47" y="0"/>
                    <a:pt x="67" y="3"/>
                  </a:cubicBezTo>
                  <a:cubicBezTo>
                    <a:pt x="73" y="9"/>
                    <a:pt x="74" y="17"/>
                    <a:pt x="72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" name="Freeform 17"/>
            <p:cNvSpPr>
              <a:spLocks/>
            </p:cNvSpPr>
            <p:nvPr userDrawn="1"/>
          </p:nvSpPr>
          <p:spPr bwMode="auto">
            <a:xfrm>
              <a:off x="35750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0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5" y="4"/>
                    <a:pt x="47" y="6"/>
                  </a:cubicBezTo>
                  <a:cubicBezTo>
                    <a:pt x="47" y="13"/>
                    <a:pt x="46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" name="Freeform 18"/>
            <p:cNvSpPr>
              <a:spLocks/>
            </p:cNvSpPr>
            <p:nvPr userDrawn="1"/>
          </p:nvSpPr>
          <p:spPr bwMode="auto">
            <a:xfrm>
              <a:off x="9574213" y="2846388"/>
              <a:ext cx="458788" cy="461963"/>
            </a:xfrm>
            <a:custGeom>
              <a:avLst/>
              <a:gdLst>
                <a:gd name="T0" fmla="*/ 55 w 122"/>
                <a:gd name="T1" fmla="*/ 0 h 122"/>
                <a:gd name="T2" fmla="*/ 55 w 122"/>
                <a:gd name="T3" fmla="*/ 55 h 122"/>
                <a:gd name="T4" fmla="*/ 19 w 122"/>
                <a:gd name="T5" fmla="*/ 55 h 122"/>
                <a:gd name="T6" fmla="*/ 0 w 122"/>
                <a:gd name="T7" fmla="*/ 73 h 122"/>
                <a:gd name="T8" fmla="*/ 0 w 122"/>
                <a:gd name="T9" fmla="*/ 103 h 122"/>
                <a:gd name="T10" fmla="*/ 19 w 122"/>
                <a:gd name="T11" fmla="*/ 122 h 122"/>
                <a:gd name="T12" fmla="*/ 55 w 122"/>
                <a:gd name="T13" fmla="*/ 122 h 122"/>
                <a:gd name="T14" fmla="*/ 104 w 122"/>
                <a:gd name="T15" fmla="*/ 122 h 122"/>
                <a:gd name="T16" fmla="*/ 122 w 122"/>
                <a:gd name="T17" fmla="*/ 103 h 122"/>
                <a:gd name="T18" fmla="*/ 122 w 122"/>
                <a:gd name="T19" fmla="*/ 55 h 122"/>
                <a:gd name="T20" fmla="*/ 122 w 122"/>
                <a:gd name="T21" fmla="*/ 0 h 122"/>
                <a:gd name="T22" fmla="*/ 55 w 122"/>
                <a:gd name="T2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22">
                  <a:moveTo>
                    <a:pt x="55" y="0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8" y="55"/>
                    <a:pt x="0" y="63"/>
                    <a:pt x="0" y="7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4"/>
                    <a:pt x="8" y="122"/>
                    <a:pt x="19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14" y="122"/>
                    <a:pt x="122" y="114"/>
                    <a:pt x="122" y="103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281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 userDrawn="1"/>
        </p:nvSpPr>
        <p:spPr>
          <a:xfrm>
            <a:off x="0" y="-12636"/>
            <a:ext cx="12192000" cy="6870636"/>
          </a:xfrm>
          <a:prstGeom prst="rect">
            <a:avLst/>
          </a:prstGeom>
          <a:solidFill>
            <a:srgbClr val="36B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2" name="Grupo 1"/>
          <p:cNvGrpSpPr/>
          <p:nvPr userDrawn="1"/>
        </p:nvGrpSpPr>
        <p:grpSpPr>
          <a:xfrm>
            <a:off x="0" y="-12636"/>
            <a:ext cx="5646057" cy="844292"/>
            <a:chOff x="2155825" y="2846388"/>
            <a:chExt cx="7877176" cy="1177926"/>
          </a:xfrm>
          <a:solidFill>
            <a:schemeClr val="bg1"/>
          </a:solidFill>
        </p:grpSpPr>
        <p:sp>
          <p:nvSpPr>
            <p:cNvPr id="3" name="Rectangle 5"/>
            <p:cNvSpPr>
              <a:spLocks noChangeArrowheads="1"/>
            </p:cNvSpPr>
            <p:nvPr userDrawn="1"/>
          </p:nvSpPr>
          <p:spPr bwMode="auto">
            <a:xfrm>
              <a:off x="2155825" y="3095626"/>
              <a:ext cx="7478713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5786438" y="3038476"/>
              <a:ext cx="228600" cy="280988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7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5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7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10" y="69"/>
                    <a:pt x="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5853113" y="3289301"/>
              <a:ext cx="95250" cy="93663"/>
            </a:xfrm>
            <a:custGeom>
              <a:avLst/>
              <a:gdLst>
                <a:gd name="T0" fmla="*/ 0 w 25"/>
                <a:gd name="T1" fmla="*/ 17 h 25"/>
                <a:gd name="T2" fmla="*/ 0 w 25"/>
                <a:gd name="T3" fmla="*/ 0 h 25"/>
                <a:gd name="T4" fmla="*/ 25 w 25"/>
                <a:gd name="T5" fmla="*/ 0 h 25"/>
                <a:gd name="T6" fmla="*/ 25 w 25"/>
                <a:gd name="T7" fmla="*/ 17 h 25"/>
                <a:gd name="T8" fmla="*/ 0 w 25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8" y="0"/>
                    <a:pt x="17" y="0"/>
                    <a:pt x="25" y="0"/>
                  </a:cubicBezTo>
                  <a:cubicBezTo>
                    <a:pt x="25" y="6"/>
                    <a:pt x="25" y="11"/>
                    <a:pt x="25" y="17"/>
                  </a:cubicBezTo>
                  <a:cubicBezTo>
                    <a:pt x="17" y="25"/>
                    <a:pt x="8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5561013" y="3365501"/>
              <a:ext cx="668338" cy="654050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10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3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9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6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6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10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5" y="17"/>
                    <a:pt x="48" y="0"/>
                    <a:pt x="67" y="3"/>
                  </a:cubicBezTo>
                  <a:cubicBezTo>
                    <a:pt x="74" y="9"/>
                    <a:pt x="74" y="17"/>
                    <a:pt x="73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60"/>
                    <a:pt x="113" y="41"/>
                    <a:pt x="109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>
              <a:off x="5811838" y="3352801"/>
              <a:ext cx="177800" cy="179388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1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6" y="4"/>
                    <a:pt x="47" y="6"/>
                  </a:cubicBezTo>
                  <a:cubicBezTo>
                    <a:pt x="47" y="13"/>
                    <a:pt x="47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>
              <a:off x="8035925" y="3043238"/>
              <a:ext cx="225425" cy="279400"/>
            </a:xfrm>
            <a:custGeom>
              <a:avLst/>
              <a:gdLst>
                <a:gd name="T0" fmla="*/ 6 w 60"/>
                <a:gd name="T1" fmla="*/ 65 h 74"/>
                <a:gd name="T2" fmla="*/ 0 w 60"/>
                <a:gd name="T3" fmla="*/ 16 h 74"/>
                <a:gd name="T4" fmla="*/ 57 w 60"/>
                <a:gd name="T5" fmla="*/ 15 h 74"/>
                <a:gd name="T6" fmla="*/ 56 w 60"/>
                <a:gd name="T7" fmla="*/ 54 h 74"/>
                <a:gd name="T8" fmla="*/ 44 w 60"/>
                <a:gd name="T9" fmla="*/ 72 h 74"/>
                <a:gd name="T10" fmla="*/ 19 w 60"/>
                <a:gd name="T11" fmla="*/ 73 h 74"/>
                <a:gd name="T12" fmla="*/ 6 w 60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4">
                  <a:moveTo>
                    <a:pt x="6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8" y="0"/>
                    <a:pt x="37" y="3"/>
                    <a:pt x="57" y="15"/>
                  </a:cubicBezTo>
                  <a:cubicBezTo>
                    <a:pt x="56" y="28"/>
                    <a:pt x="56" y="41"/>
                    <a:pt x="56" y="54"/>
                  </a:cubicBezTo>
                  <a:cubicBezTo>
                    <a:pt x="60" y="65"/>
                    <a:pt x="53" y="69"/>
                    <a:pt x="44" y="72"/>
                  </a:cubicBezTo>
                  <a:cubicBezTo>
                    <a:pt x="36" y="74"/>
                    <a:pt x="27" y="74"/>
                    <a:pt x="19" y="73"/>
                  </a:cubicBezTo>
                  <a:cubicBezTo>
                    <a:pt x="14" y="72"/>
                    <a:pt x="9" y="69"/>
                    <a:pt x="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>
              <a:off x="8099425" y="3292476"/>
              <a:ext cx="96838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7" y="25"/>
                    <a:pt x="9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" name="Freeform 12"/>
            <p:cNvSpPr>
              <a:spLocks/>
            </p:cNvSpPr>
            <p:nvPr userDrawn="1"/>
          </p:nvSpPr>
          <p:spPr bwMode="auto">
            <a:xfrm>
              <a:off x="7810500" y="3368676"/>
              <a:ext cx="668338" cy="655638"/>
            </a:xfrm>
            <a:custGeom>
              <a:avLst/>
              <a:gdLst>
                <a:gd name="T0" fmla="*/ 113 w 178"/>
                <a:gd name="T1" fmla="*/ 3 h 173"/>
                <a:gd name="T2" fmla="*/ 144 w 178"/>
                <a:gd name="T3" fmla="*/ 33 h 173"/>
                <a:gd name="T4" fmla="*/ 169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6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29 w 178"/>
                <a:gd name="T25" fmla="*/ 78 h 173"/>
                <a:gd name="T26" fmla="*/ 108 w 178"/>
                <a:gd name="T27" fmla="*/ 21 h 173"/>
                <a:gd name="T28" fmla="*/ 113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3" y="3"/>
                  </a:moveTo>
                  <a:cubicBezTo>
                    <a:pt x="135" y="2"/>
                    <a:pt x="135" y="22"/>
                    <a:pt x="144" y="33"/>
                  </a:cubicBezTo>
                  <a:cubicBezTo>
                    <a:pt x="153" y="58"/>
                    <a:pt x="162" y="83"/>
                    <a:pt x="169" y="108"/>
                  </a:cubicBezTo>
                  <a:cubicBezTo>
                    <a:pt x="178" y="135"/>
                    <a:pt x="167" y="154"/>
                    <a:pt x="141" y="162"/>
                  </a:cubicBezTo>
                  <a:cubicBezTo>
                    <a:pt x="107" y="173"/>
                    <a:pt x="72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7" y="55"/>
                    <a:pt x="37" y="28"/>
                  </a:cubicBezTo>
                  <a:cubicBezTo>
                    <a:pt x="44" y="17"/>
                    <a:pt x="47" y="0"/>
                    <a:pt x="66" y="3"/>
                  </a:cubicBezTo>
                  <a:cubicBezTo>
                    <a:pt x="73" y="9"/>
                    <a:pt x="73" y="17"/>
                    <a:pt x="72" y="26"/>
                  </a:cubicBezTo>
                  <a:cubicBezTo>
                    <a:pt x="65" y="48"/>
                    <a:pt x="52" y="68"/>
                    <a:pt x="45" y="90"/>
                  </a:cubicBezTo>
                  <a:cubicBezTo>
                    <a:pt x="33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29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8" y="8"/>
                    <a:pt x="1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" name="Freeform 13"/>
            <p:cNvSpPr>
              <a:spLocks/>
            </p:cNvSpPr>
            <p:nvPr userDrawn="1"/>
          </p:nvSpPr>
          <p:spPr bwMode="auto">
            <a:xfrm>
              <a:off x="80581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1 w 47"/>
                <a:gd name="T5" fmla="*/ 2 h 47"/>
                <a:gd name="T6" fmla="*/ 11 w 47"/>
                <a:gd name="T7" fmla="*/ 0 h 47"/>
                <a:gd name="T8" fmla="*/ 37 w 47"/>
                <a:gd name="T9" fmla="*/ 0 h 47"/>
                <a:gd name="T10" fmla="*/ 44 w 47"/>
                <a:gd name="T11" fmla="*/ 0 h 47"/>
                <a:gd name="T12" fmla="*/ 47 w 47"/>
                <a:gd name="T13" fmla="*/ 6 h 47"/>
                <a:gd name="T14" fmla="*/ 47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4" y="1"/>
                    <a:pt x="8" y="0"/>
                    <a:pt x="11" y="0"/>
                  </a:cubicBezTo>
                  <a:cubicBezTo>
                    <a:pt x="20" y="0"/>
                    <a:pt x="28" y="0"/>
                    <a:pt x="37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5" y="2"/>
                    <a:pt x="46" y="4"/>
                    <a:pt x="47" y="6"/>
                  </a:cubicBezTo>
                  <a:cubicBezTo>
                    <a:pt x="47" y="13"/>
                    <a:pt x="47" y="20"/>
                    <a:pt x="47" y="26"/>
                  </a:cubicBezTo>
                  <a:cubicBezTo>
                    <a:pt x="32" y="44"/>
                    <a:pt x="17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" name="Freeform 14"/>
            <p:cNvSpPr>
              <a:spLocks/>
            </p:cNvSpPr>
            <p:nvPr userDrawn="1"/>
          </p:nvSpPr>
          <p:spPr bwMode="auto">
            <a:xfrm>
              <a:off x="3548063" y="3043238"/>
              <a:ext cx="228600" cy="279400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6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6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9" y="69"/>
                    <a:pt x="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" name="Freeform 15"/>
            <p:cNvSpPr>
              <a:spLocks/>
            </p:cNvSpPr>
            <p:nvPr userDrawn="1"/>
          </p:nvSpPr>
          <p:spPr bwMode="auto">
            <a:xfrm>
              <a:off x="3611563" y="3292476"/>
              <a:ext cx="98425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8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8" y="25"/>
                    <a:pt x="9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" name="Freeform 16"/>
            <p:cNvSpPr>
              <a:spLocks/>
            </p:cNvSpPr>
            <p:nvPr userDrawn="1"/>
          </p:nvSpPr>
          <p:spPr bwMode="auto">
            <a:xfrm>
              <a:off x="3322638" y="3368676"/>
              <a:ext cx="668338" cy="655638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8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5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5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4" y="17"/>
                    <a:pt x="47" y="0"/>
                    <a:pt x="67" y="3"/>
                  </a:cubicBezTo>
                  <a:cubicBezTo>
                    <a:pt x="73" y="9"/>
                    <a:pt x="74" y="17"/>
                    <a:pt x="72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" name="Freeform 17"/>
            <p:cNvSpPr>
              <a:spLocks/>
            </p:cNvSpPr>
            <p:nvPr userDrawn="1"/>
          </p:nvSpPr>
          <p:spPr bwMode="auto">
            <a:xfrm>
              <a:off x="35750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0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5" y="4"/>
                    <a:pt x="47" y="6"/>
                  </a:cubicBezTo>
                  <a:cubicBezTo>
                    <a:pt x="47" y="13"/>
                    <a:pt x="46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" name="Freeform 18"/>
            <p:cNvSpPr>
              <a:spLocks/>
            </p:cNvSpPr>
            <p:nvPr userDrawn="1"/>
          </p:nvSpPr>
          <p:spPr bwMode="auto">
            <a:xfrm>
              <a:off x="9574213" y="2846388"/>
              <a:ext cx="458788" cy="461963"/>
            </a:xfrm>
            <a:custGeom>
              <a:avLst/>
              <a:gdLst>
                <a:gd name="T0" fmla="*/ 55 w 122"/>
                <a:gd name="T1" fmla="*/ 0 h 122"/>
                <a:gd name="T2" fmla="*/ 55 w 122"/>
                <a:gd name="T3" fmla="*/ 55 h 122"/>
                <a:gd name="T4" fmla="*/ 19 w 122"/>
                <a:gd name="T5" fmla="*/ 55 h 122"/>
                <a:gd name="T6" fmla="*/ 0 w 122"/>
                <a:gd name="T7" fmla="*/ 73 h 122"/>
                <a:gd name="T8" fmla="*/ 0 w 122"/>
                <a:gd name="T9" fmla="*/ 103 h 122"/>
                <a:gd name="T10" fmla="*/ 19 w 122"/>
                <a:gd name="T11" fmla="*/ 122 h 122"/>
                <a:gd name="T12" fmla="*/ 55 w 122"/>
                <a:gd name="T13" fmla="*/ 122 h 122"/>
                <a:gd name="T14" fmla="*/ 104 w 122"/>
                <a:gd name="T15" fmla="*/ 122 h 122"/>
                <a:gd name="T16" fmla="*/ 122 w 122"/>
                <a:gd name="T17" fmla="*/ 103 h 122"/>
                <a:gd name="T18" fmla="*/ 122 w 122"/>
                <a:gd name="T19" fmla="*/ 55 h 122"/>
                <a:gd name="T20" fmla="*/ 122 w 122"/>
                <a:gd name="T21" fmla="*/ 0 h 122"/>
                <a:gd name="T22" fmla="*/ 55 w 122"/>
                <a:gd name="T2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22">
                  <a:moveTo>
                    <a:pt x="55" y="0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8" y="55"/>
                    <a:pt x="0" y="63"/>
                    <a:pt x="0" y="7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4"/>
                    <a:pt x="8" y="122"/>
                    <a:pt x="19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14" y="122"/>
                    <a:pt x="122" y="114"/>
                    <a:pt x="122" y="103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17548698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 userDrawn="1"/>
        </p:nvSpPr>
        <p:spPr>
          <a:xfrm>
            <a:off x="0" y="-12636"/>
            <a:ext cx="12192000" cy="68706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2" name="Grupo 1"/>
          <p:cNvGrpSpPr/>
          <p:nvPr userDrawn="1"/>
        </p:nvGrpSpPr>
        <p:grpSpPr>
          <a:xfrm>
            <a:off x="0" y="-12636"/>
            <a:ext cx="5646057" cy="844292"/>
            <a:chOff x="2155825" y="2846388"/>
            <a:chExt cx="7877176" cy="1177926"/>
          </a:xfrm>
          <a:solidFill>
            <a:schemeClr val="bg1"/>
          </a:solidFill>
        </p:grpSpPr>
        <p:sp>
          <p:nvSpPr>
            <p:cNvPr id="3" name="Rectangle 5"/>
            <p:cNvSpPr>
              <a:spLocks noChangeArrowheads="1"/>
            </p:cNvSpPr>
            <p:nvPr userDrawn="1"/>
          </p:nvSpPr>
          <p:spPr bwMode="auto">
            <a:xfrm>
              <a:off x="2155825" y="3095626"/>
              <a:ext cx="7478713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4" name="Freeform 6"/>
            <p:cNvSpPr>
              <a:spLocks/>
            </p:cNvSpPr>
            <p:nvPr userDrawn="1"/>
          </p:nvSpPr>
          <p:spPr bwMode="auto">
            <a:xfrm>
              <a:off x="5786438" y="3038476"/>
              <a:ext cx="228600" cy="280988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7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5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7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10" y="69"/>
                    <a:pt x="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5" name="Freeform 7"/>
            <p:cNvSpPr>
              <a:spLocks/>
            </p:cNvSpPr>
            <p:nvPr userDrawn="1"/>
          </p:nvSpPr>
          <p:spPr bwMode="auto">
            <a:xfrm>
              <a:off x="5853113" y="3289301"/>
              <a:ext cx="95250" cy="93663"/>
            </a:xfrm>
            <a:custGeom>
              <a:avLst/>
              <a:gdLst>
                <a:gd name="T0" fmla="*/ 0 w 25"/>
                <a:gd name="T1" fmla="*/ 17 h 25"/>
                <a:gd name="T2" fmla="*/ 0 w 25"/>
                <a:gd name="T3" fmla="*/ 0 h 25"/>
                <a:gd name="T4" fmla="*/ 25 w 25"/>
                <a:gd name="T5" fmla="*/ 0 h 25"/>
                <a:gd name="T6" fmla="*/ 25 w 25"/>
                <a:gd name="T7" fmla="*/ 17 h 25"/>
                <a:gd name="T8" fmla="*/ 0 w 25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8" y="0"/>
                    <a:pt x="17" y="0"/>
                    <a:pt x="25" y="0"/>
                  </a:cubicBezTo>
                  <a:cubicBezTo>
                    <a:pt x="25" y="6"/>
                    <a:pt x="25" y="11"/>
                    <a:pt x="25" y="17"/>
                  </a:cubicBezTo>
                  <a:cubicBezTo>
                    <a:pt x="17" y="25"/>
                    <a:pt x="8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5561013" y="3365501"/>
              <a:ext cx="668338" cy="654050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10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3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9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6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6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10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5" y="17"/>
                    <a:pt x="48" y="0"/>
                    <a:pt x="67" y="3"/>
                  </a:cubicBezTo>
                  <a:cubicBezTo>
                    <a:pt x="74" y="9"/>
                    <a:pt x="74" y="17"/>
                    <a:pt x="73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60"/>
                    <a:pt x="113" y="41"/>
                    <a:pt x="109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>
              <a:off x="5811838" y="3352801"/>
              <a:ext cx="177800" cy="179388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1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6" y="4"/>
                    <a:pt x="47" y="6"/>
                  </a:cubicBezTo>
                  <a:cubicBezTo>
                    <a:pt x="47" y="13"/>
                    <a:pt x="47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>
              <a:off x="8035925" y="3043238"/>
              <a:ext cx="225425" cy="279400"/>
            </a:xfrm>
            <a:custGeom>
              <a:avLst/>
              <a:gdLst>
                <a:gd name="T0" fmla="*/ 6 w 60"/>
                <a:gd name="T1" fmla="*/ 65 h 74"/>
                <a:gd name="T2" fmla="*/ 0 w 60"/>
                <a:gd name="T3" fmla="*/ 16 h 74"/>
                <a:gd name="T4" fmla="*/ 57 w 60"/>
                <a:gd name="T5" fmla="*/ 15 h 74"/>
                <a:gd name="T6" fmla="*/ 56 w 60"/>
                <a:gd name="T7" fmla="*/ 54 h 74"/>
                <a:gd name="T8" fmla="*/ 44 w 60"/>
                <a:gd name="T9" fmla="*/ 72 h 74"/>
                <a:gd name="T10" fmla="*/ 19 w 60"/>
                <a:gd name="T11" fmla="*/ 73 h 74"/>
                <a:gd name="T12" fmla="*/ 6 w 60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4">
                  <a:moveTo>
                    <a:pt x="6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8" y="0"/>
                    <a:pt x="37" y="3"/>
                    <a:pt x="57" y="15"/>
                  </a:cubicBezTo>
                  <a:cubicBezTo>
                    <a:pt x="56" y="28"/>
                    <a:pt x="56" y="41"/>
                    <a:pt x="56" y="54"/>
                  </a:cubicBezTo>
                  <a:cubicBezTo>
                    <a:pt x="60" y="65"/>
                    <a:pt x="53" y="69"/>
                    <a:pt x="44" y="72"/>
                  </a:cubicBezTo>
                  <a:cubicBezTo>
                    <a:pt x="36" y="74"/>
                    <a:pt x="27" y="74"/>
                    <a:pt x="19" y="73"/>
                  </a:cubicBezTo>
                  <a:cubicBezTo>
                    <a:pt x="14" y="72"/>
                    <a:pt x="9" y="69"/>
                    <a:pt x="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>
              <a:off x="8099425" y="3292476"/>
              <a:ext cx="96838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7" y="25"/>
                    <a:pt x="9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0" name="Freeform 12"/>
            <p:cNvSpPr>
              <a:spLocks/>
            </p:cNvSpPr>
            <p:nvPr userDrawn="1"/>
          </p:nvSpPr>
          <p:spPr bwMode="auto">
            <a:xfrm>
              <a:off x="7810500" y="3368676"/>
              <a:ext cx="668338" cy="655638"/>
            </a:xfrm>
            <a:custGeom>
              <a:avLst/>
              <a:gdLst>
                <a:gd name="T0" fmla="*/ 113 w 178"/>
                <a:gd name="T1" fmla="*/ 3 h 173"/>
                <a:gd name="T2" fmla="*/ 144 w 178"/>
                <a:gd name="T3" fmla="*/ 33 h 173"/>
                <a:gd name="T4" fmla="*/ 169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6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29 w 178"/>
                <a:gd name="T25" fmla="*/ 78 h 173"/>
                <a:gd name="T26" fmla="*/ 108 w 178"/>
                <a:gd name="T27" fmla="*/ 21 h 173"/>
                <a:gd name="T28" fmla="*/ 113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3" y="3"/>
                  </a:moveTo>
                  <a:cubicBezTo>
                    <a:pt x="135" y="2"/>
                    <a:pt x="135" y="22"/>
                    <a:pt x="144" y="33"/>
                  </a:cubicBezTo>
                  <a:cubicBezTo>
                    <a:pt x="153" y="58"/>
                    <a:pt x="162" y="83"/>
                    <a:pt x="169" y="108"/>
                  </a:cubicBezTo>
                  <a:cubicBezTo>
                    <a:pt x="178" y="135"/>
                    <a:pt x="167" y="154"/>
                    <a:pt x="141" y="162"/>
                  </a:cubicBezTo>
                  <a:cubicBezTo>
                    <a:pt x="107" y="173"/>
                    <a:pt x="72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7" y="55"/>
                    <a:pt x="37" y="28"/>
                  </a:cubicBezTo>
                  <a:cubicBezTo>
                    <a:pt x="44" y="17"/>
                    <a:pt x="47" y="0"/>
                    <a:pt x="66" y="3"/>
                  </a:cubicBezTo>
                  <a:cubicBezTo>
                    <a:pt x="73" y="9"/>
                    <a:pt x="73" y="17"/>
                    <a:pt x="72" y="26"/>
                  </a:cubicBezTo>
                  <a:cubicBezTo>
                    <a:pt x="65" y="48"/>
                    <a:pt x="52" y="68"/>
                    <a:pt x="45" y="90"/>
                  </a:cubicBezTo>
                  <a:cubicBezTo>
                    <a:pt x="33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29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8" y="8"/>
                    <a:pt x="1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1" name="Freeform 13"/>
            <p:cNvSpPr>
              <a:spLocks/>
            </p:cNvSpPr>
            <p:nvPr userDrawn="1"/>
          </p:nvSpPr>
          <p:spPr bwMode="auto">
            <a:xfrm>
              <a:off x="80581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1 w 47"/>
                <a:gd name="T5" fmla="*/ 2 h 47"/>
                <a:gd name="T6" fmla="*/ 11 w 47"/>
                <a:gd name="T7" fmla="*/ 0 h 47"/>
                <a:gd name="T8" fmla="*/ 37 w 47"/>
                <a:gd name="T9" fmla="*/ 0 h 47"/>
                <a:gd name="T10" fmla="*/ 44 w 47"/>
                <a:gd name="T11" fmla="*/ 0 h 47"/>
                <a:gd name="T12" fmla="*/ 47 w 47"/>
                <a:gd name="T13" fmla="*/ 6 h 47"/>
                <a:gd name="T14" fmla="*/ 47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4" y="1"/>
                    <a:pt x="8" y="0"/>
                    <a:pt x="11" y="0"/>
                  </a:cubicBezTo>
                  <a:cubicBezTo>
                    <a:pt x="20" y="0"/>
                    <a:pt x="28" y="0"/>
                    <a:pt x="37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5" y="2"/>
                    <a:pt x="46" y="4"/>
                    <a:pt x="47" y="6"/>
                  </a:cubicBezTo>
                  <a:cubicBezTo>
                    <a:pt x="47" y="13"/>
                    <a:pt x="47" y="20"/>
                    <a:pt x="47" y="26"/>
                  </a:cubicBezTo>
                  <a:cubicBezTo>
                    <a:pt x="32" y="44"/>
                    <a:pt x="17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2" name="Freeform 14"/>
            <p:cNvSpPr>
              <a:spLocks/>
            </p:cNvSpPr>
            <p:nvPr userDrawn="1"/>
          </p:nvSpPr>
          <p:spPr bwMode="auto">
            <a:xfrm>
              <a:off x="3548063" y="3043238"/>
              <a:ext cx="228600" cy="279400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6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6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9" y="69"/>
                    <a:pt x="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3" name="Freeform 15"/>
            <p:cNvSpPr>
              <a:spLocks/>
            </p:cNvSpPr>
            <p:nvPr userDrawn="1"/>
          </p:nvSpPr>
          <p:spPr bwMode="auto">
            <a:xfrm>
              <a:off x="3611563" y="3292476"/>
              <a:ext cx="98425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8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8" y="25"/>
                    <a:pt x="9" y="2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4" name="Freeform 16"/>
            <p:cNvSpPr>
              <a:spLocks/>
            </p:cNvSpPr>
            <p:nvPr userDrawn="1"/>
          </p:nvSpPr>
          <p:spPr bwMode="auto">
            <a:xfrm>
              <a:off x="3322638" y="3368676"/>
              <a:ext cx="668338" cy="655638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8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5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5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4" y="17"/>
                    <a:pt x="47" y="0"/>
                    <a:pt x="67" y="3"/>
                  </a:cubicBezTo>
                  <a:cubicBezTo>
                    <a:pt x="73" y="9"/>
                    <a:pt x="74" y="17"/>
                    <a:pt x="72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5" name="Freeform 17"/>
            <p:cNvSpPr>
              <a:spLocks/>
            </p:cNvSpPr>
            <p:nvPr userDrawn="1"/>
          </p:nvSpPr>
          <p:spPr bwMode="auto">
            <a:xfrm>
              <a:off x="35750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0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5" y="4"/>
                    <a:pt x="47" y="6"/>
                  </a:cubicBezTo>
                  <a:cubicBezTo>
                    <a:pt x="47" y="13"/>
                    <a:pt x="46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16" name="Freeform 18"/>
            <p:cNvSpPr>
              <a:spLocks/>
            </p:cNvSpPr>
            <p:nvPr userDrawn="1"/>
          </p:nvSpPr>
          <p:spPr bwMode="auto">
            <a:xfrm>
              <a:off x="9574213" y="2846388"/>
              <a:ext cx="458788" cy="461963"/>
            </a:xfrm>
            <a:custGeom>
              <a:avLst/>
              <a:gdLst>
                <a:gd name="T0" fmla="*/ 55 w 122"/>
                <a:gd name="T1" fmla="*/ 0 h 122"/>
                <a:gd name="T2" fmla="*/ 55 w 122"/>
                <a:gd name="T3" fmla="*/ 55 h 122"/>
                <a:gd name="T4" fmla="*/ 19 w 122"/>
                <a:gd name="T5" fmla="*/ 55 h 122"/>
                <a:gd name="T6" fmla="*/ 0 w 122"/>
                <a:gd name="T7" fmla="*/ 73 h 122"/>
                <a:gd name="T8" fmla="*/ 0 w 122"/>
                <a:gd name="T9" fmla="*/ 103 h 122"/>
                <a:gd name="T10" fmla="*/ 19 w 122"/>
                <a:gd name="T11" fmla="*/ 122 h 122"/>
                <a:gd name="T12" fmla="*/ 55 w 122"/>
                <a:gd name="T13" fmla="*/ 122 h 122"/>
                <a:gd name="T14" fmla="*/ 104 w 122"/>
                <a:gd name="T15" fmla="*/ 122 h 122"/>
                <a:gd name="T16" fmla="*/ 122 w 122"/>
                <a:gd name="T17" fmla="*/ 103 h 122"/>
                <a:gd name="T18" fmla="*/ 122 w 122"/>
                <a:gd name="T19" fmla="*/ 55 h 122"/>
                <a:gd name="T20" fmla="*/ 122 w 122"/>
                <a:gd name="T21" fmla="*/ 0 h 122"/>
                <a:gd name="T22" fmla="*/ 55 w 122"/>
                <a:gd name="T2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22">
                  <a:moveTo>
                    <a:pt x="55" y="0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8" y="55"/>
                    <a:pt x="0" y="63"/>
                    <a:pt x="0" y="7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4"/>
                    <a:pt x="8" y="122"/>
                    <a:pt x="19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14" y="122"/>
                    <a:pt x="122" y="114"/>
                    <a:pt x="122" y="103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636997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 userDrawn="1"/>
        </p:nvSpPr>
        <p:spPr>
          <a:xfrm>
            <a:off x="0" y="-12636"/>
            <a:ext cx="12192000" cy="68706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18" name="Grupo 17"/>
          <p:cNvGrpSpPr/>
          <p:nvPr userDrawn="1"/>
        </p:nvGrpSpPr>
        <p:grpSpPr>
          <a:xfrm>
            <a:off x="-14514" y="-34404"/>
            <a:ext cx="5646057" cy="844292"/>
            <a:chOff x="2155825" y="2846388"/>
            <a:chExt cx="7877176" cy="1177926"/>
          </a:xfrm>
        </p:grpSpPr>
        <p:sp>
          <p:nvSpPr>
            <p:cNvPr id="19" name="Rectangle 5"/>
            <p:cNvSpPr>
              <a:spLocks noChangeArrowheads="1"/>
            </p:cNvSpPr>
            <p:nvPr userDrawn="1"/>
          </p:nvSpPr>
          <p:spPr bwMode="auto">
            <a:xfrm>
              <a:off x="2155825" y="3095626"/>
              <a:ext cx="7478713" cy="185738"/>
            </a:xfrm>
            <a:prstGeom prst="rect">
              <a:avLst/>
            </a:prstGeom>
            <a:solidFill>
              <a:srgbClr val="4EB8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5786438" y="3038476"/>
              <a:ext cx="228600" cy="280988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7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5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7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10" y="69"/>
                    <a:pt x="7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5853113" y="3289301"/>
              <a:ext cx="95250" cy="93663"/>
            </a:xfrm>
            <a:custGeom>
              <a:avLst/>
              <a:gdLst>
                <a:gd name="T0" fmla="*/ 0 w 25"/>
                <a:gd name="T1" fmla="*/ 17 h 25"/>
                <a:gd name="T2" fmla="*/ 0 w 25"/>
                <a:gd name="T3" fmla="*/ 0 h 25"/>
                <a:gd name="T4" fmla="*/ 25 w 25"/>
                <a:gd name="T5" fmla="*/ 0 h 25"/>
                <a:gd name="T6" fmla="*/ 25 w 25"/>
                <a:gd name="T7" fmla="*/ 17 h 25"/>
                <a:gd name="T8" fmla="*/ 0 w 25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8" y="0"/>
                    <a:pt x="17" y="0"/>
                    <a:pt x="25" y="0"/>
                  </a:cubicBezTo>
                  <a:cubicBezTo>
                    <a:pt x="25" y="6"/>
                    <a:pt x="25" y="11"/>
                    <a:pt x="25" y="17"/>
                  </a:cubicBezTo>
                  <a:cubicBezTo>
                    <a:pt x="17" y="25"/>
                    <a:pt x="8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5561013" y="3365501"/>
              <a:ext cx="668338" cy="654050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10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3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9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6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6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10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5" y="17"/>
                    <a:pt x="48" y="0"/>
                    <a:pt x="67" y="3"/>
                  </a:cubicBezTo>
                  <a:cubicBezTo>
                    <a:pt x="74" y="9"/>
                    <a:pt x="74" y="17"/>
                    <a:pt x="73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60"/>
                    <a:pt x="113" y="41"/>
                    <a:pt x="109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5811838" y="3352801"/>
              <a:ext cx="177800" cy="179388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1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1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6" y="4"/>
                    <a:pt x="47" y="6"/>
                  </a:cubicBezTo>
                  <a:cubicBezTo>
                    <a:pt x="47" y="13"/>
                    <a:pt x="47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8035925" y="3043238"/>
              <a:ext cx="225425" cy="279400"/>
            </a:xfrm>
            <a:custGeom>
              <a:avLst/>
              <a:gdLst>
                <a:gd name="T0" fmla="*/ 6 w 60"/>
                <a:gd name="T1" fmla="*/ 65 h 74"/>
                <a:gd name="T2" fmla="*/ 0 w 60"/>
                <a:gd name="T3" fmla="*/ 16 h 74"/>
                <a:gd name="T4" fmla="*/ 57 w 60"/>
                <a:gd name="T5" fmla="*/ 15 h 74"/>
                <a:gd name="T6" fmla="*/ 56 w 60"/>
                <a:gd name="T7" fmla="*/ 54 h 74"/>
                <a:gd name="T8" fmla="*/ 44 w 60"/>
                <a:gd name="T9" fmla="*/ 72 h 74"/>
                <a:gd name="T10" fmla="*/ 19 w 60"/>
                <a:gd name="T11" fmla="*/ 73 h 74"/>
                <a:gd name="T12" fmla="*/ 6 w 60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4">
                  <a:moveTo>
                    <a:pt x="6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8" y="0"/>
                    <a:pt x="37" y="3"/>
                    <a:pt x="57" y="15"/>
                  </a:cubicBezTo>
                  <a:cubicBezTo>
                    <a:pt x="56" y="28"/>
                    <a:pt x="56" y="41"/>
                    <a:pt x="56" y="54"/>
                  </a:cubicBezTo>
                  <a:cubicBezTo>
                    <a:pt x="60" y="65"/>
                    <a:pt x="53" y="69"/>
                    <a:pt x="44" y="72"/>
                  </a:cubicBezTo>
                  <a:cubicBezTo>
                    <a:pt x="36" y="74"/>
                    <a:pt x="27" y="74"/>
                    <a:pt x="19" y="73"/>
                  </a:cubicBezTo>
                  <a:cubicBezTo>
                    <a:pt x="14" y="72"/>
                    <a:pt x="9" y="69"/>
                    <a:pt x="6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5" name="Freeform 11"/>
            <p:cNvSpPr>
              <a:spLocks/>
            </p:cNvSpPr>
            <p:nvPr userDrawn="1"/>
          </p:nvSpPr>
          <p:spPr bwMode="auto">
            <a:xfrm>
              <a:off x="8099425" y="3292476"/>
              <a:ext cx="96838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7" y="25"/>
                    <a:pt x="9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6" name="Freeform 12"/>
            <p:cNvSpPr>
              <a:spLocks/>
            </p:cNvSpPr>
            <p:nvPr userDrawn="1"/>
          </p:nvSpPr>
          <p:spPr bwMode="auto">
            <a:xfrm>
              <a:off x="7810500" y="3368676"/>
              <a:ext cx="668338" cy="655638"/>
            </a:xfrm>
            <a:custGeom>
              <a:avLst/>
              <a:gdLst>
                <a:gd name="T0" fmla="*/ 113 w 178"/>
                <a:gd name="T1" fmla="*/ 3 h 173"/>
                <a:gd name="T2" fmla="*/ 144 w 178"/>
                <a:gd name="T3" fmla="*/ 33 h 173"/>
                <a:gd name="T4" fmla="*/ 169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6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29 w 178"/>
                <a:gd name="T25" fmla="*/ 78 h 173"/>
                <a:gd name="T26" fmla="*/ 108 w 178"/>
                <a:gd name="T27" fmla="*/ 21 h 173"/>
                <a:gd name="T28" fmla="*/ 113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3" y="3"/>
                  </a:moveTo>
                  <a:cubicBezTo>
                    <a:pt x="135" y="2"/>
                    <a:pt x="135" y="22"/>
                    <a:pt x="144" y="33"/>
                  </a:cubicBezTo>
                  <a:cubicBezTo>
                    <a:pt x="153" y="58"/>
                    <a:pt x="162" y="83"/>
                    <a:pt x="169" y="108"/>
                  </a:cubicBezTo>
                  <a:cubicBezTo>
                    <a:pt x="178" y="135"/>
                    <a:pt x="167" y="154"/>
                    <a:pt x="141" y="162"/>
                  </a:cubicBezTo>
                  <a:cubicBezTo>
                    <a:pt x="107" y="173"/>
                    <a:pt x="72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7" y="55"/>
                    <a:pt x="37" y="28"/>
                  </a:cubicBezTo>
                  <a:cubicBezTo>
                    <a:pt x="44" y="17"/>
                    <a:pt x="47" y="0"/>
                    <a:pt x="66" y="3"/>
                  </a:cubicBezTo>
                  <a:cubicBezTo>
                    <a:pt x="73" y="9"/>
                    <a:pt x="73" y="17"/>
                    <a:pt x="72" y="26"/>
                  </a:cubicBezTo>
                  <a:cubicBezTo>
                    <a:pt x="65" y="48"/>
                    <a:pt x="52" y="68"/>
                    <a:pt x="45" y="90"/>
                  </a:cubicBezTo>
                  <a:cubicBezTo>
                    <a:pt x="33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29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8" y="8"/>
                    <a:pt x="113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7" name="Freeform 13"/>
            <p:cNvSpPr>
              <a:spLocks/>
            </p:cNvSpPr>
            <p:nvPr userDrawn="1"/>
          </p:nvSpPr>
          <p:spPr bwMode="auto">
            <a:xfrm>
              <a:off x="80581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1 w 47"/>
                <a:gd name="T5" fmla="*/ 2 h 47"/>
                <a:gd name="T6" fmla="*/ 11 w 47"/>
                <a:gd name="T7" fmla="*/ 0 h 47"/>
                <a:gd name="T8" fmla="*/ 37 w 47"/>
                <a:gd name="T9" fmla="*/ 0 h 47"/>
                <a:gd name="T10" fmla="*/ 44 w 47"/>
                <a:gd name="T11" fmla="*/ 0 h 47"/>
                <a:gd name="T12" fmla="*/ 47 w 47"/>
                <a:gd name="T13" fmla="*/ 6 h 47"/>
                <a:gd name="T14" fmla="*/ 47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4" y="1"/>
                    <a:pt x="8" y="0"/>
                    <a:pt x="11" y="0"/>
                  </a:cubicBezTo>
                  <a:cubicBezTo>
                    <a:pt x="20" y="0"/>
                    <a:pt x="28" y="0"/>
                    <a:pt x="37" y="0"/>
                  </a:cubicBezTo>
                  <a:cubicBezTo>
                    <a:pt x="39" y="0"/>
                    <a:pt x="42" y="0"/>
                    <a:pt x="44" y="0"/>
                  </a:cubicBezTo>
                  <a:cubicBezTo>
                    <a:pt x="45" y="2"/>
                    <a:pt x="46" y="4"/>
                    <a:pt x="47" y="6"/>
                  </a:cubicBezTo>
                  <a:cubicBezTo>
                    <a:pt x="47" y="13"/>
                    <a:pt x="47" y="20"/>
                    <a:pt x="47" y="26"/>
                  </a:cubicBezTo>
                  <a:cubicBezTo>
                    <a:pt x="32" y="44"/>
                    <a:pt x="17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8" name="Freeform 14"/>
            <p:cNvSpPr>
              <a:spLocks/>
            </p:cNvSpPr>
            <p:nvPr userDrawn="1"/>
          </p:nvSpPr>
          <p:spPr bwMode="auto">
            <a:xfrm>
              <a:off x="3548063" y="3043238"/>
              <a:ext cx="228600" cy="279400"/>
            </a:xfrm>
            <a:custGeom>
              <a:avLst/>
              <a:gdLst>
                <a:gd name="T0" fmla="*/ 7 w 61"/>
                <a:gd name="T1" fmla="*/ 65 h 74"/>
                <a:gd name="T2" fmla="*/ 0 w 61"/>
                <a:gd name="T3" fmla="*/ 16 h 74"/>
                <a:gd name="T4" fmla="*/ 57 w 61"/>
                <a:gd name="T5" fmla="*/ 15 h 74"/>
                <a:gd name="T6" fmla="*/ 56 w 61"/>
                <a:gd name="T7" fmla="*/ 54 h 74"/>
                <a:gd name="T8" fmla="*/ 45 w 61"/>
                <a:gd name="T9" fmla="*/ 72 h 74"/>
                <a:gd name="T10" fmla="*/ 19 w 61"/>
                <a:gd name="T11" fmla="*/ 73 h 74"/>
                <a:gd name="T12" fmla="*/ 7 w 61"/>
                <a:gd name="T1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4">
                  <a:moveTo>
                    <a:pt x="7" y="65"/>
                  </a:moveTo>
                  <a:cubicBezTo>
                    <a:pt x="4" y="48"/>
                    <a:pt x="2" y="32"/>
                    <a:pt x="0" y="16"/>
                  </a:cubicBezTo>
                  <a:cubicBezTo>
                    <a:pt x="19" y="0"/>
                    <a:pt x="38" y="3"/>
                    <a:pt x="57" y="15"/>
                  </a:cubicBezTo>
                  <a:cubicBezTo>
                    <a:pt x="57" y="28"/>
                    <a:pt x="57" y="41"/>
                    <a:pt x="56" y="54"/>
                  </a:cubicBezTo>
                  <a:cubicBezTo>
                    <a:pt x="61" y="65"/>
                    <a:pt x="53" y="69"/>
                    <a:pt x="45" y="72"/>
                  </a:cubicBezTo>
                  <a:cubicBezTo>
                    <a:pt x="36" y="74"/>
                    <a:pt x="28" y="74"/>
                    <a:pt x="19" y="73"/>
                  </a:cubicBezTo>
                  <a:cubicBezTo>
                    <a:pt x="14" y="72"/>
                    <a:pt x="9" y="69"/>
                    <a:pt x="7" y="65"/>
                  </a:cubicBezTo>
                  <a:close/>
                </a:path>
              </a:pathLst>
            </a:custGeom>
            <a:solidFill>
              <a:srgbClr val="2E8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29" name="Freeform 15"/>
            <p:cNvSpPr>
              <a:spLocks/>
            </p:cNvSpPr>
            <p:nvPr userDrawn="1"/>
          </p:nvSpPr>
          <p:spPr bwMode="auto">
            <a:xfrm>
              <a:off x="3611563" y="3292476"/>
              <a:ext cx="98425" cy="95250"/>
            </a:xfrm>
            <a:custGeom>
              <a:avLst/>
              <a:gdLst>
                <a:gd name="T0" fmla="*/ 0 w 26"/>
                <a:gd name="T1" fmla="*/ 17 h 25"/>
                <a:gd name="T2" fmla="*/ 0 w 26"/>
                <a:gd name="T3" fmla="*/ 0 h 25"/>
                <a:gd name="T4" fmla="*/ 26 w 26"/>
                <a:gd name="T5" fmla="*/ 0 h 25"/>
                <a:gd name="T6" fmla="*/ 26 w 26"/>
                <a:gd name="T7" fmla="*/ 17 h 25"/>
                <a:gd name="T8" fmla="*/ 0 w 26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9" y="0"/>
                    <a:pt x="18" y="0"/>
                    <a:pt x="26" y="0"/>
                  </a:cubicBezTo>
                  <a:cubicBezTo>
                    <a:pt x="26" y="6"/>
                    <a:pt x="26" y="11"/>
                    <a:pt x="26" y="17"/>
                  </a:cubicBezTo>
                  <a:cubicBezTo>
                    <a:pt x="18" y="25"/>
                    <a:pt x="9" y="25"/>
                    <a:pt x="0" y="17"/>
                  </a:cubicBezTo>
                  <a:close/>
                </a:path>
              </a:pathLst>
            </a:custGeom>
            <a:solidFill>
              <a:srgbClr val="335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0" name="Freeform 16"/>
            <p:cNvSpPr>
              <a:spLocks/>
            </p:cNvSpPr>
            <p:nvPr userDrawn="1"/>
          </p:nvSpPr>
          <p:spPr bwMode="auto">
            <a:xfrm>
              <a:off x="3322638" y="3368676"/>
              <a:ext cx="668338" cy="655638"/>
            </a:xfrm>
            <a:custGeom>
              <a:avLst/>
              <a:gdLst>
                <a:gd name="T0" fmla="*/ 114 w 178"/>
                <a:gd name="T1" fmla="*/ 3 h 173"/>
                <a:gd name="T2" fmla="*/ 145 w 178"/>
                <a:gd name="T3" fmla="*/ 33 h 173"/>
                <a:gd name="T4" fmla="*/ 170 w 178"/>
                <a:gd name="T5" fmla="*/ 108 h 173"/>
                <a:gd name="T6" fmla="*/ 141 w 178"/>
                <a:gd name="T7" fmla="*/ 162 h 173"/>
                <a:gd name="T8" fmla="*/ 39 w 178"/>
                <a:gd name="T9" fmla="*/ 162 h 173"/>
                <a:gd name="T10" fmla="*/ 9 w 178"/>
                <a:gd name="T11" fmla="*/ 108 h 173"/>
                <a:gd name="T12" fmla="*/ 37 w 178"/>
                <a:gd name="T13" fmla="*/ 28 h 173"/>
                <a:gd name="T14" fmla="*/ 67 w 178"/>
                <a:gd name="T15" fmla="*/ 3 h 173"/>
                <a:gd name="T16" fmla="*/ 72 w 178"/>
                <a:gd name="T17" fmla="*/ 26 h 173"/>
                <a:gd name="T18" fmla="*/ 45 w 178"/>
                <a:gd name="T19" fmla="*/ 90 h 173"/>
                <a:gd name="T20" fmla="*/ 75 w 178"/>
                <a:gd name="T21" fmla="*/ 139 h 173"/>
                <a:gd name="T22" fmla="*/ 81 w 178"/>
                <a:gd name="T23" fmla="*/ 140 h 173"/>
                <a:gd name="T24" fmla="*/ 130 w 178"/>
                <a:gd name="T25" fmla="*/ 78 h 173"/>
                <a:gd name="T26" fmla="*/ 108 w 178"/>
                <a:gd name="T27" fmla="*/ 21 h 173"/>
                <a:gd name="T28" fmla="*/ 114 w 178"/>
                <a:gd name="T29" fmla="*/ 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3">
                  <a:moveTo>
                    <a:pt x="114" y="3"/>
                  </a:moveTo>
                  <a:cubicBezTo>
                    <a:pt x="135" y="2"/>
                    <a:pt x="136" y="22"/>
                    <a:pt x="145" y="33"/>
                  </a:cubicBezTo>
                  <a:cubicBezTo>
                    <a:pt x="153" y="58"/>
                    <a:pt x="162" y="83"/>
                    <a:pt x="170" y="108"/>
                  </a:cubicBezTo>
                  <a:cubicBezTo>
                    <a:pt x="178" y="135"/>
                    <a:pt x="168" y="154"/>
                    <a:pt x="141" y="162"/>
                  </a:cubicBezTo>
                  <a:cubicBezTo>
                    <a:pt x="107" y="173"/>
                    <a:pt x="73" y="173"/>
                    <a:pt x="39" y="162"/>
                  </a:cubicBezTo>
                  <a:cubicBezTo>
                    <a:pt x="13" y="154"/>
                    <a:pt x="0" y="136"/>
                    <a:pt x="9" y="108"/>
                  </a:cubicBezTo>
                  <a:cubicBezTo>
                    <a:pt x="18" y="81"/>
                    <a:pt x="28" y="55"/>
                    <a:pt x="37" y="28"/>
                  </a:cubicBezTo>
                  <a:cubicBezTo>
                    <a:pt x="44" y="17"/>
                    <a:pt x="47" y="0"/>
                    <a:pt x="67" y="3"/>
                  </a:cubicBezTo>
                  <a:cubicBezTo>
                    <a:pt x="73" y="9"/>
                    <a:pt x="74" y="17"/>
                    <a:pt x="72" y="26"/>
                  </a:cubicBezTo>
                  <a:cubicBezTo>
                    <a:pt x="65" y="48"/>
                    <a:pt x="53" y="68"/>
                    <a:pt x="45" y="90"/>
                  </a:cubicBezTo>
                  <a:cubicBezTo>
                    <a:pt x="34" y="124"/>
                    <a:pt x="39" y="133"/>
                    <a:pt x="75" y="139"/>
                  </a:cubicBezTo>
                  <a:cubicBezTo>
                    <a:pt x="77" y="139"/>
                    <a:pt x="79" y="140"/>
                    <a:pt x="81" y="140"/>
                  </a:cubicBezTo>
                  <a:cubicBezTo>
                    <a:pt x="135" y="146"/>
                    <a:pt x="149" y="128"/>
                    <a:pt x="130" y="78"/>
                  </a:cubicBezTo>
                  <a:cubicBezTo>
                    <a:pt x="122" y="59"/>
                    <a:pt x="113" y="41"/>
                    <a:pt x="108" y="21"/>
                  </a:cubicBezTo>
                  <a:cubicBezTo>
                    <a:pt x="108" y="15"/>
                    <a:pt x="109" y="8"/>
                    <a:pt x="114" y="3"/>
                  </a:cubicBezTo>
                  <a:close/>
                </a:path>
              </a:pathLst>
            </a:custGeom>
            <a:solidFill>
              <a:srgbClr val="36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1" name="Freeform 17"/>
            <p:cNvSpPr>
              <a:spLocks/>
            </p:cNvSpPr>
            <p:nvPr userDrawn="1"/>
          </p:nvSpPr>
          <p:spPr bwMode="auto">
            <a:xfrm>
              <a:off x="3575050" y="3357563"/>
              <a:ext cx="176213" cy="177800"/>
            </a:xfrm>
            <a:custGeom>
              <a:avLst/>
              <a:gdLst>
                <a:gd name="T0" fmla="*/ 0 w 47"/>
                <a:gd name="T1" fmla="*/ 28 h 47"/>
                <a:gd name="T2" fmla="*/ 0 w 47"/>
                <a:gd name="T3" fmla="*/ 6 h 47"/>
                <a:gd name="T4" fmla="*/ 0 w 47"/>
                <a:gd name="T5" fmla="*/ 2 h 47"/>
                <a:gd name="T6" fmla="*/ 10 w 47"/>
                <a:gd name="T7" fmla="*/ 0 h 47"/>
                <a:gd name="T8" fmla="*/ 36 w 47"/>
                <a:gd name="T9" fmla="*/ 0 h 47"/>
                <a:gd name="T10" fmla="*/ 43 w 47"/>
                <a:gd name="T11" fmla="*/ 0 h 47"/>
                <a:gd name="T12" fmla="*/ 47 w 47"/>
                <a:gd name="T13" fmla="*/ 6 h 47"/>
                <a:gd name="T14" fmla="*/ 46 w 47"/>
                <a:gd name="T15" fmla="*/ 26 h 47"/>
                <a:gd name="T16" fmla="*/ 0 w 47"/>
                <a:gd name="T1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0" y="28"/>
                  </a:moveTo>
                  <a:cubicBezTo>
                    <a:pt x="0" y="21"/>
                    <a:pt x="0" y="13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9" y="0"/>
                    <a:pt x="28" y="0"/>
                    <a:pt x="36" y="0"/>
                  </a:cubicBezTo>
                  <a:cubicBezTo>
                    <a:pt x="39" y="0"/>
                    <a:pt x="41" y="0"/>
                    <a:pt x="43" y="0"/>
                  </a:cubicBezTo>
                  <a:cubicBezTo>
                    <a:pt x="44" y="2"/>
                    <a:pt x="45" y="4"/>
                    <a:pt x="47" y="6"/>
                  </a:cubicBezTo>
                  <a:cubicBezTo>
                    <a:pt x="47" y="13"/>
                    <a:pt x="46" y="20"/>
                    <a:pt x="46" y="26"/>
                  </a:cubicBezTo>
                  <a:cubicBezTo>
                    <a:pt x="31" y="44"/>
                    <a:pt x="16" y="47"/>
                    <a:pt x="0" y="28"/>
                  </a:cubicBezTo>
                  <a:close/>
                </a:path>
              </a:pathLst>
            </a:custGeom>
            <a:solidFill>
              <a:srgbClr val="348C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  <p:sp>
          <p:nvSpPr>
            <p:cNvPr id="32" name="Freeform 18"/>
            <p:cNvSpPr>
              <a:spLocks/>
            </p:cNvSpPr>
            <p:nvPr userDrawn="1"/>
          </p:nvSpPr>
          <p:spPr bwMode="auto">
            <a:xfrm>
              <a:off x="9574213" y="2846388"/>
              <a:ext cx="458788" cy="461963"/>
            </a:xfrm>
            <a:custGeom>
              <a:avLst/>
              <a:gdLst>
                <a:gd name="T0" fmla="*/ 55 w 122"/>
                <a:gd name="T1" fmla="*/ 0 h 122"/>
                <a:gd name="T2" fmla="*/ 55 w 122"/>
                <a:gd name="T3" fmla="*/ 55 h 122"/>
                <a:gd name="T4" fmla="*/ 19 w 122"/>
                <a:gd name="T5" fmla="*/ 55 h 122"/>
                <a:gd name="T6" fmla="*/ 0 w 122"/>
                <a:gd name="T7" fmla="*/ 73 h 122"/>
                <a:gd name="T8" fmla="*/ 0 w 122"/>
                <a:gd name="T9" fmla="*/ 103 h 122"/>
                <a:gd name="T10" fmla="*/ 19 w 122"/>
                <a:gd name="T11" fmla="*/ 122 h 122"/>
                <a:gd name="T12" fmla="*/ 55 w 122"/>
                <a:gd name="T13" fmla="*/ 122 h 122"/>
                <a:gd name="T14" fmla="*/ 104 w 122"/>
                <a:gd name="T15" fmla="*/ 122 h 122"/>
                <a:gd name="T16" fmla="*/ 122 w 122"/>
                <a:gd name="T17" fmla="*/ 103 h 122"/>
                <a:gd name="T18" fmla="*/ 122 w 122"/>
                <a:gd name="T19" fmla="*/ 55 h 122"/>
                <a:gd name="T20" fmla="*/ 122 w 122"/>
                <a:gd name="T21" fmla="*/ 0 h 122"/>
                <a:gd name="T22" fmla="*/ 55 w 122"/>
                <a:gd name="T2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22">
                  <a:moveTo>
                    <a:pt x="55" y="0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8" y="55"/>
                    <a:pt x="0" y="63"/>
                    <a:pt x="0" y="7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4"/>
                    <a:pt x="8" y="122"/>
                    <a:pt x="19" y="122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14" y="122"/>
                    <a:pt x="122" y="114"/>
                    <a:pt x="122" y="103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2F8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 dirty="0"/>
            </a:p>
          </p:txBody>
        </p:sp>
      </p:grpSp>
    </p:spTree>
    <p:extLst>
      <p:ext uri="{BB962C8B-B14F-4D97-AF65-F5344CB8AC3E}">
        <p14:creationId xmlns:p14="http://schemas.microsoft.com/office/powerpoint/2010/main" val="25907960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42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elogramo 1"/>
          <p:cNvSpPr/>
          <p:nvPr userDrawn="1"/>
        </p:nvSpPr>
        <p:spPr>
          <a:xfrm>
            <a:off x="0" y="0"/>
            <a:ext cx="1790446" cy="6858000"/>
          </a:xfrm>
          <a:prstGeom prst="parallelogram">
            <a:avLst/>
          </a:prstGeom>
          <a:solidFill>
            <a:srgbClr val="8018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034091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8035"/>
          <a:stretch/>
        </p:blipFill>
        <p:spPr>
          <a:xfrm>
            <a:off x="0" y="-29030"/>
            <a:ext cx="12192000" cy="68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080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14462" r="-119" b="1090"/>
          <a:stretch/>
        </p:blipFill>
        <p:spPr>
          <a:xfrm>
            <a:off x="0" y="0"/>
            <a:ext cx="12192000" cy="68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13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467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3"/>
          <a:stretch/>
        </p:blipFill>
        <p:spPr>
          <a:xfrm>
            <a:off x="0" y="0"/>
            <a:ext cx="12191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40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64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5"/>
          <a:stretch/>
        </p:blipFill>
        <p:spPr>
          <a:xfrm>
            <a:off x="0" y="0"/>
            <a:ext cx="12192000" cy="68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006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elogramo 1"/>
          <p:cNvSpPr/>
          <p:nvPr userDrawn="1"/>
        </p:nvSpPr>
        <p:spPr>
          <a:xfrm>
            <a:off x="0" y="0"/>
            <a:ext cx="1790446" cy="6858000"/>
          </a:xfrm>
          <a:prstGeom prst="parallelogram">
            <a:avLst/>
          </a:prstGeom>
          <a:solidFill>
            <a:srgbClr val="59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95809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679509" y="5628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679509" y="253124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679509" y="44995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3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2759FA7-EFF1-466F-B291-A84ACBFA28C0}"/>
              </a:ext>
            </a:extLst>
          </p:cNvPr>
          <p:cNvGrpSpPr/>
          <p:nvPr userDrawn="1"/>
        </p:nvGrpSpPr>
        <p:grpSpPr>
          <a:xfrm>
            <a:off x="685074" y="1772815"/>
            <a:ext cx="2401025" cy="4481331"/>
            <a:chOff x="3501573" y="3178068"/>
            <a:chExt cx="1340594" cy="27378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E42687-3D82-48D5-894C-5D628B9B6D2B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86B727-08A8-432D-8EE4-60A73190C0C1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413466B-E1CD-4F3B-909B-800708C89DA4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605FEE-B310-4CD1-957F-4C8ECB2D4CFA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02B5F8-0CCE-474E-B649-1DFC27F17E77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53E5B5-7B85-41D5-9030-5B1B725D5576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C99A51D-15EE-4E12-9556-59DF6F0E29DD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CFEB0B9-196D-42E9-8714-F47C30777E2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1FAFF0B-C7CA-411F-A4AC-7D5978D7BCFC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41D01E-90FF-4564-985E-06A7A082F60D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EAF1D7-527D-4D94-BA5D-1EFD9AA9D02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2C4341-F0B1-4852-A98B-F15007E38985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591176" y="1"/>
            <a:ext cx="6605602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06B29B0E-C385-4751-A903-AF91C785A2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6735" y="2430413"/>
            <a:ext cx="2011571" cy="32210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5650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0" y="3162301"/>
            <a:ext cx="8382000" cy="36957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42980F6D-A868-4A50-9975-6D38EF3EF1D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694714">
            <a:off x="4965143" y="1215344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12852147-F4BC-4002-8D9B-559F42913C6B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 rot="21398040">
            <a:off x="8011850" y="2309449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A8E4311-9832-4868-9218-82FDF254D16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 rot="20741363">
            <a:off x="4999774" y="3597041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371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cio 4"/>
          <p:cNvSpPr/>
          <p:nvPr userDrawn="1"/>
        </p:nvSpPr>
        <p:spPr>
          <a:xfrm flipH="1">
            <a:off x="0" y="0"/>
            <a:ext cx="1066800" cy="6858000"/>
          </a:xfrm>
          <a:custGeom>
            <a:avLst/>
            <a:gdLst>
              <a:gd name="connsiteX0" fmla="*/ 0 w 1718797"/>
              <a:gd name="connsiteY0" fmla="*/ 2286000 h 2286000"/>
              <a:gd name="connsiteX1" fmla="*/ 429699 w 1718797"/>
              <a:gd name="connsiteY1" fmla="*/ 0 h 2286000"/>
              <a:gd name="connsiteX2" fmla="*/ 1289098 w 1718797"/>
              <a:gd name="connsiteY2" fmla="*/ 0 h 2286000"/>
              <a:gd name="connsiteX3" fmla="*/ 1718797 w 1718797"/>
              <a:gd name="connsiteY3" fmla="*/ 2286000 h 2286000"/>
              <a:gd name="connsiteX4" fmla="*/ 0 w 1718797"/>
              <a:gd name="connsiteY4" fmla="*/ 2286000 h 2286000"/>
              <a:gd name="connsiteX0" fmla="*/ 1996001 w 3714798"/>
              <a:gd name="connsiteY0" fmla="*/ 3898900 h 3898900"/>
              <a:gd name="connsiteX1" fmla="*/ 0 w 3714798"/>
              <a:gd name="connsiteY1" fmla="*/ 0 h 3898900"/>
              <a:gd name="connsiteX2" fmla="*/ 3285099 w 3714798"/>
              <a:gd name="connsiteY2" fmla="*/ 1612900 h 3898900"/>
              <a:gd name="connsiteX3" fmla="*/ 3714798 w 3714798"/>
              <a:gd name="connsiteY3" fmla="*/ 3898900 h 3898900"/>
              <a:gd name="connsiteX4" fmla="*/ 1996001 w 3714798"/>
              <a:gd name="connsiteY4" fmla="*/ 3898900 h 3898900"/>
              <a:gd name="connsiteX0" fmla="*/ 14801 w 3714798"/>
              <a:gd name="connsiteY0" fmla="*/ 6883400 h 6883400"/>
              <a:gd name="connsiteX1" fmla="*/ 0 w 3714798"/>
              <a:gd name="connsiteY1" fmla="*/ 0 h 6883400"/>
              <a:gd name="connsiteX2" fmla="*/ 3285099 w 3714798"/>
              <a:gd name="connsiteY2" fmla="*/ 1612900 h 6883400"/>
              <a:gd name="connsiteX3" fmla="*/ 3714798 w 3714798"/>
              <a:gd name="connsiteY3" fmla="*/ 3898900 h 6883400"/>
              <a:gd name="connsiteX4" fmla="*/ 14801 w 3714798"/>
              <a:gd name="connsiteY4" fmla="*/ 6883400 h 6883400"/>
              <a:gd name="connsiteX0" fmla="*/ 14801 w 4502198"/>
              <a:gd name="connsiteY0" fmla="*/ 6883400 h 6883400"/>
              <a:gd name="connsiteX1" fmla="*/ 0 w 4502198"/>
              <a:gd name="connsiteY1" fmla="*/ 0 h 6883400"/>
              <a:gd name="connsiteX2" fmla="*/ 3285099 w 4502198"/>
              <a:gd name="connsiteY2" fmla="*/ 1612900 h 6883400"/>
              <a:gd name="connsiteX3" fmla="*/ 4502198 w 4502198"/>
              <a:gd name="connsiteY3" fmla="*/ 6858000 h 6883400"/>
              <a:gd name="connsiteX4" fmla="*/ 14801 w 4502198"/>
              <a:gd name="connsiteY4" fmla="*/ 6883400 h 6883400"/>
              <a:gd name="connsiteX0" fmla="*/ 14801 w 3285099"/>
              <a:gd name="connsiteY0" fmla="*/ 6883400 h 6883400"/>
              <a:gd name="connsiteX1" fmla="*/ 0 w 3285099"/>
              <a:gd name="connsiteY1" fmla="*/ 0 h 6883400"/>
              <a:gd name="connsiteX2" fmla="*/ 3285099 w 3285099"/>
              <a:gd name="connsiteY2" fmla="*/ 1612900 h 6883400"/>
              <a:gd name="connsiteX3" fmla="*/ 14801 w 3285099"/>
              <a:gd name="connsiteY3" fmla="*/ 6883400 h 6883400"/>
              <a:gd name="connsiteX0" fmla="*/ 14801 w 821299"/>
              <a:gd name="connsiteY0" fmla="*/ 6883400 h 6883400"/>
              <a:gd name="connsiteX1" fmla="*/ 0 w 821299"/>
              <a:gd name="connsiteY1" fmla="*/ 0 h 6883400"/>
              <a:gd name="connsiteX2" fmla="*/ 821299 w 821299"/>
              <a:gd name="connsiteY2" fmla="*/ 6642100 h 6883400"/>
              <a:gd name="connsiteX3" fmla="*/ 14801 w 821299"/>
              <a:gd name="connsiteY3" fmla="*/ 6883400 h 6883400"/>
              <a:gd name="connsiteX0" fmla="*/ 14801 w 656199"/>
              <a:gd name="connsiteY0" fmla="*/ 6883400 h 6883400"/>
              <a:gd name="connsiteX1" fmla="*/ 0 w 656199"/>
              <a:gd name="connsiteY1" fmla="*/ 0 h 6883400"/>
              <a:gd name="connsiteX2" fmla="*/ 656199 w 656199"/>
              <a:gd name="connsiteY2" fmla="*/ 3733800 h 6883400"/>
              <a:gd name="connsiteX3" fmla="*/ 14801 w 656199"/>
              <a:gd name="connsiteY3" fmla="*/ 6883400 h 6883400"/>
              <a:gd name="connsiteX0" fmla="*/ 29 w 641427"/>
              <a:gd name="connsiteY0" fmla="*/ 6946900 h 6946900"/>
              <a:gd name="connsiteX1" fmla="*/ 632928 w 641427"/>
              <a:gd name="connsiteY1" fmla="*/ 0 h 6946900"/>
              <a:gd name="connsiteX2" fmla="*/ 641427 w 641427"/>
              <a:gd name="connsiteY2" fmla="*/ 3797300 h 6946900"/>
              <a:gd name="connsiteX3" fmla="*/ 29 w 641427"/>
              <a:gd name="connsiteY3" fmla="*/ 6946900 h 6946900"/>
              <a:gd name="connsiteX0" fmla="*/ 59675 w 701073"/>
              <a:gd name="connsiteY0" fmla="*/ 6946900 h 6946900"/>
              <a:gd name="connsiteX1" fmla="*/ 692574 w 701073"/>
              <a:gd name="connsiteY1" fmla="*/ 0 h 6946900"/>
              <a:gd name="connsiteX2" fmla="*/ 701073 w 701073"/>
              <a:gd name="connsiteY2" fmla="*/ 3797300 h 6946900"/>
              <a:gd name="connsiteX3" fmla="*/ 59675 w 701073"/>
              <a:gd name="connsiteY3" fmla="*/ 6946900 h 694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73" h="6946900">
                <a:moveTo>
                  <a:pt x="59675" y="6946900"/>
                </a:moveTo>
                <a:cubicBezTo>
                  <a:pt x="54741" y="4652433"/>
                  <a:pt x="-280392" y="364067"/>
                  <a:pt x="692574" y="0"/>
                </a:cubicBezTo>
                <a:lnTo>
                  <a:pt x="701073" y="3797300"/>
                </a:lnTo>
                <a:lnTo>
                  <a:pt x="59675" y="6946900"/>
                </a:lnTo>
                <a:close/>
              </a:path>
            </a:pathLst>
          </a:custGeom>
          <a:solidFill>
            <a:srgbClr val="F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Trapecio 4"/>
          <p:cNvSpPr/>
          <p:nvPr userDrawn="1"/>
        </p:nvSpPr>
        <p:spPr>
          <a:xfrm>
            <a:off x="11111371" y="0"/>
            <a:ext cx="1080629" cy="6858000"/>
          </a:xfrm>
          <a:custGeom>
            <a:avLst/>
            <a:gdLst>
              <a:gd name="connsiteX0" fmla="*/ 0 w 1718797"/>
              <a:gd name="connsiteY0" fmla="*/ 2286000 h 2286000"/>
              <a:gd name="connsiteX1" fmla="*/ 429699 w 1718797"/>
              <a:gd name="connsiteY1" fmla="*/ 0 h 2286000"/>
              <a:gd name="connsiteX2" fmla="*/ 1289098 w 1718797"/>
              <a:gd name="connsiteY2" fmla="*/ 0 h 2286000"/>
              <a:gd name="connsiteX3" fmla="*/ 1718797 w 1718797"/>
              <a:gd name="connsiteY3" fmla="*/ 2286000 h 2286000"/>
              <a:gd name="connsiteX4" fmla="*/ 0 w 1718797"/>
              <a:gd name="connsiteY4" fmla="*/ 2286000 h 2286000"/>
              <a:gd name="connsiteX0" fmla="*/ 1996001 w 3714798"/>
              <a:gd name="connsiteY0" fmla="*/ 3898900 h 3898900"/>
              <a:gd name="connsiteX1" fmla="*/ 0 w 3714798"/>
              <a:gd name="connsiteY1" fmla="*/ 0 h 3898900"/>
              <a:gd name="connsiteX2" fmla="*/ 3285099 w 3714798"/>
              <a:gd name="connsiteY2" fmla="*/ 1612900 h 3898900"/>
              <a:gd name="connsiteX3" fmla="*/ 3714798 w 3714798"/>
              <a:gd name="connsiteY3" fmla="*/ 3898900 h 3898900"/>
              <a:gd name="connsiteX4" fmla="*/ 1996001 w 3714798"/>
              <a:gd name="connsiteY4" fmla="*/ 3898900 h 3898900"/>
              <a:gd name="connsiteX0" fmla="*/ 14801 w 3714798"/>
              <a:gd name="connsiteY0" fmla="*/ 6883400 h 6883400"/>
              <a:gd name="connsiteX1" fmla="*/ 0 w 3714798"/>
              <a:gd name="connsiteY1" fmla="*/ 0 h 6883400"/>
              <a:gd name="connsiteX2" fmla="*/ 3285099 w 3714798"/>
              <a:gd name="connsiteY2" fmla="*/ 1612900 h 6883400"/>
              <a:gd name="connsiteX3" fmla="*/ 3714798 w 3714798"/>
              <a:gd name="connsiteY3" fmla="*/ 3898900 h 6883400"/>
              <a:gd name="connsiteX4" fmla="*/ 14801 w 3714798"/>
              <a:gd name="connsiteY4" fmla="*/ 6883400 h 6883400"/>
              <a:gd name="connsiteX0" fmla="*/ 14801 w 4502198"/>
              <a:gd name="connsiteY0" fmla="*/ 6883400 h 6883400"/>
              <a:gd name="connsiteX1" fmla="*/ 0 w 4502198"/>
              <a:gd name="connsiteY1" fmla="*/ 0 h 6883400"/>
              <a:gd name="connsiteX2" fmla="*/ 3285099 w 4502198"/>
              <a:gd name="connsiteY2" fmla="*/ 1612900 h 6883400"/>
              <a:gd name="connsiteX3" fmla="*/ 4502198 w 4502198"/>
              <a:gd name="connsiteY3" fmla="*/ 6858000 h 6883400"/>
              <a:gd name="connsiteX4" fmla="*/ 14801 w 4502198"/>
              <a:gd name="connsiteY4" fmla="*/ 6883400 h 6883400"/>
              <a:gd name="connsiteX0" fmla="*/ 14801 w 3285099"/>
              <a:gd name="connsiteY0" fmla="*/ 6883400 h 6883400"/>
              <a:gd name="connsiteX1" fmla="*/ 0 w 3285099"/>
              <a:gd name="connsiteY1" fmla="*/ 0 h 6883400"/>
              <a:gd name="connsiteX2" fmla="*/ 3285099 w 3285099"/>
              <a:gd name="connsiteY2" fmla="*/ 1612900 h 6883400"/>
              <a:gd name="connsiteX3" fmla="*/ 14801 w 3285099"/>
              <a:gd name="connsiteY3" fmla="*/ 6883400 h 6883400"/>
              <a:gd name="connsiteX0" fmla="*/ 14801 w 821299"/>
              <a:gd name="connsiteY0" fmla="*/ 6883400 h 6883400"/>
              <a:gd name="connsiteX1" fmla="*/ 0 w 821299"/>
              <a:gd name="connsiteY1" fmla="*/ 0 h 6883400"/>
              <a:gd name="connsiteX2" fmla="*/ 821299 w 821299"/>
              <a:gd name="connsiteY2" fmla="*/ 6642100 h 6883400"/>
              <a:gd name="connsiteX3" fmla="*/ 14801 w 821299"/>
              <a:gd name="connsiteY3" fmla="*/ 6883400 h 6883400"/>
              <a:gd name="connsiteX0" fmla="*/ 14801 w 656199"/>
              <a:gd name="connsiteY0" fmla="*/ 6883400 h 6883400"/>
              <a:gd name="connsiteX1" fmla="*/ 0 w 656199"/>
              <a:gd name="connsiteY1" fmla="*/ 0 h 6883400"/>
              <a:gd name="connsiteX2" fmla="*/ 656199 w 656199"/>
              <a:gd name="connsiteY2" fmla="*/ 3733800 h 6883400"/>
              <a:gd name="connsiteX3" fmla="*/ 14801 w 656199"/>
              <a:gd name="connsiteY3" fmla="*/ 6883400 h 6883400"/>
              <a:gd name="connsiteX0" fmla="*/ 29 w 641427"/>
              <a:gd name="connsiteY0" fmla="*/ 6946900 h 6946900"/>
              <a:gd name="connsiteX1" fmla="*/ 632928 w 641427"/>
              <a:gd name="connsiteY1" fmla="*/ 0 h 6946900"/>
              <a:gd name="connsiteX2" fmla="*/ 641427 w 641427"/>
              <a:gd name="connsiteY2" fmla="*/ 3797300 h 6946900"/>
              <a:gd name="connsiteX3" fmla="*/ 29 w 641427"/>
              <a:gd name="connsiteY3" fmla="*/ 6946900 h 6946900"/>
              <a:gd name="connsiteX0" fmla="*/ 59675 w 701073"/>
              <a:gd name="connsiteY0" fmla="*/ 6946900 h 6946900"/>
              <a:gd name="connsiteX1" fmla="*/ 692574 w 701073"/>
              <a:gd name="connsiteY1" fmla="*/ 0 h 6946900"/>
              <a:gd name="connsiteX2" fmla="*/ 701073 w 701073"/>
              <a:gd name="connsiteY2" fmla="*/ 3797300 h 6946900"/>
              <a:gd name="connsiteX3" fmla="*/ 59675 w 701073"/>
              <a:gd name="connsiteY3" fmla="*/ 6946900 h 694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73" h="6946900">
                <a:moveTo>
                  <a:pt x="59675" y="6946900"/>
                </a:moveTo>
                <a:cubicBezTo>
                  <a:pt x="54741" y="4652433"/>
                  <a:pt x="-280392" y="364067"/>
                  <a:pt x="692574" y="0"/>
                </a:cubicBezTo>
                <a:lnTo>
                  <a:pt x="701073" y="3797300"/>
                </a:lnTo>
                <a:lnTo>
                  <a:pt x="59675" y="6946900"/>
                </a:lnTo>
                <a:close/>
              </a:path>
            </a:pathLst>
          </a:custGeom>
          <a:solidFill>
            <a:srgbClr val="F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4026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 userDrawn="1"/>
        </p:nvSpPr>
        <p:spPr bwMode="auto">
          <a:xfrm>
            <a:off x="131535" y="147001"/>
            <a:ext cx="11915321" cy="1522142"/>
          </a:xfrm>
          <a:custGeom>
            <a:avLst/>
            <a:gdLst>
              <a:gd name="T0" fmla="*/ 7241 w 7241"/>
              <a:gd name="T1" fmla="*/ 111 h 1083"/>
              <a:gd name="T2" fmla="*/ 7122 w 7241"/>
              <a:gd name="T3" fmla="*/ 111 h 1083"/>
              <a:gd name="T4" fmla="*/ 7122 w 7241"/>
              <a:gd name="T5" fmla="*/ 0 h 1083"/>
              <a:gd name="T6" fmla="*/ 6055 w 7241"/>
              <a:gd name="T7" fmla="*/ 0 h 1083"/>
              <a:gd name="T8" fmla="*/ 6055 w 7241"/>
              <a:gd name="T9" fmla="*/ 111 h 1083"/>
              <a:gd name="T10" fmla="*/ 1186 w 7241"/>
              <a:gd name="T11" fmla="*/ 111 h 1083"/>
              <a:gd name="T12" fmla="*/ 1186 w 7241"/>
              <a:gd name="T13" fmla="*/ 10 h 1083"/>
              <a:gd name="T14" fmla="*/ 119 w 7241"/>
              <a:gd name="T15" fmla="*/ 10 h 1083"/>
              <a:gd name="T16" fmla="*/ 119 w 7241"/>
              <a:gd name="T17" fmla="*/ 111 h 1083"/>
              <a:gd name="T18" fmla="*/ 0 w 7241"/>
              <a:gd name="T19" fmla="*/ 111 h 1083"/>
              <a:gd name="T20" fmla="*/ 0 w 7241"/>
              <a:gd name="T21" fmla="*/ 982 h 1083"/>
              <a:gd name="T22" fmla="*/ 119 w 7241"/>
              <a:gd name="T23" fmla="*/ 982 h 1083"/>
              <a:gd name="T24" fmla="*/ 119 w 7241"/>
              <a:gd name="T25" fmla="*/ 1083 h 1083"/>
              <a:gd name="T26" fmla="*/ 1186 w 7241"/>
              <a:gd name="T27" fmla="*/ 1083 h 1083"/>
              <a:gd name="T28" fmla="*/ 1186 w 7241"/>
              <a:gd name="T29" fmla="*/ 982 h 1083"/>
              <a:gd name="T30" fmla="*/ 6055 w 7241"/>
              <a:gd name="T31" fmla="*/ 982 h 1083"/>
              <a:gd name="T32" fmla="*/ 6055 w 7241"/>
              <a:gd name="T33" fmla="*/ 1073 h 1083"/>
              <a:gd name="T34" fmla="*/ 7122 w 7241"/>
              <a:gd name="T35" fmla="*/ 1073 h 1083"/>
              <a:gd name="T36" fmla="*/ 7122 w 7241"/>
              <a:gd name="T37" fmla="*/ 982 h 1083"/>
              <a:gd name="T38" fmla="*/ 7241 w 7241"/>
              <a:gd name="T39" fmla="*/ 982 h 1083"/>
              <a:gd name="T40" fmla="*/ 7241 w 7241"/>
              <a:gd name="T41" fmla="*/ 111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241" h="1083">
                <a:moveTo>
                  <a:pt x="7241" y="111"/>
                </a:moveTo>
                <a:lnTo>
                  <a:pt x="7122" y="111"/>
                </a:lnTo>
                <a:lnTo>
                  <a:pt x="7122" y="0"/>
                </a:lnTo>
                <a:lnTo>
                  <a:pt x="6055" y="0"/>
                </a:lnTo>
                <a:lnTo>
                  <a:pt x="6055" y="111"/>
                </a:lnTo>
                <a:lnTo>
                  <a:pt x="1186" y="111"/>
                </a:lnTo>
                <a:lnTo>
                  <a:pt x="1186" y="10"/>
                </a:lnTo>
                <a:lnTo>
                  <a:pt x="119" y="10"/>
                </a:lnTo>
                <a:lnTo>
                  <a:pt x="119" y="111"/>
                </a:lnTo>
                <a:lnTo>
                  <a:pt x="0" y="111"/>
                </a:lnTo>
                <a:lnTo>
                  <a:pt x="0" y="982"/>
                </a:lnTo>
                <a:lnTo>
                  <a:pt x="119" y="982"/>
                </a:lnTo>
                <a:lnTo>
                  <a:pt x="119" y="1083"/>
                </a:lnTo>
                <a:lnTo>
                  <a:pt x="1186" y="1083"/>
                </a:lnTo>
                <a:lnTo>
                  <a:pt x="1186" y="982"/>
                </a:lnTo>
                <a:lnTo>
                  <a:pt x="6055" y="982"/>
                </a:lnTo>
                <a:lnTo>
                  <a:pt x="6055" y="1073"/>
                </a:lnTo>
                <a:lnTo>
                  <a:pt x="7122" y="1073"/>
                </a:lnTo>
                <a:lnTo>
                  <a:pt x="7122" y="982"/>
                </a:lnTo>
                <a:lnTo>
                  <a:pt x="7241" y="982"/>
                </a:lnTo>
                <a:lnTo>
                  <a:pt x="7241" y="111"/>
                </a:lnTo>
                <a:close/>
              </a:path>
            </a:pathLst>
          </a:custGeom>
          <a:solidFill>
            <a:srgbClr val="E59B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4385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rapecio 4"/>
          <p:cNvSpPr/>
          <p:nvPr userDrawn="1"/>
        </p:nvSpPr>
        <p:spPr>
          <a:xfrm rot="16200000">
            <a:off x="1163924" y="-1175043"/>
            <a:ext cx="433493" cy="2786740"/>
          </a:xfrm>
          <a:custGeom>
            <a:avLst/>
            <a:gdLst>
              <a:gd name="connsiteX0" fmla="*/ 0 w 1718797"/>
              <a:gd name="connsiteY0" fmla="*/ 2286000 h 2286000"/>
              <a:gd name="connsiteX1" fmla="*/ 429699 w 1718797"/>
              <a:gd name="connsiteY1" fmla="*/ 0 h 2286000"/>
              <a:gd name="connsiteX2" fmla="*/ 1289098 w 1718797"/>
              <a:gd name="connsiteY2" fmla="*/ 0 h 2286000"/>
              <a:gd name="connsiteX3" fmla="*/ 1718797 w 1718797"/>
              <a:gd name="connsiteY3" fmla="*/ 2286000 h 2286000"/>
              <a:gd name="connsiteX4" fmla="*/ 0 w 1718797"/>
              <a:gd name="connsiteY4" fmla="*/ 2286000 h 2286000"/>
              <a:gd name="connsiteX0" fmla="*/ 1996001 w 3714798"/>
              <a:gd name="connsiteY0" fmla="*/ 3898900 h 3898900"/>
              <a:gd name="connsiteX1" fmla="*/ 0 w 3714798"/>
              <a:gd name="connsiteY1" fmla="*/ 0 h 3898900"/>
              <a:gd name="connsiteX2" fmla="*/ 3285099 w 3714798"/>
              <a:gd name="connsiteY2" fmla="*/ 1612900 h 3898900"/>
              <a:gd name="connsiteX3" fmla="*/ 3714798 w 3714798"/>
              <a:gd name="connsiteY3" fmla="*/ 3898900 h 3898900"/>
              <a:gd name="connsiteX4" fmla="*/ 1996001 w 3714798"/>
              <a:gd name="connsiteY4" fmla="*/ 3898900 h 3898900"/>
              <a:gd name="connsiteX0" fmla="*/ 14801 w 3714798"/>
              <a:gd name="connsiteY0" fmla="*/ 6883400 h 6883400"/>
              <a:gd name="connsiteX1" fmla="*/ 0 w 3714798"/>
              <a:gd name="connsiteY1" fmla="*/ 0 h 6883400"/>
              <a:gd name="connsiteX2" fmla="*/ 3285099 w 3714798"/>
              <a:gd name="connsiteY2" fmla="*/ 1612900 h 6883400"/>
              <a:gd name="connsiteX3" fmla="*/ 3714798 w 3714798"/>
              <a:gd name="connsiteY3" fmla="*/ 3898900 h 6883400"/>
              <a:gd name="connsiteX4" fmla="*/ 14801 w 3714798"/>
              <a:gd name="connsiteY4" fmla="*/ 6883400 h 6883400"/>
              <a:gd name="connsiteX0" fmla="*/ 14801 w 4502198"/>
              <a:gd name="connsiteY0" fmla="*/ 6883400 h 6883400"/>
              <a:gd name="connsiteX1" fmla="*/ 0 w 4502198"/>
              <a:gd name="connsiteY1" fmla="*/ 0 h 6883400"/>
              <a:gd name="connsiteX2" fmla="*/ 3285099 w 4502198"/>
              <a:gd name="connsiteY2" fmla="*/ 1612900 h 6883400"/>
              <a:gd name="connsiteX3" fmla="*/ 4502198 w 4502198"/>
              <a:gd name="connsiteY3" fmla="*/ 6858000 h 6883400"/>
              <a:gd name="connsiteX4" fmla="*/ 14801 w 4502198"/>
              <a:gd name="connsiteY4" fmla="*/ 6883400 h 6883400"/>
              <a:gd name="connsiteX0" fmla="*/ 14801 w 3285099"/>
              <a:gd name="connsiteY0" fmla="*/ 6883400 h 6883400"/>
              <a:gd name="connsiteX1" fmla="*/ 0 w 3285099"/>
              <a:gd name="connsiteY1" fmla="*/ 0 h 6883400"/>
              <a:gd name="connsiteX2" fmla="*/ 3285099 w 3285099"/>
              <a:gd name="connsiteY2" fmla="*/ 1612900 h 6883400"/>
              <a:gd name="connsiteX3" fmla="*/ 14801 w 3285099"/>
              <a:gd name="connsiteY3" fmla="*/ 6883400 h 6883400"/>
              <a:gd name="connsiteX0" fmla="*/ 14801 w 821299"/>
              <a:gd name="connsiteY0" fmla="*/ 6883400 h 6883400"/>
              <a:gd name="connsiteX1" fmla="*/ 0 w 821299"/>
              <a:gd name="connsiteY1" fmla="*/ 0 h 6883400"/>
              <a:gd name="connsiteX2" fmla="*/ 821299 w 821299"/>
              <a:gd name="connsiteY2" fmla="*/ 6642100 h 6883400"/>
              <a:gd name="connsiteX3" fmla="*/ 14801 w 821299"/>
              <a:gd name="connsiteY3" fmla="*/ 6883400 h 6883400"/>
              <a:gd name="connsiteX0" fmla="*/ 14801 w 656199"/>
              <a:gd name="connsiteY0" fmla="*/ 6883400 h 6883400"/>
              <a:gd name="connsiteX1" fmla="*/ 0 w 656199"/>
              <a:gd name="connsiteY1" fmla="*/ 0 h 6883400"/>
              <a:gd name="connsiteX2" fmla="*/ 656199 w 656199"/>
              <a:gd name="connsiteY2" fmla="*/ 3733800 h 6883400"/>
              <a:gd name="connsiteX3" fmla="*/ 14801 w 656199"/>
              <a:gd name="connsiteY3" fmla="*/ 6883400 h 6883400"/>
              <a:gd name="connsiteX0" fmla="*/ 29 w 641427"/>
              <a:gd name="connsiteY0" fmla="*/ 6946900 h 6946900"/>
              <a:gd name="connsiteX1" fmla="*/ 632928 w 641427"/>
              <a:gd name="connsiteY1" fmla="*/ 0 h 6946900"/>
              <a:gd name="connsiteX2" fmla="*/ 641427 w 641427"/>
              <a:gd name="connsiteY2" fmla="*/ 3797300 h 6946900"/>
              <a:gd name="connsiteX3" fmla="*/ 29 w 641427"/>
              <a:gd name="connsiteY3" fmla="*/ 6946900 h 6946900"/>
              <a:gd name="connsiteX0" fmla="*/ 59675 w 701073"/>
              <a:gd name="connsiteY0" fmla="*/ 6946900 h 6946900"/>
              <a:gd name="connsiteX1" fmla="*/ 692574 w 701073"/>
              <a:gd name="connsiteY1" fmla="*/ 0 h 6946900"/>
              <a:gd name="connsiteX2" fmla="*/ 701073 w 701073"/>
              <a:gd name="connsiteY2" fmla="*/ 3797300 h 6946900"/>
              <a:gd name="connsiteX3" fmla="*/ 59675 w 701073"/>
              <a:gd name="connsiteY3" fmla="*/ 6946900 h 694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73" h="6946900">
                <a:moveTo>
                  <a:pt x="59675" y="6946900"/>
                </a:moveTo>
                <a:cubicBezTo>
                  <a:pt x="54741" y="4652433"/>
                  <a:pt x="-280392" y="364067"/>
                  <a:pt x="692574" y="0"/>
                </a:cubicBezTo>
                <a:lnTo>
                  <a:pt x="701073" y="3797300"/>
                </a:lnTo>
                <a:lnTo>
                  <a:pt x="59675" y="6946900"/>
                </a:lnTo>
                <a:close/>
              </a:path>
            </a:pathLst>
          </a:custGeom>
          <a:solidFill>
            <a:srgbClr val="F5A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1" name="Trapecio 4"/>
          <p:cNvSpPr/>
          <p:nvPr userDrawn="1"/>
        </p:nvSpPr>
        <p:spPr>
          <a:xfrm rot="16200000" flipV="1">
            <a:off x="10291635" y="-1407497"/>
            <a:ext cx="511637" cy="3289094"/>
          </a:xfrm>
          <a:custGeom>
            <a:avLst/>
            <a:gdLst>
              <a:gd name="connsiteX0" fmla="*/ 0 w 1718797"/>
              <a:gd name="connsiteY0" fmla="*/ 2286000 h 2286000"/>
              <a:gd name="connsiteX1" fmla="*/ 429699 w 1718797"/>
              <a:gd name="connsiteY1" fmla="*/ 0 h 2286000"/>
              <a:gd name="connsiteX2" fmla="*/ 1289098 w 1718797"/>
              <a:gd name="connsiteY2" fmla="*/ 0 h 2286000"/>
              <a:gd name="connsiteX3" fmla="*/ 1718797 w 1718797"/>
              <a:gd name="connsiteY3" fmla="*/ 2286000 h 2286000"/>
              <a:gd name="connsiteX4" fmla="*/ 0 w 1718797"/>
              <a:gd name="connsiteY4" fmla="*/ 2286000 h 2286000"/>
              <a:gd name="connsiteX0" fmla="*/ 1996001 w 3714798"/>
              <a:gd name="connsiteY0" fmla="*/ 3898900 h 3898900"/>
              <a:gd name="connsiteX1" fmla="*/ 0 w 3714798"/>
              <a:gd name="connsiteY1" fmla="*/ 0 h 3898900"/>
              <a:gd name="connsiteX2" fmla="*/ 3285099 w 3714798"/>
              <a:gd name="connsiteY2" fmla="*/ 1612900 h 3898900"/>
              <a:gd name="connsiteX3" fmla="*/ 3714798 w 3714798"/>
              <a:gd name="connsiteY3" fmla="*/ 3898900 h 3898900"/>
              <a:gd name="connsiteX4" fmla="*/ 1996001 w 3714798"/>
              <a:gd name="connsiteY4" fmla="*/ 3898900 h 3898900"/>
              <a:gd name="connsiteX0" fmla="*/ 14801 w 3714798"/>
              <a:gd name="connsiteY0" fmla="*/ 6883400 h 6883400"/>
              <a:gd name="connsiteX1" fmla="*/ 0 w 3714798"/>
              <a:gd name="connsiteY1" fmla="*/ 0 h 6883400"/>
              <a:gd name="connsiteX2" fmla="*/ 3285099 w 3714798"/>
              <a:gd name="connsiteY2" fmla="*/ 1612900 h 6883400"/>
              <a:gd name="connsiteX3" fmla="*/ 3714798 w 3714798"/>
              <a:gd name="connsiteY3" fmla="*/ 3898900 h 6883400"/>
              <a:gd name="connsiteX4" fmla="*/ 14801 w 3714798"/>
              <a:gd name="connsiteY4" fmla="*/ 6883400 h 6883400"/>
              <a:gd name="connsiteX0" fmla="*/ 14801 w 4502198"/>
              <a:gd name="connsiteY0" fmla="*/ 6883400 h 6883400"/>
              <a:gd name="connsiteX1" fmla="*/ 0 w 4502198"/>
              <a:gd name="connsiteY1" fmla="*/ 0 h 6883400"/>
              <a:gd name="connsiteX2" fmla="*/ 3285099 w 4502198"/>
              <a:gd name="connsiteY2" fmla="*/ 1612900 h 6883400"/>
              <a:gd name="connsiteX3" fmla="*/ 4502198 w 4502198"/>
              <a:gd name="connsiteY3" fmla="*/ 6858000 h 6883400"/>
              <a:gd name="connsiteX4" fmla="*/ 14801 w 4502198"/>
              <a:gd name="connsiteY4" fmla="*/ 6883400 h 6883400"/>
              <a:gd name="connsiteX0" fmla="*/ 14801 w 3285099"/>
              <a:gd name="connsiteY0" fmla="*/ 6883400 h 6883400"/>
              <a:gd name="connsiteX1" fmla="*/ 0 w 3285099"/>
              <a:gd name="connsiteY1" fmla="*/ 0 h 6883400"/>
              <a:gd name="connsiteX2" fmla="*/ 3285099 w 3285099"/>
              <a:gd name="connsiteY2" fmla="*/ 1612900 h 6883400"/>
              <a:gd name="connsiteX3" fmla="*/ 14801 w 3285099"/>
              <a:gd name="connsiteY3" fmla="*/ 6883400 h 6883400"/>
              <a:gd name="connsiteX0" fmla="*/ 14801 w 821299"/>
              <a:gd name="connsiteY0" fmla="*/ 6883400 h 6883400"/>
              <a:gd name="connsiteX1" fmla="*/ 0 w 821299"/>
              <a:gd name="connsiteY1" fmla="*/ 0 h 6883400"/>
              <a:gd name="connsiteX2" fmla="*/ 821299 w 821299"/>
              <a:gd name="connsiteY2" fmla="*/ 6642100 h 6883400"/>
              <a:gd name="connsiteX3" fmla="*/ 14801 w 821299"/>
              <a:gd name="connsiteY3" fmla="*/ 6883400 h 6883400"/>
              <a:gd name="connsiteX0" fmla="*/ 14801 w 656199"/>
              <a:gd name="connsiteY0" fmla="*/ 6883400 h 6883400"/>
              <a:gd name="connsiteX1" fmla="*/ 0 w 656199"/>
              <a:gd name="connsiteY1" fmla="*/ 0 h 6883400"/>
              <a:gd name="connsiteX2" fmla="*/ 656199 w 656199"/>
              <a:gd name="connsiteY2" fmla="*/ 3733800 h 6883400"/>
              <a:gd name="connsiteX3" fmla="*/ 14801 w 656199"/>
              <a:gd name="connsiteY3" fmla="*/ 6883400 h 6883400"/>
              <a:gd name="connsiteX0" fmla="*/ 29 w 641427"/>
              <a:gd name="connsiteY0" fmla="*/ 6946900 h 6946900"/>
              <a:gd name="connsiteX1" fmla="*/ 632928 w 641427"/>
              <a:gd name="connsiteY1" fmla="*/ 0 h 6946900"/>
              <a:gd name="connsiteX2" fmla="*/ 641427 w 641427"/>
              <a:gd name="connsiteY2" fmla="*/ 3797300 h 6946900"/>
              <a:gd name="connsiteX3" fmla="*/ 29 w 641427"/>
              <a:gd name="connsiteY3" fmla="*/ 6946900 h 6946900"/>
              <a:gd name="connsiteX0" fmla="*/ 59675 w 701073"/>
              <a:gd name="connsiteY0" fmla="*/ 6946900 h 6946900"/>
              <a:gd name="connsiteX1" fmla="*/ 692574 w 701073"/>
              <a:gd name="connsiteY1" fmla="*/ 0 h 6946900"/>
              <a:gd name="connsiteX2" fmla="*/ 701073 w 701073"/>
              <a:gd name="connsiteY2" fmla="*/ 3797300 h 6946900"/>
              <a:gd name="connsiteX3" fmla="*/ 59675 w 701073"/>
              <a:gd name="connsiteY3" fmla="*/ 6946900 h 694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73" h="6946900">
                <a:moveTo>
                  <a:pt x="59675" y="6946900"/>
                </a:moveTo>
                <a:cubicBezTo>
                  <a:pt x="54741" y="4652433"/>
                  <a:pt x="-280392" y="364067"/>
                  <a:pt x="692574" y="0"/>
                </a:cubicBezTo>
                <a:lnTo>
                  <a:pt x="701073" y="3797300"/>
                </a:lnTo>
                <a:lnTo>
                  <a:pt x="59675" y="6946900"/>
                </a:lnTo>
                <a:close/>
              </a:path>
            </a:pathLst>
          </a:custGeom>
          <a:solidFill>
            <a:srgbClr val="F5A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787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-24313" y="6170896"/>
            <a:ext cx="12308114" cy="690559"/>
          </a:xfrm>
          <a:prstGeom prst="rect">
            <a:avLst/>
          </a:prstGeom>
          <a:solidFill>
            <a:srgbClr val="F5A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1032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244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8" r:id="rId2"/>
    <p:sldLayoutId id="2147483700" r:id="rId3"/>
    <p:sldLayoutId id="2147483706" r:id="rId4"/>
    <p:sldLayoutId id="2147483708" r:id="rId5"/>
    <p:sldLayoutId id="2147483701" r:id="rId6"/>
    <p:sldLayoutId id="2147483707" r:id="rId7"/>
    <p:sldLayoutId id="2147483704" r:id="rId8"/>
    <p:sldLayoutId id="2147483710" r:id="rId9"/>
    <p:sldLayoutId id="2147483711" r:id="rId10"/>
    <p:sldLayoutId id="2147483712" r:id="rId11"/>
    <p:sldLayoutId id="2147483714" r:id="rId12"/>
    <p:sldLayoutId id="2147483713" r:id="rId13"/>
    <p:sldLayoutId id="2147483705" r:id="rId14"/>
    <p:sldLayoutId id="2147483702" r:id="rId15"/>
    <p:sldLayoutId id="2147483703" r:id="rId16"/>
    <p:sldLayoutId id="2147483709" r:id="rId17"/>
    <p:sldLayoutId id="2147483657" r:id="rId18"/>
    <p:sldLayoutId id="2147483668" r:id="rId19"/>
    <p:sldLayoutId id="2147483691" r:id="rId20"/>
    <p:sldLayoutId id="2147483688" r:id="rId21"/>
    <p:sldLayoutId id="2147483684" r:id="rId22"/>
    <p:sldLayoutId id="2147483693" r:id="rId23"/>
    <p:sldLayoutId id="2147483685" r:id="rId24"/>
    <p:sldLayoutId id="2147483686" r:id="rId25"/>
    <p:sldLayoutId id="2147483687" r:id="rId26"/>
    <p:sldLayoutId id="2147483697" r:id="rId27"/>
    <p:sldLayoutId id="2147483696" r:id="rId28"/>
    <p:sldLayoutId id="2147483695" r:id="rId29"/>
    <p:sldLayoutId id="2147483694" r:id="rId30"/>
    <p:sldLayoutId id="2147483690" r:id="rId31"/>
    <p:sldLayoutId id="2147483689" r:id="rId32"/>
    <p:sldLayoutId id="2147483692" r:id="rId33"/>
    <p:sldLayoutId id="2147483669" r:id="rId34"/>
    <p:sldLayoutId id="2147483670" r:id="rId35"/>
    <p:sldLayoutId id="2147483671" r:id="rId36"/>
    <p:sldLayoutId id="2147483672" r:id="rId37"/>
    <p:sldLayoutId id="2147483673" r:id="rId38"/>
    <p:sldLayoutId id="2147483674" r:id="rId39"/>
    <p:sldLayoutId id="2147483675" r:id="rId40"/>
    <p:sldLayoutId id="2147483676" r:id="rId41"/>
    <p:sldLayoutId id="2147483679" r:id="rId42"/>
    <p:sldLayoutId id="2147483665" r:id="rId43"/>
    <p:sldLayoutId id="2147483677" r:id="rId44"/>
    <p:sldLayoutId id="2147483659" r:id="rId4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96B5C06-A83F-47DC-8E0D-E2490E1F1AC8}"/>
              </a:ext>
            </a:extLst>
          </p:cNvPr>
          <p:cNvSpPr/>
          <p:nvPr/>
        </p:nvSpPr>
        <p:spPr>
          <a:xfrm>
            <a:off x="10292077" y="2418799"/>
            <a:ext cx="465380" cy="365225"/>
          </a:xfrm>
          <a:custGeom>
            <a:avLst/>
            <a:gdLst/>
            <a:ahLst/>
            <a:cxnLst/>
            <a:rect l="l" t="t" r="r" b="b"/>
            <a:pathLst>
              <a:path w="212936" h="167110">
                <a:moveTo>
                  <a:pt x="135829" y="0"/>
                </a:moveTo>
                <a:lnTo>
                  <a:pt x="212936" y="0"/>
                </a:lnTo>
                <a:lnTo>
                  <a:pt x="212936" y="55429"/>
                </a:lnTo>
                <a:cubicBezTo>
                  <a:pt x="212936" y="77747"/>
                  <a:pt x="210970" y="95308"/>
                  <a:pt x="207037" y="108114"/>
                </a:cubicBezTo>
                <a:cubicBezTo>
                  <a:pt x="203103" y="120919"/>
                  <a:pt x="195786" y="132490"/>
                  <a:pt x="185084" y="142826"/>
                </a:cubicBezTo>
                <a:cubicBezTo>
                  <a:pt x="174383" y="153162"/>
                  <a:pt x="160891" y="161256"/>
                  <a:pt x="144610" y="167110"/>
                </a:cubicBezTo>
                <a:lnTo>
                  <a:pt x="129518" y="135005"/>
                </a:lnTo>
                <a:cubicBezTo>
                  <a:pt x="144885" y="129883"/>
                  <a:pt x="155906" y="122749"/>
                  <a:pt x="162584" y="113602"/>
                </a:cubicBezTo>
                <a:cubicBezTo>
                  <a:pt x="169261" y="104455"/>
                  <a:pt x="172691" y="92290"/>
                  <a:pt x="172874" y="77106"/>
                </a:cubicBezTo>
                <a:lnTo>
                  <a:pt x="135829" y="77106"/>
                </a:lnTo>
                <a:close/>
                <a:moveTo>
                  <a:pt x="6312" y="0"/>
                </a:moveTo>
                <a:lnTo>
                  <a:pt x="83419" y="0"/>
                </a:lnTo>
                <a:lnTo>
                  <a:pt x="83419" y="55429"/>
                </a:lnTo>
                <a:cubicBezTo>
                  <a:pt x="83419" y="77747"/>
                  <a:pt x="81498" y="95308"/>
                  <a:pt x="77656" y="108114"/>
                </a:cubicBezTo>
                <a:cubicBezTo>
                  <a:pt x="73815" y="120919"/>
                  <a:pt x="66543" y="132490"/>
                  <a:pt x="55841" y="142826"/>
                </a:cubicBezTo>
                <a:cubicBezTo>
                  <a:pt x="45140" y="153162"/>
                  <a:pt x="31557" y="161256"/>
                  <a:pt x="15093" y="167110"/>
                </a:cubicBezTo>
                <a:lnTo>
                  <a:pt x="0" y="135005"/>
                </a:lnTo>
                <a:cubicBezTo>
                  <a:pt x="15550" y="129883"/>
                  <a:pt x="26617" y="122749"/>
                  <a:pt x="33203" y="113602"/>
                </a:cubicBezTo>
                <a:cubicBezTo>
                  <a:pt x="39789" y="104455"/>
                  <a:pt x="43264" y="92290"/>
                  <a:pt x="43630" y="77106"/>
                </a:cubicBezTo>
                <a:lnTo>
                  <a:pt x="6312" y="77106"/>
                </a:lnTo>
                <a:close/>
              </a:path>
            </a:pathLst>
          </a:custGeom>
          <a:solidFill>
            <a:srgbClr val="F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02E797-21C5-4E79-BBD5-2F38CD4CC9AA}"/>
              </a:ext>
            </a:extLst>
          </p:cNvPr>
          <p:cNvSpPr/>
          <p:nvPr/>
        </p:nvSpPr>
        <p:spPr>
          <a:xfrm>
            <a:off x="0" y="0"/>
            <a:ext cx="3190875" cy="3162301"/>
          </a:xfrm>
          <a:prstGeom prst="rect">
            <a:avLst/>
          </a:prstGeom>
          <a:solidFill>
            <a:srgbClr val="59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55F72-F41B-4EFA-BDAE-BB4A76E1CED1}"/>
              </a:ext>
            </a:extLst>
          </p:cNvPr>
          <p:cNvSpPr txBox="1"/>
          <p:nvPr/>
        </p:nvSpPr>
        <p:spPr>
          <a:xfrm>
            <a:off x="414493" y="4107787"/>
            <a:ext cx="61410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latin typeface="+mj-lt"/>
                <a:cs typeface="Arial" pitchFamily="34" charset="0"/>
              </a:rPr>
              <a:t>Ing. Samir Dominguez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795D44-9742-4DCB-8D5E-43479B497D80}"/>
              </a:ext>
            </a:extLst>
          </p:cNvPr>
          <p:cNvSpPr txBox="1"/>
          <p:nvPr/>
        </p:nvSpPr>
        <p:spPr>
          <a:xfrm>
            <a:off x="1461814" y="5048993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s-HN" altLang="ko-KR" sz="3200" b="1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8A6CB-8DB8-46D2-97BE-CD55BA384CE0}"/>
              </a:ext>
            </a:extLst>
          </p:cNvPr>
          <p:cNvSpPr txBox="1"/>
          <p:nvPr/>
        </p:nvSpPr>
        <p:spPr>
          <a:xfrm>
            <a:off x="1062038" y="5952427"/>
            <a:ext cx="5033962" cy="646331"/>
          </a:xfrm>
          <a:prstGeom prst="rect">
            <a:avLst/>
          </a:prstGeom>
          <a:solidFill>
            <a:srgbClr val="F392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s-HN" altLang="ko-KR" dirty="0">
                <a:solidFill>
                  <a:schemeClr val="bg1"/>
                </a:solidFill>
                <a:cs typeface="Arial" pitchFamily="34" charset="0"/>
              </a:rPr>
              <a:t>Universidad Nacional Autónoma de Honduras</a:t>
            </a:r>
          </a:p>
          <a:p>
            <a:pPr algn="ctr"/>
            <a:r>
              <a:rPr lang="es-HN" altLang="ko-KR" dirty="0">
                <a:solidFill>
                  <a:schemeClr val="bg1"/>
                </a:solidFill>
                <a:cs typeface="Arial" pitchFamily="34" charset="0"/>
              </a:rPr>
              <a:t>En el Valle de Sula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ADF9E-6C88-4B47-A379-83F907A3A85D}"/>
              </a:ext>
            </a:extLst>
          </p:cNvPr>
          <p:cNvSpPr txBox="1"/>
          <p:nvPr/>
        </p:nvSpPr>
        <p:spPr>
          <a:xfrm>
            <a:off x="5798441" y="1095360"/>
            <a:ext cx="51061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altLang="ko-KR" sz="2000" dirty="0">
                <a:solidFill>
                  <a:srgbClr val="595757"/>
                </a:solidFill>
                <a:cs typeface="Arial" pitchFamily="34" charset="0"/>
              </a:rPr>
              <a:t>Reunión #1 </a:t>
            </a:r>
          </a:p>
          <a:p>
            <a:r>
              <a:rPr lang="es-HN" altLang="ko-KR" sz="2000" dirty="0">
                <a:solidFill>
                  <a:srgbClr val="595757"/>
                </a:solidFill>
                <a:cs typeface="Arial" pitchFamily="34" charset="0"/>
              </a:rPr>
              <a:t>Temas: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HN" altLang="ko-KR" sz="2000" dirty="0">
                <a:solidFill>
                  <a:srgbClr val="595757"/>
                </a:solidFill>
                <a:cs typeface="Arial" pitchFamily="34" charset="0"/>
              </a:rPr>
              <a:t>Seguridad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HN" altLang="ko-KR" sz="2000" dirty="0">
                <a:solidFill>
                  <a:srgbClr val="595757"/>
                </a:solidFill>
                <a:cs typeface="Arial" pitchFamily="34" charset="0"/>
              </a:rPr>
              <a:t>Clasificación de los aceros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4B857F6-9CAC-4A4F-AAE7-CF35CCB1C922}"/>
              </a:ext>
            </a:extLst>
          </p:cNvPr>
          <p:cNvSpPr/>
          <p:nvPr/>
        </p:nvSpPr>
        <p:spPr>
          <a:xfrm rot="10800000">
            <a:off x="4776353" y="906503"/>
            <a:ext cx="465380" cy="365225"/>
          </a:xfrm>
          <a:custGeom>
            <a:avLst/>
            <a:gdLst/>
            <a:ahLst/>
            <a:cxnLst/>
            <a:rect l="l" t="t" r="r" b="b"/>
            <a:pathLst>
              <a:path w="212936" h="167110">
                <a:moveTo>
                  <a:pt x="135829" y="0"/>
                </a:moveTo>
                <a:lnTo>
                  <a:pt x="212936" y="0"/>
                </a:lnTo>
                <a:lnTo>
                  <a:pt x="212936" y="55429"/>
                </a:lnTo>
                <a:cubicBezTo>
                  <a:pt x="212936" y="77747"/>
                  <a:pt x="210970" y="95308"/>
                  <a:pt x="207037" y="108114"/>
                </a:cubicBezTo>
                <a:cubicBezTo>
                  <a:pt x="203103" y="120919"/>
                  <a:pt x="195786" y="132490"/>
                  <a:pt x="185084" y="142826"/>
                </a:cubicBezTo>
                <a:cubicBezTo>
                  <a:pt x="174383" y="153162"/>
                  <a:pt x="160891" y="161256"/>
                  <a:pt x="144610" y="167110"/>
                </a:cubicBezTo>
                <a:lnTo>
                  <a:pt x="129518" y="135005"/>
                </a:lnTo>
                <a:cubicBezTo>
                  <a:pt x="144885" y="129883"/>
                  <a:pt x="155906" y="122749"/>
                  <a:pt x="162584" y="113602"/>
                </a:cubicBezTo>
                <a:cubicBezTo>
                  <a:pt x="169261" y="104455"/>
                  <a:pt x="172691" y="92290"/>
                  <a:pt x="172874" y="77106"/>
                </a:cubicBezTo>
                <a:lnTo>
                  <a:pt x="135829" y="77106"/>
                </a:lnTo>
                <a:close/>
                <a:moveTo>
                  <a:pt x="6312" y="0"/>
                </a:moveTo>
                <a:lnTo>
                  <a:pt x="83419" y="0"/>
                </a:lnTo>
                <a:lnTo>
                  <a:pt x="83419" y="55429"/>
                </a:lnTo>
                <a:cubicBezTo>
                  <a:pt x="83419" y="77747"/>
                  <a:pt x="81498" y="95308"/>
                  <a:pt x="77656" y="108114"/>
                </a:cubicBezTo>
                <a:cubicBezTo>
                  <a:pt x="73815" y="120919"/>
                  <a:pt x="66543" y="132490"/>
                  <a:pt x="55841" y="142826"/>
                </a:cubicBezTo>
                <a:cubicBezTo>
                  <a:pt x="45140" y="153162"/>
                  <a:pt x="31557" y="161256"/>
                  <a:pt x="15093" y="167110"/>
                </a:cubicBezTo>
                <a:lnTo>
                  <a:pt x="0" y="135005"/>
                </a:lnTo>
                <a:cubicBezTo>
                  <a:pt x="15550" y="129883"/>
                  <a:pt x="26617" y="122749"/>
                  <a:pt x="33203" y="113602"/>
                </a:cubicBezTo>
                <a:cubicBezTo>
                  <a:pt x="39789" y="104455"/>
                  <a:pt x="43264" y="92290"/>
                  <a:pt x="43630" y="77106"/>
                </a:cubicBezTo>
                <a:lnTo>
                  <a:pt x="6312" y="77106"/>
                </a:lnTo>
                <a:close/>
              </a:path>
            </a:pathLst>
          </a:custGeom>
          <a:solidFill>
            <a:srgbClr val="F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rapecio 4"/>
          <p:cNvSpPr/>
          <p:nvPr/>
        </p:nvSpPr>
        <p:spPr>
          <a:xfrm rot="16200000" flipV="1">
            <a:off x="10268949" y="-1407390"/>
            <a:ext cx="511637" cy="3289094"/>
          </a:xfrm>
          <a:custGeom>
            <a:avLst/>
            <a:gdLst>
              <a:gd name="connsiteX0" fmla="*/ 0 w 1718797"/>
              <a:gd name="connsiteY0" fmla="*/ 2286000 h 2286000"/>
              <a:gd name="connsiteX1" fmla="*/ 429699 w 1718797"/>
              <a:gd name="connsiteY1" fmla="*/ 0 h 2286000"/>
              <a:gd name="connsiteX2" fmla="*/ 1289098 w 1718797"/>
              <a:gd name="connsiteY2" fmla="*/ 0 h 2286000"/>
              <a:gd name="connsiteX3" fmla="*/ 1718797 w 1718797"/>
              <a:gd name="connsiteY3" fmla="*/ 2286000 h 2286000"/>
              <a:gd name="connsiteX4" fmla="*/ 0 w 1718797"/>
              <a:gd name="connsiteY4" fmla="*/ 2286000 h 2286000"/>
              <a:gd name="connsiteX0" fmla="*/ 1996001 w 3714798"/>
              <a:gd name="connsiteY0" fmla="*/ 3898900 h 3898900"/>
              <a:gd name="connsiteX1" fmla="*/ 0 w 3714798"/>
              <a:gd name="connsiteY1" fmla="*/ 0 h 3898900"/>
              <a:gd name="connsiteX2" fmla="*/ 3285099 w 3714798"/>
              <a:gd name="connsiteY2" fmla="*/ 1612900 h 3898900"/>
              <a:gd name="connsiteX3" fmla="*/ 3714798 w 3714798"/>
              <a:gd name="connsiteY3" fmla="*/ 3898900 h 3898900"/>
              <a:gd name="connsiteX4" fmla="*/ 1996001 w 3714798"/>
              <a:gd name="connsiteY4" fmla="*/ 3898900 h 3898900"/>
              <a:gd name="connsiteX0" fmla="*/ 14801 w 3714798"/>
              <a:gd name="connsiteY0" fmla="*/ 6883400 h 6883400"/>
              <a:gd name="connsiteX1" fmla="*/ 0 w 3714798"/>
              <a:gd name="connsiteY1" fmla="*/ 0 h 6883400"/>
              <a:gd name="connsiteX2" fmla="*/ 3285099 w 3714798"/>
              <a:gd name="connsiteY2" fmla="*/ 1612900 h 6883400"/>
              <a:gd name="connsiteX3" fmla="*/ 3714798 w 3714798"/>
              <a:gd name="connsiteY3" fmla="*/ 3898900 h 6883400"/>
              <a:gd name="connsiteX4" fmla="*/ 14801 w 3714798"/>
              <a:gd name="connsiteY4" fmla="*/ 6883400 h 6883400"/>
              <a:gd name="connsiteX0" fmla="*/ 14801 w 4502198"/>
              <a:gd name="connsiteY0" fmla="*/ 6883400 h 6883400"/>
              <a:gd name="connsiteX1" fmla="*/ 0 w 4502198"/>
              <a:gd name="connsiteY1" fmla="*/ 0 h 6883400"/>
              <a:gd name="connsiteX2" fmla="*/ 3285099 w 4502198"/>
              <a:gd name="connsiteY2" fmla="*/ 1612900 h 6883400"/>
              <a:gd name="connsiteX3" fmla="*/ 4502198 w 4502198"/>
              <a:gd name="connsiteY3" fmla="*/ 6858000 h 6883400"/>
              <a:gd name="connsiteX4" fmla="*/ 14801 w 4502198"/>
              <a:gd name="connsiteY4" fmla="*/ 6883400 h 6883400"/>
              <a:gd name="connsiteX0" fmla="*/ 14801 w 3285099"/>
              <a:gd name="connsiteY0" fmla="*/ 6883400 h 6883400"/>
              <a:gd name="connsiteX1" fmla="*/ 0 w 3285099"/>
              <a:gd name="connsiteY1" fmla="*/ 0 h 6883400"/>
              <a:gd name="connsiteX2" fmla="*/ 3285099 w 3285099"/>
              <a:gd name="connsiteY2" fmla="*/ 1612900 h 6883400"/>
              <a:gd name="connsiteX3" fmla="*/ 14801 w 3285099"/>
              <a:gd name="connsiteY3" fmla="*/ 6883400 h 6883400"/>
              <a:gd name="connsiteX0" fmla="*/ 14801 w 821299"/>
              <a:gd name="connsiteY0" fmla="*/ 6883400 h 6883400"/>
              <a:gd name="connsiteX1" fmla="*/ 0 w 821299"/>
              <a:gd name="connsiteY1" fmla="*/ 0 h 6883400"/>
              <a:gd name="connsiteX2" fmla="*/ 821299 w 821299"/>
              <a:gd name="connsiteY2" fmla="*/ 6642100 h 6883400"/>
              <a:gd name="connsiteX3" fmla="*/ 14801 w 821299"/>
              <a:gd name="connsiteY3" fmla="*/ 6883400 h 6883400"/>
              <a:gd name="connsiteX0" fmla="*/ 14801 w 656199"/>
              <a:gd name="connsiteY0" fmla="*/ 6883400 h 6883400"/>
              <a:gd name="connsiteX1" fmla="*/ 0 w 656199"/>
              <a:gd name="connsiteY1" fmla="*/ 0 h 6883400"/>
              <a:gd name="connsiteX2" fmla="*/ 656199 w 656199"/>
              <a:gd name="connsiteY2" fmla="*/ 3733800 h 6883400"/>
              <a:gd name="connsiteX3" fmla="*/ 14801 w 656199"/>
              <a:gd name="connsiteY3" fmla="*/ 6883400 h 6883400"/>
              <a:gd name="connsiteX0" fmla="*/ 29 w 641427"/>
              <a:gd name="connsiteY0" fmla="*/ 6946900 h 6946900"/>
              <a:gd name="connsiteX1" fmla="*/ 632928 w 641427"/>
              <a:gd name="connsiteY1" fmla="*/ 0 h 6946900"/>
              <a:gd name="connsiteX2" fmla="*/ 641427 w 641427"/>
              <a:gd name="connsiteY2" fmla="*/ 3797300 h 6946900"/>
              <a:gd name="connsiteX3" fmla="*/ 29 w 641427"/>
              <a:gd name="connsiteY3" fmla="*/ 6946900 h 6946900"/>
              <a:gd name="connsiteX0" fmla="*/ 59675 w 701073"/>
              <a:gd name="connsiteY0" fmla="*/ 6946900 h 6946900"/>
              <a:gd name="connsiteX1" fmla="*/ 692574 w 701073"/>
              <a:gd name="connsiteY1" fmla="*/ 0 h 6946900"/>
              <a:gd name="connsiteX2" fmla="*/ 701073 w 701073"/>
              <a:gd name="connsiteY2" fmla="*/ 3797300 h 6946900"/>
              <a:gd name="connsiteX3" fmla="*/ 59675 w 701073"/>
              <a:gd name="connsiteY3" fmla="*/ 6946900 h 694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73" h="6946900">
                <a:moveTo>
                  <a:pt x="59675" y="6946900"/>
                </a:moveTo>
                <a:cubicBezTo>
                  <a:pt x="54741" y="4652433"/>
                  <a:pt x="-280392" y="364067"/>
                  <a:pt x="692574" y="0"/>
                </a:cubicBezTo>
                <a:lnTo>
                  <a:pt x="701073" y="3797300"/>
                </a:lnTo>
                <a:lnTo>
                  <a:pt x="59675" y="6946900"/>
                </a:lnTo>
                <a:close/>
              </a:path>
            </a:pathLst>
          </a:custGeom>
          <a:solidFill>
            <a:srgbClr val="F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F0E02F-F9FD-4846-A54D-D9BC84A558D0}"/>
              </a:ext>
            </a:extLst>
          </p:cNvPr>
          <p:cNvSpPr txBox="1"/>
          <p:nvPr/>
        </p:nvSpPr>
        <p:spPr>
          <a:xfrm>
            <a:off x="414493" y="1093350"/>
            <a:ext cx="253269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s-HN" altLang="ko-KR" sz="2800" dirty="0">
                <a:solidFill>
                  <a:schemeClr val="bg1"/>
                </a:solidFill>
                <a:cs typeface="Arial" pitchFamily="34" charset="0"/>
              </a:rPr>
              <a:t>aboratorio de Metalurgia</a:t>
            </a:r>
          </a:p>
        </p:txBody>
      </p:sp>
      <p:pic>
        <p:nvPicPr>
          <p:cNvPr id="3074" name="Picture 2" descr="Qué es el templado de metales? Definición | Propiedades materiales">
            <a:extLst>
              <a:ext uri="{FF2B5EF4-FFF2-40B4-BE49-F238E27FC236}">
                <a16:creationId xmlns:a16="http://schemas.microsoft.com/office/drawing/2014/main" id="{171D5926-D811-4FF3-A540-47F9A796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336" y="3162301"/>
            <a:ext cx="46005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5502" y="394017"/>
            <a:ext cx="11572875" cy="839788"/>
          </a:xfrm>
          <a:prstGeom prst="rect">
            <a:avLst/>
          </a:prstGeom>
        </p:spPr>
        <p:txBody>
          <a:bodyPr/>
          <a:lstStyle/>
          <a:p>
            <a:r>
              <a:rPr lang="es-HN" sz="4400" dirty="0">
                <a:solidFill>
                  <a:srgbClr val="F5A70B"/>
                </a:solidFill>
              </a:rPr>
              <a:t>Diagrama Hierro-Carbono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F921-1147-4611-B294-306630A4D66A}"/>
              </a:ext>
            </a:extLst>
          </p:cNvPr>
          <p:cNvSpPr txBox="1"/>
          <p:nvPr/>
        </p:nvSpPr>
        <p:spPr>
          <a:xfrm>
            <a:off x="8305461" y="1753064"/>
            <a:ext cx="292634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200" b="1" dirty="0">
                <a:solidFill>
                  <a:srgbClr val="F5A70B"/>
                </a:solidFill>
                <a:cs typeface="Calibri" pitchFamily="34" charset="0"/>
              </a:rPr>
              <a:t>Enlace</a:t>
            </a:r>
            <a:endParaRPr lang="ko-KR" altLang="en-US" sz="1200" b="1" dirty="0">
              <a:solidFill>
                <a:srgbClr val="F5A70B"/>
              </a:solidFill>
              <a:cs typeface="Calibr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0AE3A1-A201-4BEB-B993-6E0295F688F7}"/>
              </a:ext>
            </a:extLst>
          </p:cNvPr>
          <p:cNvGrpSpPr/>
          <p:nvPr/>
        </p:nvGrpSpPr>
        <p:grpSpPr>
          <a:xfrm>
            <a:off x="7209183" y="2880968"/>
            <a:ext cx="4479234" cy="1834727"/>
            <a:chOff x="994277" y="3861048"/>
            <a:chExt cx="2217958" cy="18347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77766A-8F85-4B37-8E4F-C58F2B4F7C5E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s-HN" altLang="ko-KR" sz="1200" b="1" dirty="0">
                  <a:solidFill>
                    <a:srgbClr val="F5A70B"/>
                  </a:solidFill>
                  <a:cs typeface="Calibri" pitchFamily="34" charset="0"/>
                </a:rPr>
                <a:t>Que se representa  en el Diagrama Hierro-Carbono?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4CAEB3-13F2-44E1-8730-831E08709E30}"/>
                </a:ext>
              </a:extLst>
            </p:cNvPr>
            <p:cNvSpPr txBox="1"/>
            <p:nvPr/>
          </p:nvSpPr>
          <p:spPr>
            <a:xfrm>
              <a:off x="994277" y="4126115"/>
              <a:ext cx="2217958" cy="156966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/>
              <a:r>
                <a:rPr lang="es-HN" sz="1200" dirty="0">
                  <a:latin typeface="Arial" panose="020B0604020202020204" pitchFamily="34" charset="0"/>
                </a:rPr>
                <a:t>S</a:t>
              </a:r>
              <a:r>
                <a:rPr lang="es-HN" sz="1200" b="0" i="0" dirty="0">
                  <a:latin typeface="Arial" panose="020B0604020202020204" pitchFamily="34" charset="0"/>
                </a:rPr>
                <a:t>e representan las transformaciones que sufren los </a:t>
              </a:r>
              <a:r>
                <a:rPr lang="es-HN" sz="1200" dirty="0">
                  <a:latin typeface="Arial" panose="020B0604020202020204" pitchFamily="34" charset="0"/>
                </a:rPr>
                <a:t>aceros</a:t>
              </a:r>
              <a:r>
                <a:rPr lang="es-HN" sz="1200" b="0" i="0" dirty="0">
                  <a:latin typeface="Arial" panose="020B0604020202020204" pitchFamily="34" charset="0"/>
                </a:rPr>
                <a:t> al </a:t>
              </a:r>
              <a:r>
                <a:rPr lang="es-HN" sz="1200" dirty="0">
                  <a:latin typeface="Arial" panose="020B0604020202020204" pitchFamily="34" charset="0"/>
                </a:rPr>
                <a:t>carbono</a:t>
              </a:r>
              <a:r>
                <a:rPr lang="es-HN" sz="1200" b="0" i="0" dirty="0">
                  <a:latin typeface="Arial" panose="020B0604020202020204" pitchFamily="34" charset="0"/>
                </a:rPr>
                <a:t> con la temperatura, admitiendo que el calentamiento (o enfriamiento) de la mezcla se realiza muy lentamente, de modo tal que los procesos de </a:t>
              </a:r>
              <a:r>
                <a:rPr lang="es-HN" sz="1200" dirty="0">
                  <a:latin typeface="Arial" panose="020B0604020202020204" pitchFamily="34" charset="0"/>
                </a:rPr>
                <a:t>difusión </a:t>
              </a:r>
              <a:r>
                <a:rPr lang="es-HN" sz="1200" b="0" i="0" dirty="0">
                  <a:latin typeface="Arial" panose="020B0604020202020204" pitchFamily="34" charset="0"/>
                </a:rPr>
                <a:t>(</a:t>
              </a:r>
              <a:r>
                <a:rPr lang="es-HN" sz="1200" dirty="0">
                  <a:latin typeface="Arial" panose="020B0604020202020204" pitchFamily="34" charset="0"/>
                </a:rPr>
                <a:t>homogeneización</a:t>
              </a:r>
              <a:r>
                <a:rPr lang="es-HN" sz="1200" b="0" i="0" dirty="0">
                  <a:latin typeface="Arial" panose="020B0604020202020204" pitchFamily="34" charset="0"/>
                </a:rPr>
                <a:t>) tengan tiempo para completarse. Dicho diagrama se obtiene experimentalmente identificando los </a:t>
              </a:r>
              <a:r>
                <a:rPr lang="es-HN" sz="1200" dirty="0">
                  <a:latin typeface="Arial" panose="020B0604020202020204" pitchFamily="34" charset="0"/>
                </a:rPr>
                <a:t>puntos críticos</a:t>
              </a:r>
              <a:r>
                <a:rPr lang="es-HN" sz="1200" b="0" i="0" dirty="0">
                  <a:latin typeface="Arial" panose="020B0604020202020204" pitchFamily="34" charset="0"/>
                </a:rPr>
                <a:t> — temperaturas a las que se producen las sucesivas transformaciones — por diversos métodos.</a:t>
              </a:r>
              <a:r>
                <a:rPr lang="en-US" altLang="ko-KR" sz="1200" dirty="0">
                  <a:solidFill>
                    <a:srgbClr val="F5A70B"/>
                  </a:solidFill>
                </a:rPr>
                <a:t>. </a:t>
              </a:r>
              <a:endParaRPr lang="ko-KR" altLang="en-US" sz="1200" dirty="0">
                <a:solidFill>
                  <a:srgbClr val="F5A70B"/>
                </a:solidFill>
              </a:endParaRPr>
            </a:p>
          </p:txBody>
        </p:sp>
      </p:grpSp>
      <p:cxnSp>
        <p:nvCxnSpPr>
          <p:cNvPr id="21" name="Elbow Connector 34">
            <a:extLst>
              <a:ext uri="{FF2B5EF4-FFF2-40B4-BE49-F238E27FC236}">
                <a16:creationId xmlns:a16="http://schemas.microsoft.com/office/drawing/2014/main" id="{A2C251C4-D5C1-4DEF-B08D-C48AB3AB1E45}"/>
              </a:ext>
            </a:extLst>
          </p:cNvPr>
          <p:cNvCxnSpPr/>
          <p:nvPr/>
        </p:nvCxnSpPr>
        <p:spPr>
          <a:xfrm rot="10800000">
            <a:off x="7480268" y="5123066"/>
            <a:ext cx="638511" cy="196979"/>
          </a:xfrm>
          <a:prstGeom prst="bentConnector3">
            <a:avLst/>
          </a:prstGeom>
          <a:ln w="28575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35">
            <a:extLst>
              <a:ext uri="{FF2B5EF4-FFF2-40B4-BE49-F238E27FC236}">
                <a16:creationId xmlns:a16="http://schemas.microsoft.com/office/drawing/2014/main" id="{72830958-2C9D-45F4-834C-1B8F81CC81AA}"/>
              </a:ext>
            </a:extLst>
          </p:cNvPr>
          <p:cNvCxnSpPr/>
          <p:nvPr/>
        </p:nvCxnSpPr>
        <p:spPr>
          <a:xfrm rot="10800000" flipV="1">
            <a:off x="7542713" y="2518436"/>
            <a:ext cx="576064" cy="196834"/>
          </a:xfrm>
          <a:prstGeom prst="bentConnector3">
            <a:avLst/>
          </a:prstGeom>
          <a:ln w="28575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iagrama hierro-carbono - Wikipedia, la enciclopedia libre">
            <a:extLst>
              <a:ext uri="{FF2B5EF4-FFF2-40B4-BE49-F238E27FC236}">
                <a16:creationId xmlns:a16="http://schemas.microsoft.com/office/drawing/2014/main" id="{681ACC89-0F10-4A42-9ABE-75AB8AAA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3" y="1477577"/>
            <a:ext cx="6405714" cy="44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CD58A7A3-6AE8-4B13-947A-453454C4F695}"/>
              </a:ext>
            </a:extLst>
          </p:cNvPr>
          <p:cNvSpPr txBox="1"/>
          <p:nvPr/>
        </p:nvSpPr>
        <p:spPr>
          <a:xfrm>
            <a:off x="8256729" y="2030063"/>
            <a:ext cx="3251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HN" dirty="0">
                <a:solidFill>
                  <a:srgbClr val="FFC000"/>
                </a:solidFill>
              </a:rPr>
              <a:t>https://youtu.be/tkYYc4CnY1c</a:t>
            </a: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4693" y="698241"/>
            <a:ext cx="11572875" cy="839788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s-HN" dirty="0"/>
              <a:t>Prueba de la Chispa</a:t>
            </a:r>
          </a:p>
        </p:txBody>
      </p:sp>
      <p:grpSp>
        <p:nvGrpSpPr>
          <p:cNvPr id="17" name="그룹 6">
            <a:extLst>
              <a:ext uri="{FF2B5EF4-FFF2-40B4-BE49-F238E27FC236}">
                <a16:creationId xmlns:a16="http://schemas.microsoft.com/office/drawing/2014/main" id="{DABF881D-B306-42F3-B4F0-5C76ACB5A2C6}"/>
              </a:ext>
            </a:extLst>
          </p:cNvPr>
          <p:cNvGrpSpPr/>
          <p:nvPr/>
        </p:nvGrpSpPr>
        <p:grpSpPr>
          <a:xfrm>
            <a:off x="10783145" y="1795727"/>
            <a:ext cx="498911" cy="1226090"/>
            <a:chOff x="7793200" y="677601"/>
            <a:chExt cx="498911" cy="1226090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B1F3F1-4B5B-4A60-9617-3547C44D3F0B}"/>
                </a:ext>
              </a:extLst>
            </p:cNvPr>
            <p:cNvSpPr/>
            <p:nvPr/>
          </p:nvSpPr>
          <p:spPr>
            <a:xfrm>
              <a:off x="7934655" y="1091106"/>
              <a:ext cx="216000" cy="8125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07548BC-0E22-464E-87E5-87B706FC0C10}"/>
                </a:ext>
              </a:extLst>
            </p:cNvPr>
            <p:cNvSpPr/>
            <p:nvPr/>
          </p:nvSpPr>
          <p:spPr>
            <a:xfrm>
              <a:off x="7793200" y="677601"/>
              <a:ext cx="498911" cy="4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5">
            <a:extLst>
              <a:ext uri="{FF2B5EF4-FFF2-40B4-BE49-F238E27FC236}">
                <a16:creationId xmlns:a16="http://schemas.microsoft.com/office/drawing/2014/main" id="{8B5B2AE6-3A27-42CB-81FF-3CFE809B24F4}"/>
              </a:ext>
            </a:extLst>
          </p:cNvPr>
          <p:cNvGrpSpPr/>
          <p:nvPr/>
        </p:nvGrpSpPr>
        <p:grpSpPr>
          <a:xfrm>
            <a:off x="10226241" y="3361519"/>
            <a:ext cx="1020647" cy="965883"/>
            <a:chOff x="7236296" y="2503826"/>
            <a:chExt cx="1020647" cy="965883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26F52D-505C-4268-B515-33055B75C644}"/>
                </a:ext>
              </a:extLst>
            </p:cNvPr>
            <p:cNvSpPr/>
            <p:nvPr/>
          </p:nvSpPr>
          <p:spPr>
            <a:xfrm rot="5400000">
              <a:off x="7373534" y="3116471"/>
              <a:ext cx="216000" cy="490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5C7371AB-C391-4C41-9080-0FE617436F40}"/>
                </a:ext>
              </a:extLst>
            </p:cNvPr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A735FF9-E0DF-4DBA-8613-51CE584F2407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CB3463-6F62-43BC-BAFC-FB7B34F960E2}"/>
                </a:ext>
              </a:extLst>
            </p:cNvPr>
            <p:cNvSpPr/>
            <p:nvPr/>
          </p:nvSpPr>
          <p:spPr>
            <a:xfrm>
              <a:off x="7938064" y="2758617"/>
              <a:ext cx="216000" cy="253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21B0014-D691-47FD-8F14-F7B5C8014C0D}"/>
              </a:ext>
            </a:extLst>
          </p:cNvPr>
          <p:cNvGrpSpPr/>
          <p:nvPr/>
        </p:nvGrpSpPr>
        <p:grpSpPr>
          <a:xfrm>
            <a:off x="1724471" y="1619930"/>
            <a:ext cx="6476102" cy="1818478"/>
            <a:chOff x="6210998" y="1433695"/>
            <a:chExt cx="2931973" cy="18184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D5D9DE-B131-42AE-8C21-7A3C6E2CB64A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983CCD-CD1E-462D-BC6D-3F5C6D6007EA}"/>
                </a:ext>
              </a:extLst>
            </p:cNvPr>
            <p:cNvSpPr txBox="1"/>
            <p:nvPr/>
          </p:nvSpPr>
          <p:spPr>
            <a:xfrm>
              <a:off x="6210998" y="1682513"/>
              <a:ext cx="29319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600" dirty="0"/>
            </a:p>
            <a:p>
              <a:r>
                <a:rPr lang="es-HN" sz="16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La </a:t>
              </a:r>
              <a:r>
                <a:rPr lang="es-HN" sz="1600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prueba</a:t>
              </a:r>
              <a:r>
                <a:rPr lang="es-HN" sz="16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 de </a:t>
              </a:r>
              <a:r>
                <a:rPr lang="es-HN" sz="1600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chispa</a:t>
              </a:r>
              <a:r>
                <a:rPr lang="es-HN" sz="16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 es un método sencillo para determinar a nivel mundial los principales componentes de una muestra de hierro fundido, acero al carbono o acero aleado. El método también puede proporcionar información sobre el tratamiento térmico al que fue sometida la muestra (tales como el recocido o endurecimiento)</a:t>
              </a:r>
              <a:r>
                <a:rPr lang="es-ES" sz="16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.</a:t>
              </a:r>
              <a:endParaRPr lang="es-ES" sz="1600" dirty="0"/>
            </a:p>
          </p:txBody>
        </p:sp>
      </p:grpSp>
      <p:pic>
        <p:nvPicPr>
          <p:cNvPr id="4098" name="Picture 2" descr="prueba de chispa - YouTube">
            <a:extLst>
              <a:ext uri="{FF2B5EF4-FFF2-40B4-BE49-F238E27FC236}">
                <a16:creationId xmlns:a16="http://schemas.microsoft.com/office/drawing/2014/main" id="{BDDA72E4-9DCC-4680-96AC-A7AFB106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72" y="3687226"/>
            <a:ext cx="4244783" cy="238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C9830BF1-89C9-4843-BB00-12DAC2A9153C}"/>
              </a:ext>
            </a:extLst>
          </p:cNvPr>
          <p:cNvSpPr txBox="1"/>
          <p:nvPr/>
        </p:nvSpPr>
        <p:spPr>
          <a:xfrm>
            <a:off x="6096000" y="4930294"/>
            <a:ext cx="3470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HN" dirty="0">
                <a:solidFill>
                  <a:srgbClr val="FFC000"/>
                </a:solidFill>
              </a:rPr>
              <a:t>https://youtu.be/oMhQGeFZ_0M</a:t>
            </a:r>
          </a:p>
        </p:txBody>
      </p:sp>
    </p:spTree>
    <p:extLst>
      <p:ext uri="{BB962C8B-B14F-4D97-AF65-F5344CB8AC3E}">
        <p14:creationId xmlns:p14="http://schemas.microsoft.com/office/powerpoint/2010/main" val="182551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4693" y="698241"/>
            <a:ext cx="11572875" cy="839788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s-HN" dirty="0"/>
              <a:t>Ensayo Charpy</a:t>
            </a:r>
          </a:p>
        </p:txBody>
      </p:sp>
      <p:grpSp>
        <p:nvGrpSpPr>
          <p:cNvPr id="17" name="그룹 6">
            <a:extLst>
              <a:ext uri="{FF2B5EF4-FFF2-40B4-BE49-F238E27FC236}">
                <a16:creationId xmlns:a16="http://schemas.microsoft.com/office/drawing/2014/main" id="{DABF881D-B306-42F3-B4F0-5C76ACB5A2C6}"/>
              </a:ext>
            </a:extLst>
          </p:cNvPr>
          <p:cNvGrpSpPr/>
          <p:nvPr/>
        </p:nvGrpSpPr>
        <p:grpSpPr>
          <a:xfrm>
            <a:off x="10783145" y="1795727"/>
            <a:ext cx="498911" cy="1226090"/>
            <a:chOff x="7793200" y="677601"/>
            <a:chExt cx="498911" cy="1226090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B1F3F1-4B5B-4A60-9617-3547C44D3F0B}"/>
                </a:ext>
              </a:extLst>
            </p:cNvPr>
            <p:cNvSpPr/>
            <p:nvPr/>
          </p:nvSpPr>
          <p:spPr>
            <a:xfrm>
              <a:off x="7934655" y="1091106"/>
              <a:ext cx="216000" cy="8125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07548BC-0E22-464E-87E5-87B706FC0C10}"/>
                </a:ext>
              </a:extLst>
            </p:cNvPr>
            <p:cNvSpPr/>
            <p:nvPr/>
          </p:nvSpPr>
          <p:spPr>
            <a:xfrm>
              <a:off x="7793200" y="677601"/>
              <a:ext cx="498911" cy="4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5">
            <a:extLst>
              <a:ext uri="{FF2B5EF4-FFF2-40B4-BE49-F238E27FC236}">
                <a16:creationId xmlns:a16="http://schemas.microsoft.com/office/drawing/2014/main" id="{8B5B2AE6-3A27-42CB-81FF-3CFE809B24F4}"/>
              </a:ext>
            </a:extLst>
          </p:cNvPr>
          <p:cNvGrpSpPr/>
          <p:nvPr/>
        </p:nvGrpSpPr>
        <p:grpSpPr>
          <a:xfrm>
            <a:off x="10226241" y="3361519"/>
            <a:ext cx="1020647" cy="965883"/>
            <a:chOff x="7236296" y="2503826"/>
            <a:chExt cx="1020647" cy="965883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26F52D-505C-4268-B515-33055B75C644}"/>
                </a:ext>
              </a:extLst>
            </p:cNvPr>
            <p:cNvSpPr/>
            <p:nvPr/>
          </p:nvSpPr>
          <p:spPr>
            <a:xfrm rot="5400000">
              <a:off x="7373534" y="3116471"/>
              <a:ext cx="216000" cy="490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5C7371AB-C391-4C41-9080-0FE617436F40}"/>
                </a:ext>
              </a:extLst>
            </p:cNvPr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A735FF9-E0DF-4DBA-8613-51CE584F2407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CB3463-6F62-43BC-BAFC-FB7B34F960E2}"/>
                </a:ext>
              </a:extLst>
            </p:cNvPr>
            <p:cNvSpPr/>
            <p:nvPr/>
          </p:nvSpPr>
          <p:spPr>
            <a:xfrm>
              <a:off x="7938064" y="2758617"/>
              <a:ext cx="216000" cy="253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21B0014-D691-47FD-8F14-F7B5C8014C0D}"/>
              </a:ext>
            </a:extLst>
          </p:cNvPr>
          <p:cNvGrpSpPr/>
          <p:nvPr/>
        </p:nvGrpSpPr>
        <p:grpSpPr>
          <a:xfrm>
            <a:off x="945114" y="1619930"/>
            <a:ext cx="9522418" cy="1818478"/>
            <a:chOff x="5858154" y="1433695"/>
            <a:chExt cx="4311154" cy="18184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D5D9DE-B131-42AE-8C21-7A3C6E2CB64A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983CCD-CD1E-462D-BC6D-3F5C6D6007EA}"/>
                </a:ext>
              </a:extLst>
            </p:cNvPr>
            <p:cNvSpPr txBox="1"/>
            <p:nvPr/>
          </p:nvSpPr>
          <p:spPr>
            <a:xfrm>
              <a:off x="5858154" y="1682513"/>
              <a:ext cx="43111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S" sz="1600" dirty="0"/>
            </a:p>
            <a:p>
              <a:r>
                <a:rPr lang="es-HN" sz="1600" dirty="0">
                  <a:latin typeface="Arial" panose="020B0604020202020204" pitchFamily="34" charset="0"/>
                </a:rPr>
                <a:t>E</a:t>
              </a:r>
              <a:r>
                <a:rPr lang="es-HN" sz="1600" b="0" i="0" dirty="0">
                  <a:effectLst/>
                  <a:latin typeface="Arial" panose="020B0604020202020204" pitchFamily="34" charset="0"/>
                </a:rPr>
                <a:t>s un </a:t>
              </a:r>
              <a:r>
                <a:rPr lang="es-HN" sz="1600" dirty="0">
                  <a:latin typeface="Arial" panose="020B0604020202020204" pitchFamily="34" charset="0"/>
                </a:rPr>
                <a:t>péndulo</a:t>
              </a:r>
              <a:r>
                <a:rPr lang="es-HN" sz="1600" b="0" i="0" dirty="0">
                  <a:effectLst/>
                  <a:latin typeface="Arial" panose="020B0604020202020204" pitchFamily="34" charset="0"/>
                </a:rPr>
                <a:t> ideado por </a:t>
              </a:r>
              <a:r>
                <a:rPr lang="es-HN" sz="1600" dirty="0">
                  <a:latin typeface="Arial" panose="020B0604020202020204" pitchFamily="34" charset="0"/>
                </a:rPr>
                <a:t>Georges Charpy</a:t>
              </a:r>
              <a:r>
                <a:rPr lang="es-HN" sz="1600" b="0" i="0" dirty="0">
                  <a:effectLst/>
                  <a:latin typeface="Arial" panose="020B0604020202020204" pitchFamily="34" charset="0"/>
                </a:rPr>
                <a:t> que se utiliza en ensayos para determinar la </a:t>
              </a:r>
              <a:r>
                <a:rPr lang="es-HN" sz="1600" dirty="0">
                  <a:latin typeface="Arial" panose="020B0604020202020204" pitchFamily="34" charset="0"/>
                </a:rPr>
                <a:t>tenacidad</a:t>
              </a:r>
              <a:r>
                <a:rPr lang="es-HN" sz="1600" b="0" i="0" dirty="0">
                  <a:effectLst/>
                  <a:latin typeface="Arial" panose="020B0604020202020204" pitchFamily="34" charset="0"/>
                </a:rPr>
                <a:t> de un material. El </a:t>
              </a:r>
              <a:r>
                <a:rPr lang="es-HN" sz="1600" dirty="0">
                  <a:latin typeface="Arial" panose="020B0604020202020204" pitchFamily="34" charset="0"/>
                </a:rPr>
                <a:t>péndulo</a:t>
              </a:r>
              <a:r>
                <a:rPr lang="es-HN" sz="1600" b="0" i="0" dirty="0">
                  <a:effectLst/>
                  <a:latin typeface="Arial" panose="020B0604020202020204" pitchFamily="34" charset="0"/>
                </a:rPr>
                <a:t> cae sobre el dorso de la probeta y la parte. La diferencia entre la altura inicial del péndulo (h) y la final tras el impacto (h') permite medir la </a:t>
              </a:r>
              <a:r>
                <a:rPr lang="es-HN" sz="1600" dirty="0">
                  <a:latin typeface="Arial" panose="020B0604020202020204" pitchFamily="34" charset="0"/>
                </a:rPr>
                <a:t>energía</a:t>
              </a:r>
              <a:r>
                <a:rPr lang="es-HN" sz="1600" b="0" i="0" dirty="0">
                  <a:effectLst/>
                  <a:latin typeface="Arial" panose="020B0604020202020204" pitchFamily="34" charset="0"/>
                </a:rPr>
                <a:t> absorbida en el proceso de fracturar la </a:t>
              </a:r>
              <a:r>
                <a:rPr lang="es-HN" sz="1600" dirty="0">
                  <a:latin typeface="Arial" panose="020B0604020202020204" pitchFamily="34" charset="0"/>
                </a:rPr>
                <a:t>probeta</a:t>
              </a:r>
              <a:r>
                <a:rPr lang="es-HN" sz="1600" b="0" i="0" dirty="0">
                  <a:effectLst/>
                  <a:latin typeface="Arial" panose="020B0604020202020204" pitchFamily="34" charset="0"/>
                </a:rPr>
                <a:t>. En estricto rigor se mide la energía absorbida en el área debajo de la curva de carga, desplazamiento que se conoce como resiliencia.</a:t>
              </a:r>
              <a:endParaRPr lang="es-ES" sz="1600" dirty="0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2D64E3-20CC-4EBD-8C9A-F84A1B0A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37" y="3616310"/>
            <a:ext cx="331866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E843B5B-BD42-44AE-805B-034E22B21069}"/>
              </a:ext>
            </a:extLst>
          </p:cNvPr>
          <p:cNvSpPr txBox="1"/>
          <p:nvPr/>
        </p:nvSpPr>
        <p:spPr>
          <a:xfrm>
            <a:off x="7177069" y="4727616"/>
            <a:ext cx="3539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HN" dirty="0">
                <a:solidFill>
                  <a:srgbClr val="FFC000"/>
                </a:solidFill>
              </a:rPr>
              <a:t>https://youtu.be/e6nj_f0_wDo</a:t>
            </a:r>
          </a:p>
        </p:txBody>
      </p:sp>
    </p:spTree>
    <p:extLst>
      <p:ext uri="{BB962C8B-B14F-4D97-AF65-F5344CB8AC3E}">
        <p14:creationId xmlns:p14="http://schemas.microsoft.com/office/powerpoint/2010/main" val="25516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1496190" y="3017593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F39200"/>
                </a:solidFill>
                <a:cs typeface="Arial" pitchFamily="34" charset="0"/>
              </a:rPr>
              <a:t>THANK YOU</a:t>
            </a:r>
            <a:endParaRPr lang="ko-KR" altLang="en-US" sz="6000" b="1" dirty="0">
              <a:solidFill>
                <a:srgbClr val="F39200"/>
              </a:solidFill>
              <a:cs typeface="Arial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88" y="2324550"/>
            <a:ext cx="7131645" cy="40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4989" y="593374"/>
            <a:ext cx="11572875" cy="8397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HN" sz="3600" dirty="0">
                <a:solidFill>
                  <a:srgbClr val="F39200"/>
                </a:solidFill>
              </a:rPr>
              <a:t>Seguridad</a:t>
            </a:r>
          </a:p>
        </p:txBody>
      </p:sp>
      <p:cxnSp>
        <p:nvCxnSpPr>
          <p:cNvPr id="3" name="Elbow Connector 60">
            <a:extLst>
              <a:ext uri="{FF2B5EF4-FFF2-40B4-BE49-F238E27FC236}">
                <a16:creationId xmlns:a16="http://schemas.microsoft.com/office/drawing/2014/main" id="{2A9B709D-D615-4CE7-84DC-DEBEBB63A5BB}"/>
              </a:ext>
            </a:extLst>
          </p:cNvPr>
          <p:cNvCxnSpPr/>
          <p:nvPr/>
        </p:nvCxnSpPr>
        <p:spPr>
          <a:xfrm rot="5400000" flipH="1" flipV="1">
            <a:off x="7634481" y="2896008"/>
            <a:ext cx="900000" cy="1476000"/>
          </a:xfrm>
          <a:prstGeom prst="bentConnector3">
            <a:avLst>
              <a:gd name="adj1" fmla="val 63022"/>
            </a:avLst>
          </a:prstGeom>
          <a:ln w="57150">
            <a:solidFill>
              <a:srgbClr val="F392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60">
            <a:extLst>
              <a:ext uri="{FF2B5EF4-FFF2-40B4-BE49-F238E27FC236}">
                <a16:creationId xmlns:a16="http://schemas.microsoft.com/office/drawing/2014/main" id="{9DE04D4F-08E3-46FC-8795-F32FFA9307B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7430" y="2915287"/>
            <a:ext cx="900000" cy="1476000"/>
          </a:xfrm>
          <a:prstGeom prst="bentConnector3">
            <a:avLst>
              <a:gd name="adj1" fmla="val 63022"/>
            </a:avLst>
          </a:prstGeom>
          <a:ln w="57150">
            <a:solidFill>
              <a:srgbClr val="F392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3467785-EFEA-4C9B-A82C-79C8E74BAFD0}"/>
              </a:ext>
            </a:extLst>
          </p:cNvPr>
          <p:cNvSpPr/>
          <p:nvPr/>
        </p:nvSpPr>
        <p:spPr>
          <a:xfrm>
            <a:off x="1532443" y="3315098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23953-869C-4063-AF0B-28F952EF41BA}"/>
              </a:ext>
            </a:extLst>
          </p:cNvPr>
          <p:cNvSpPr/>
          <p:nvPr/>
        </p:nvSpPr>
        <p:spPr>
          <a:xfrm rot="16200000">
            <a:off x="3183505" y="1541713"/>
            <a:ext cx="1280015" cy="195133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20B1CE-1074-44C3-81AF-B93E081EDCAB}"/>
              </a:ext>
            </a:extLst>
          </p:cNvPr>
          <p:cNvSpPr/>
          <p:nvPr/>
        </p:nvSpPr>
        <p:spPr>
          <a:xfrm>
            <a:off x="5528521" y="1650505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50537-D064-4CE6-B566-FE9576385FA9}"/>
              </a:ext>
            </a:extLst>
          </p:cNvPr>
          <p:cNvSpPr/>
          <p:nvPr/>
        </p:nvSpPr>
        <p:spPr>
          <a:xfrm>
            <a:off x="8335350" y="1960008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CAD19-C2FD-4FA7-9E9B-380BABBC0A7B}"/>
              </a:ext>
            </a:extLst>
          </p:cNvPr>
          <p:cNvSpPr/>
          <p:nvPr/>
        </p:nvSpPr>
        <p:spPr>
          <a:xfrm>
            <a:off x="9542835" y="3315098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FAA25A-D8D6-420E-B8D9-6181A6D61CA3}"/>
              </a:ext>
            </a:extLst>
          </p:cNvPr>
          <p:cNvCxnSpPr>
            <a:cxnSpLocks/>
            <a:stCxn id="21" idx="3"/>
            <a:endCxn id="8" idx="2"/>
          </p:cNvCxnSpPr>
          <p:nvPr/>
        </p:nvCxnSpPr>
        <p:spPr>
          <a:xfrm flipV="1">
            <a:off x="6698521" y="2874505"/>
            <a:ext cx="0" cy="1835587"/>
          </a:xfrm>
          <a:prstGeom prst="straightConnector1">
            <a:avLst/>
          </a:prstGeom>
          <a:ln w="57150">
            <a:solidFill>
              <a:srgbClr val="F392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61">
            <a:extLst>
              <a:ext uri="{FF2B5EF4-FFF2-40B4-BE49-F238E27FC236}">
                <a16:creationId xmlns:a16="http://schemas.microsoft.com/office/drawing/2014/main" id="{EAA98205-B1FD-47CC-9D91-8DD10B12D24E}"/>
              </a:ext>
            </a:extLst>
          </p:cNvPr>
          <p:cNvCxnSpPr>
            <a:cxnSpLocks/>
          </p:cNvCxnSpPr>
          <p:nvPr/>
        </p:nvCxnSpPr>
        <p:spPr>
          <a:xfrm rot="10800000">
            <a:off x="3944497" y="3912973"/>
            <a:ext cx="1760901" cy="544573"/>
          </a:xfrm>
          <a:prstGeom prst="bentConnector3">
            <a:avLst>
              <a:gd name="adj1" fmla="val 50000"/>
            </a:avLst>
          </a:prstGeom>
          <a:ln w="57150">
            <a:solidFill>
              <a:srgbClr val="F392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339B9C-2FD0-4F67-AF9D-A00EF738712C}"/>
              </a:ext>
            </a:extLst>
          </p:cNvPr>
          <p:cNvSpPr txBox="1"/>
          <p:nvPr/>
        </p:nvSpPr>
        <p:spPr>
          <a:xfrm>
            <a:off x="1746334" y="3583638"/>
            <a:ext cx="198624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HN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Gafas de Protección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755352-9446-4A83-981F-AA84EA8A40D7}"/>
              </a:ext>
            </a:extLst>
          </p:cNvPr>
          <p:cNvSpPr/>
          <p:nvPr/>
        </p:nvSpPr>
        <p:spPr>
          <a:xfrm>
            <a:off x="2721692" y="1960008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E67B9A-C3B9-4DB5-BCE7-C3E30DF93500}"/>
              </a:ext>
            </a:extLst>
          </p:cNvPr>
          <p:cNvSpPr/>
          <p:nvPr/>
        </p:nvSpPr>
        <p:spPr>
          <a:xfrm>
            <a:off x="2303395" y="4778430"/>
            <a:ext cx="2340000" cy="12816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0C112D-50D4-4F6D-B662-693490298FA5}"/>
              </a:ext>
            </a:extLst>
          </p:cNvPr>
          <p:cNvSpPr/>
          <p:nvPr/>
        </p:nvSpPr>
        <p:spPr>
          <a:xfrm>
            <a:off x="8753639" y="4836030"/>
            <a:ext cx="2340000" cy="1224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9" name="Elbow Connector 83">
            <a:extLst>
              <a:ext uri="{FF2B5EF4-FFF2-40B4-BE49-F238E27FC236}">
                <a16:creationId xmlns:a16="http://schemas.microsoft.com/office/drawing/2014/main" id="{5E41874A-0CC2-46B9-847D-5C049B02B4C9}"/>
              </a:ext>
            </a:extLst>
          </p:cNvPr>
          <p:cNvCxnSpPr/>
          <p:nvPr/>
        </p:nvCxnSpPr>
        <p:spPr>
          <a:xfrm rot="10800000" flipV="1">
            <a:off x="4767408" y="5328326"/>
            <a:ext cx="1157891" cy="379090"/>
          </a:xfrm>
          <a:prstGeom prst="bentConnector3">
            <a:avLst>
              <a:gd name="adj1" fmla="val -1002"/>
            </a:avLst>
          </a:prstGeom>
          <a:ln w="571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84">
            <a:extLst>
              <a:ext uri="{FF2B5EF4-FFF2-40B4-BE49-F238E27FC236}">
                <a16:creationId xmlns:a16="http://schemas.microsoft.com/office/drawing/2014/main" id="{4FB9FC2E-5429-4889-920A-4247DC3F3C05}"/>
              </a:ext>
            </a:extLst>
          </p:cNvPr>
          <p:cNvCxnSpPr/>
          <p:nvPr/>
        </p:nvCxnSpPr>
        <p:spPr>
          <a:xfrm>
            <a:off x="7542765" y="5328326"/>
            <a:ext cx="1087858" cy="379090"/>
          </a:xfrm>
          <a:prstGeom prst="bentConnector3">
            <a:avLst>
              <a:gd name="adj1" fmla="val -1659"/>
            </a:avLst>
          </a:prstGeom>
          <a:ln w="571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84512D6-E001-4620-949F-F786F269BDF5}"/>
              </a:ext>
            </a:extLst>
          </p:cNvPr>
          <p:cNvSpPr/>
          <p:nvPr/>
        </p:nvSpPr>
        <p:spPr>
          <a:xfrm rot="16200000">
            <a:off x="5694710" y="1318780"/>
            <a:ext cx="2007620" cy="8790243"/>
          </a:xfrm>
          <a:prstGeom prst="rect">
            <a:avLst/>
          </a:prstGeom>
          <a:solidFill>
            <a:srgbClr val="F3920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5" name="Elbow Connector 61">
            <a:extLst>
              <a:ext uri="{FF2B5EF4-FFF2-40B4-BE49-F238E27FC236}">
                <a16:creationId xmlns:a16="http://schemas.microsoft.com/office/drawing/2014/main" id="{AF83B36C-BD7B-44EB-9858-7C09B3F72809}"/>
              </a:ext>
            </a:extLst>
          </p:cNvPr>
          <p:cNvCxnSpPr>
            <a:cxnSpLocks/>
          </p:cNvCxnSpPr>
          <p:nvPr/>
        </p:nvCxnSpPr>
        <p:spPr>
          <a:xfrm rot="10800000" flipH="1">
            <a:off x="7912909" y="3912970"/>
            <a:ext cx="1539633" cy="459374"/>
          </a:xfrm>
          <a:prstGeom prst="bentConnector3">
            <a:avLst>
              <a:gd name="adj1" fmla="val 50000"/>
            </a:avLst>
          </a:prstGeom>
          <a:ln w="57150">
            <a:solidFill>
              <a:srgbClr val="F392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3">
            <a:extLst>
              <a:ext uri="{FF2B5EF4-FFF2-40B4-BE49-F238E27FC236}">
                <a16:creationId xmlns:a16="http://schemas.microsoft.com/office/drawing/2014/main" id="{BBC4CEC7-95B2-4569-BCBB-57196BA05FC9}"/>
              </a:ext>
            </a:extLst>
          </p:cNvPr>
          <p:cNvGrpSpPr/>
          <p:nvPr/>
        </p:nvGrpSpPr>
        <p:grpSpPr>
          <a:xfrm>
            <a:off x="2480272" y="5231309"/>
            <a:ext cx="2655406" cy="853169"/>
            <a:chOff x="6533674" y="3628437"/>
            <a:chExt cx="2386850" cy="853169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D29A41-4384-4B49-A652-2A74218320FC}"/>
                </a:ext>
              </a:extLst>
            </p:cNvPr>
            <p:cNvSpPr txBox="1"/>
            <p:nvPr/>
          </p:nvSpPr>
          <p:spPr>
            <a:xfrm>
              <a:off x="6533674" y="3628437"/>
              <a:ext cx="2386850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506AEC-9865-4FDF-A66D-B9C0C4E503EE}"/>
                </a:ext>
              </a:extLst>
            </p:cNvPr>
            <p:cNvSpPr txBox="1"/>
            <p:nvPr/>
          </p:nvSpPr>
          <p:spPr>
            <a:xfrm>
              <a:off x="6533674" y="3835275"/>
              <a:ext cx="238685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HN" altLang="ko-KR" b="1" dirty="0">
                  <a:solidFill>
                    <a:schemeClr val="bg1"/>
                  </a:solidFill>
                  <a:cs typeface="Arial" pitchFamily="34" charset="0"/>
                </a:rPr>
                <a:t>Equipo de Protección personal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F5DEEEF-78FC-4611-9AD9-11A5577FA949}"/>
              </a:ext>
            </a:extLst>
          </p:cNvPr>
          <p:cNvSpPr txBox="1"/>
          <p:nvPr/>
        </p:nvSpPr>
        <p:spPr>
          <a:xfrm>
            <a:off x="8923003" y="5384250"/>
            <a:ext cx="198624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Dentro del Laboratorio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6" name="Imagen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33" y="2512009"/>
            <a:ext cx="945000" cy="618750"/>
          </a:xfrm>
          <a:prstGeom prst="rect">
            <a:avLst/>
          </a:prstGeom>
        </p:spPr>
      </p:pic>
      <p:pic>
        <p:nvPicPr>
          <p:cNvPr id="127" name="Imagen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973607" y="2510311"/>
            <a:ext cx="909228" cy="616976"/>
          </a:xfrm>
          <a:prstGeom prst="rect">
            <a:avLst/>
          </a:prstGeom>
        </p:spPr>
      </p:pic>
      <p:pic>
        <p:nvPicPr>
          <p:cNvPr id="2050" name="Picture 2" descr="Modelos de seguridad industrial en plantas convertidoras de empaque">
            <a:extLst>
              <a:ext uri="{FF2B5EF4-FFF2-40B4-BE49-F238E27FC236}">
                <a16:creationId xmlns:a16="http://schemas.microsoft.com/office/drawing/2014/main" id="{C5261B4B-9A22-46D4-90E4-0D6EC34A5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596" y="4848662"/>
            <a:ext cx="2577885" cy="17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4">
            <a:extLst>
              <a:ext uri="{FF2B5EF4-FFF2-40B4-BE49-F238E27FC236}">
                <a16:creationId xmlns:a16="http://schemas.microsoft.com/office/drawing/2014/main" id="{D8D2203F-C0B2-406F-ACD5-B8879D3F4D59}"/>
              </a:ext>
            </a:extLst>
          </p:cNvPr>
          <p:cNvSpPr txBox="1"/>
          <p:nvPr/>
        </p:nvSpPr>
        <p:spPr>
          <a:xfrm>
            <a:off x="2879319" y="2239028"/>
            <a:ext cx="198624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HN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Zapatos de Protección</a:t>
            </a: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4446A9A3-C981-4808-8B74-12C0D5339B54}"/>
              </a:ext>
            </a:extLst>
          </p:cNvPr>
          <p:cNvSpPr txBox="1"/>
          <p:nvPr/>
        </p:nvSpPr>
        <p:spPr>
          <a:xfrm>
            <a:off x="5705396" y="1946640"/>
            <a:ext cx="198624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HN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No se permite ropa floja</a:t>
            </a:r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6D8E9649-A4C6-4919-B10A-2C3A3FDC06DC}"/>
              </a:ext>
            </a:extLst>
          </p:cNvPr>
          <p:cNvSpPr txBox="1"/>
          <p:nvPr/>
        </p:nvSpPr>
        <p:spPr>
          <a:xfrm>
            <a:off x="8512225" y="2032668"/>
            <a:ext cx="198624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HN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No se permite accesorios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: relojes, pulseras, anillos, aritos.</a:t>
            </a:r>
            <a:endParaRPr lang="es-HN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14">
            <a:extLst>
              <a:ext uri="{FF2B5EF4-FFF2-40B4-BE49-F238E27FC236}">
                <a16:creationId xmlns:a16="http://schemas.microsoft.com/office/drawing/2014/main" id="{30C54000-23AA-4C1C-BDB5-618BC8548C58}"/>
              </a:ext>
            </a:extLst>
          </p:cNvPr>
          <p:cNvSpPr txBox="1"/>
          <p:nvPr/>
        </p:nvSpPr>
        <p:spPr>
          <a:xfrm>
            <a:off x="9666433" y="3362899"/>
            <a:ext cx="221640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HN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No se permite  uso del teléfono dentro del laboratorio (Presencial)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endParaRPr lang="es-HN" altLang="ko-KR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" y="6226628"/>
            <a:ext cx="12191999" cy="634827"/>
          </a:xfrm>
          <a:prstGeom prst="rect">
            <a:avLst/>
          </a:prstGeom>
          <a:solidFill>
            <a:srgbClr val="F5A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1086577" y="-8642"/>
            <a:ext cx="987656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HN" sz="9600" b="1" dirty="0">
                <a:solidFill>
                  <a:srgbClr val="F5A70B"/>
                </a:solidFill>
                <a:latin typeface="+mj-lt"/>
              </a:rPr>
              <a:t>Clasificación</a:t>
            </a:r>
            <a:r>
              <a:rPr lang="en-US" sz="9600" b="1" dirty="0">
                <a:solidFill>
                  <a:srgbClr val="F5A70B"/>
                </a:solidFill>
                <a:latin typeface="+mj-lt"/>
              </a:rPr>
              <a:t> de </a:t>
            </a:r>
            <a:r>
              <a:rPr lang="es-HN" sz="9600" b="1" dirty="0">
                <a:solidFill>
                  <a:srgbClr val="F5A70B"/>
                </a:solidFill>
                <a:latin typeface="+mj-lt"/>
              </a:rPr>
              <a:t>los Aceros</a:t>
            </a:r>
            <a:endParaRPr lang="es-HN" altLang="ko-KR" sz="9600" b="1" dirty="0">
              <a:solidFill>
                <a:srgbClr val="F5A70B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8372" name="Picture 4" descr="Rollos de acero inoxidable aislados sobre fondo blanco. Ilustración 3D  Fotografía de stock - Alamy"/>
          <p:cNvPicPr>
            <a:picLocks noChangeAspect="1" noChangeArrowheads="1"/>
          </p:cNvPicPr>
          <p:nvPr/>
        </p:nvPicPr>
        <p:blipFill>
          <a:blip r:embed="rId2" cstate="print"/>
          <a:srcRect b="7879"/>
          <a:stretch>
            <a:fillRect/>
          </a:stretch>
        </p:blipFill>
        <p:spPr bwMode="auto">
          <a:xfrm>
            <a:off x="8708572" y="3161411"/>
            <a:ext cx="3265714" cy="3036189"/>
          </a:xfrm>
          <a:prstGeom prst="rect">
            <a:avLst/>
          </a:prstGeom>
          <a:noFill/>
        </p:spPr>
      </p:pic>
      <p:pic>
        <p:nvPicPr>
          <p:cNvPr id="58376" name="Picture 8" descr="Acero | Wikia Manufactura | Fand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918" y="3867603"/>
            <a:ext cx="2297339" cy="22794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775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746472" y="1098608"/>
            <a:ext cx="5495192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r"/>
            <a:r>
              <a:rPr lang="es-HN" altLang="ko-KR" sz="6600" dirty="0">
                <a:solidFill>
                  <a:srgbClr val="F5A70B"/>
                </a:solidFill>
                <a:effectLst/>
              </a:rPr>
              <a:t>Clasificación de los aceros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3819042" y="4093462"/>
            <a:ext cx="573135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ctr"/>
            <a:r>
              <a:rPr lang="es-E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Según la norma UNE en 10020:2001</a:t>
            </a:r>
            <a:endParaRPr lang="es-HN" altLang="ko-KR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914715" y="789377"/>
            <a:ext cx="4946526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HN" altLang="ko-KR" sz="2700" b="1" dirty="0">
                <a:solidFill>
                  <a:schemeClr val="bg1"/>
                </a:solidFill>
                <a:cs typeface="Arial" pitchFamily="34" charset="0"/>
              </a:rPr>
              <a:t>Aceros no aleados o Aceros al Carbono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B92DD1-63CE-412A-9879-E39F52414976}"/>
              </a:ext>
            </a:extLst>
          </p:cNvPr>
          <p:cNvGrpSpPr/>
          <p:nvPr/>
        </p:nvGrpSpPr>
        <p:grpSpPr>
          <a:xfrm>
            <a:off x="6502400" y="4179701"/>
            <a:ext cx="5474955" cy="1394368"/>
            <a:chOff x="5981423" y="2211483"/>
            <a:chExt cx="5474955" cy="13943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41E9E-1812-4ACE-A417-73C9AF47F355}"/>
                </a:ext>
              </a:extLst>
            </p:cNvPr>
            <p:cNvSpPr txBox="1"/>
            <p:nvPr/>
          </p:nvSpPr>
          <p:spPr>
            <a:xfrm>
              <a:off x="5981423" y="2959520"/>
              <a:ext cx="5474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1200" dirty="0">
                  <a:solidFill>
                    <a:schemeClr val="bg1"/>
                  </a:solidFill>
                </a:rPr>
                <a:t>Aquellos en los que, además del carbono, al menos uno de sus otros elementos presentes en la aleación es igual o superior al valor límite dado en la tabla 1 de la UNE EN 10020:2001. A su vez este grupo se puede dividir en: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509852" y="2211483"/>
              <a:ext cx="494652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s-HN" altLang="ko-KR" sz="2700" b="1" dirty="0">
                  <a:solidFill>
                    <a:schemeClr val="bg1"/>
                  </a:solidFill>
                  <a:cs typeface="Arial" pitchFamily="34" charset="0"/>
                </a:rPr>
                <a:t>Aceros Aleados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388815" y="166129"/>
            <a:ext cx="630227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HN" altLang="ko-KR" sz="4400" dirty="0">
                <a:effectLst/>
                <a:latin typeface="+mj-lt"/>
              </a:rPr>
              <a:t>Por composición química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514353" y="546804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bg1">
                    <a:alpha val="40000"/>
                  </a:schemeClr>
                </a:solidFill>
                <a:effectLst/>
              </a:rPr>
              <a:t>01</a:t>
            </a:r>
            <a:endParaRPr lang="ko-KR" altLang="en-US" b="1" dirty="0">
              <a:solidFill>
                <a:schemeClr val="bg1">
                  <a:alpha val="40000"/>
                </a:schemeClr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5485324" y="3843506"/>
            <a:ext cx="1531549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>
                    <a:alpha val="40000"/>
                  </a:schemeClr>
                </a:solidFill>
              </a:rPr>
              <a:t>02</a:t>
            </a:r>
            <a:endParaRPr lang="ko-KR" altLang="en-US" sz="7200" b="1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785" y="1825398"/>
            <a:ext cx="4156301" cy="4416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22 Rectángulo"/>
          <p:cNvSpPr/>
          <p:nvPr/>
        </p:nvSpPr>
        <p:spPr>
          <a:xfrm>
            <a:off x="174172" y="6534834"/>
            <a:ext cx="6226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HN" dirty="0"/>
              <a:t>https://ingemecanica.com/tutorialsemanal/tutorialn101.html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38A41E9E-1812-4ACE-A417-73C9AF47F355}"/>
              </a:ext>
            </a:extLst>
          </p:cNvPr>
          <p:cNvSpPr txBox="1"/>
          <p:nvPr/>
        </p:nvSpPr>
        <p:spPr>
          <a:xfrm>
            <a:off x="6313714" y="1872482"/>
            <a:ext cx="5612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chemeClr val="bg1"/>
                </a:solidFill>
              </a:rPr>
              <a:t>son aquellos en el que, a parte del carbono, el contenido de cualquiera de otros elementos aleantes es inferior a la cantidad mostrada en la tabla 1 de la UNE EN 10020:2001. Como elementos aleantes que se añaden están el manganeso (Mn), el cromo (Cr), el níquel (Ni), el vanadio (V) o el titanio (Ti). Por otro lado, en función del contenido de carbono presente en el acero, se tienen los siguientes grupos: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90188" y="3052763"/>
            <a:ext cx="2977698" cy="84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43461" y="5746297"/>
            <a:ext cx="3196998" cy="67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653458" y="978063"/>
            <a:ext cx="494652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HN" altLang="ko-KR" sz="2700" b="1" dirty="0">
                <a:solidFill>
                  <a:schemeClr val="bg1"/>
                </a:solidFill>
                <a:cs typeface="Arial" pitchFamily="34" charset="0"/>
              </a:rPr>
              <a:t>Aceros Inoxidables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388815" y="166129"/>
            <a:ext cx="630227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HN" altLang="ko-KR" sz="4400" dirty="0">
                <a:effectLst/>
                <a:latin typeface="+mj-lt"/>
              </a:rPr>
              <a:t>Por composición química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195039" y="561318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bg1">
                    <a:alpha val="40000"/>
                  </a:schemeClr>
                </a:solidFill>
                <a:effectLst/>
              </a:rPr>
              <a:t>03</a:t>
            </a:r>
            <a:endParaRPr lang="ko-KR" altLang="en-US" b="1" dirty="0">
              <a:solidFill>
                <a:schemeClr val="bg1">
                  <a:alpha val="40000"/>
                </a:schemeClr>
              </a:solidFill>
              <a:effectLst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174172" y="6534834"/>
            <a:ext cx="6226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HN" dirty="0"/>
              <a:t>https://ingemecanica.com/tutorialsemanal/tutorialn101.html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38A41E9E-1812-4ACE-A417-73C9AF47F355}"/>
              </a:ext>
            </a:extLst>
          </p:cNvPr>
          <p:cNvSpPr txBox="1"/>
          <p:nvPr/>
        </p:nvSpPr>
        <p:spPr>
          <a:xfrm>
            <a:off x="6579160" y="1582196"/>
            <a:ext cx="47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chemeClr val="bg1"/>
                </a:solidFill>
              </a:rPr>
              <a:t>son aquellos aceros que contienen un mínimo del 10.5% en Cromo y un máximo del 1.2% de Carbono.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785" y="1825398"/>
            <a:ext cx="4156301" cy="4416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"/>
          <p:cNvSpPr/>
          <p:nvPr/>
        </p:nvSpPr>
        <p:spPr>
          <a:xfrm>
            <a:off x="0" y="0"/>
            <a:ext cx="1487488" cy="6858000"/>
          </a:xfrm>
          <a:prstGeom prst="rect">
            <a:avLst/>
          </a:prstGeom>
          <a:solidFill>
            <a:srgbClr val="F5A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1" name="Rectangle 12">
            <a:extLst>
              <a:ext uri="{FF2B5EF4-FFF2-40B4-BE49-F238E27FC236}">
                <a16:creationId xmlns:a16="http://schemas.microsoft.com/office/drawing/2014/main" id="{9287099C-5872-4EBE-B8C6-AC6C44C95399}"/>
              </a:ext>
            </a:extLst>
          </p:cNvPr>
          <p:cNvSpPr/>
          <p:nvPr/>
        </p:nvSpPr>
        <p:spPr>
          <a:xfrm>
            <a:off x="5375920" y="571903"/>
            <a:ext cx="5920561" cy="360000"/>
          </a:xfrm>
          <a:prstGeom prst="rect">
            <a:avLst/>
          </a:prstGeom>
          <a:solidFill>
            <a:srgbClr val="59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700"/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118A4AC8-C68A-42EF-9875-9688024B5701}"/>
              </a:ext>
            </a:extLst>
          </p:cNvPr>
          <p:cNvSpPr/>
          <p:nvPr/>
        </p:nvSpPr>
        <p:spPr>
          <a:xfrm>
            <a:off x="5375920" y="2540253"/>
            <a:ext cx="5920561" cy="360000"/>
          </a:xfrm>
          <a:prstGeom prst="rect">
            <a:avLst/>
          </a:prstGeom>
          <a:solidFill>
            <a:srgbClr val="5957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Text Placeholder 15">
            <a:extLst>
              <a:ext uri="{FF2B5EF4-FFF2-40B4-BE49-F238E27FC236}">
                <a16:creationId xmlns:a16="http://schemas.microsoft.com/office/drawing/2014/main" id="{98793EA4-A764-46E5-902D-E608B4010477}"/>
              </a:ext>
            </a:extLst>
          </p:cNvPr>
          <p:cNvSpPr txBox="1">
            <a:spLocks/>
          </p:cNvSpPr>
          <p:nvPr/>
        </p:nvSpPr>
        <p:spPr>
          <a:xfrm>
            <a:off x="5470717" y="2552802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 dividen: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3982F8-35F1-406C-BCE8-1751087AB0C6}"/>
              </a:ext>
            </a:extLst>
          </p:cNvPr>
          <p:cNvSpPr txBox="1"/>
          <p:nvPr/>
        </p:nvSpPr>
        <p:spPr>
          <a:xfrm>
            <a:off x="1862255" y="3398727"/>
            <a:ext cx="329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HN" altLang="ko-KR" sz="2400" dirty="0">
                <a:cs typeface="Arial" pitchFamily="34" charset="0"/>
              </a:rPr>
              <a:t>Aceros aleados</a:t>
            </a:r>
            <a:r>
              <a:rPr lang="es-H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66" name="Oval 20">
            <a:extLst>
              <a:ext uri="{FF2B5EF4-FFF2-40B4-BE49-F238E27FC236}">
                <a16:creationId xmlns:a16="http://schemas.microsoft.com/office/drawing/2014/main" id="{4274AFEF-EA3B-4183-AFB9-8E6575FB3FF6}"/>
              </a:ext>
            </a:extLst>
          </p:cNvPr>
          <p:cNvSpPr/>
          <p:nvPr/>
        </p:nvSpPr>
        <p:spPr>
          <a:xfrm>
            <a:off x="5475154" y="1064654"/>
            <a:ext cx="144000" cy="144000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F69759-D296-4CAE-B224-5BA388796D6F}"/>
              </a:ext>
            </a:extLst>
          </p:cNvPr>
          <p:cNvSpPr txBox="1"/>
          <p:nvPr/>
        </p:nvSpPr>
        <p:spPr>
          <a:xfrm>
            <a:off x="5679511" y="1636192"/>
            <a:ext cx="57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Aceros no aleados especiales: son aquellos que presentan una mayor pureza que los aceros de calidad, en especial en relación con el contenido de inclusiones no metálicas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0" name="Oval 39">
            <a:extLst>
              <a:ext uri="{FF2B5EF4-FFF2-40B4-BE49-F238E27FC236}">
                <a16:creationId xmlns:a16="http://schemas.microsoft.com/office/drawing/2014/main" id="{9B979A8C-9158-414D-A98C-043414F3F84B}"/>
              </a:ext>
            </a:extLst>
          </p:cNvPr>
          <p:cNvSpPr/>
          <p:nvPr/>
        </p:nvSpPr>
        <p:spPr>
          <a:xfrm>
            <a:off x="5489668" y="1798576"/>
            <a:ext cx="144000" cy="144000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559C161-2D56-41F0-AE6B-C955AF137C02}"/>
              </a:ext>
            </a:extLst>
          </p:cNvPr>
          <p:cNvSpPr txBox="1"/>
          <p:nvPr/>
        </p:nvSpPr>
        <p:spPr>
          <a:xfrm>
            <a:off x="5694024" y="3008992"/>
            <a:ext cx="573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 Aceros aleados de calidad: son aquellos que presentan buen comportamiento frente a la tenacidad, control de tamaño de grano o a la formabilidad. Estos aceros no se suelen destinar a tratamientos de temple y revenido, o al de temple superficial. Entre estos tipos de aceros se encuentran los siguientes: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4" name="Oval 45">
            <a:extLst>
              <a:ext uri="{FF2B5EF4-FFF2-40B4-BE49-F238E27FC236}">
                <a16:creationId xmlns:a16="http://schemas.microsoft.com/office/drawing/2014/main" id="{D6CE6720-15C5-4069-ABD0-A4BB58416E36}"/>
              </a:ext>
            </a:extLst>
          </p:cNvPr>
          <p:cNvSpPr/>
          <p:nvPr/>
        </p:nvSpPr>
        <p:spPr>
          <a:xfrm>
            <a:off x="5475154" y="3040748"/>
            <a:ext cx="144000" cy="144000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728CAC-1409-451A-87C3-8E7946FECF05}"/>
              </a:ext>
            </a:extLst>
          </p:cNvPr>
          <p:cNvSpPr txBox="1"/>
          <p:nvPr/>
        </p:nvSpPr>
        <p:spPr>
          <a:xfrm>
            <a:off x="5664996" y="4062229"/>
            <a:ext cx="573937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r>
              <a:rPr lang="es-ES" sz="1200" dirty="0"/>
              <a:t>I) Aceros destinados a la construcción metálica, aparatos a presión o tubos, de grano fino y soldables</a:t>
            </a:r>
          </a:p>
          <a:p>
            <a:pPr marL="285750" indent="-285750" algn="just">
              <a:buAutoNum type="romanUcParenR"/>
            </a:pPr>
            <a:endParaRPr lang="es-ES" sz="1200" dirty="0"/>
          </a:p>
          <a:p>
            <a:pPr algn="just"/>
            <a:r>
              <a:rPr lang="es-ES" sz="1200" dirty="0"/>
              <a:t>II) Aceros aleados para carriles, tablestacas y cuadros de entibación de minas</a:t>
            </a:r>
          </a:p>
          <a:p>
            <a:pPr algn="just"/>
            <a:endParaRPr lang="es-ES" sz="1200" dirty="0"/>
          </a:p>
          <a:p>
            <a:pPr algn="just"/>
            <a:r>
              <a:rPr lang="es-ES" sz="1200" dirty="0"/>
              <a:t>III) Aceros aleados para productos planos, laminados en caliente o frío, destinados a operaciones severas de conformación en frío</a:t>
            </a:r>
          </a:p>
          <a:p>
            <a:pPr algn="just"/>
            <a:endParaRPr lang="es-ES" sz="1200" dirty="0"/>
          </a:p>
          <a:p>
            <a:pPr algn="just"/>
            <a:r>
              <a:rPr lang="es-ES" sz="1200" dirty="0"/>
              <a:t>IV) Aceros cuyo único elemento de aleación sea el cobre</a:t>
            </a:r>
          </a:p>
          <a:p>
            <a:pPr algn="just"/>
            <a:endParaRPr lang="es-ES" sz="1200" dirty="0"/>
          </a:p>
          <a:p>
            <a:pPr algn="just"/>
            <a:r>
              <a:rPr lang="es-ES" sz="1200" dirty="0"/>
              <a:t>V) Aceros aleados para aplicaciones eléctricas, cuyos principales elementos de aleación son el Si, Al, y que cumplen los requisitos de inducción magnética, polarización o permeabilidad necesarios.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623703" y="3044281"/>
            <a:ext cx="47339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ko-KR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Según la Calidad</a:t>
            </a:r>
          </a:p>
        </p:txBody>
      </p:sp>
      <p:sp>
        <p:nvSpPr>
          <p:cNvPr id="38" name="TextBox 62">
            <a:extLst>
              <a:ext uri="{FF2B5EF4-FFF2-40B4-BE49-F238E27FC236}">
                <a16:creationId xmlns:a16="http://schemas.microsoft.com/office/drawing/2014/main" id="{8A3982F8-35F1-406C-BCE8-1751087AB0C6}"/>
              </a:ext>
            </a:extLst>
          </p:cNvPr>
          <p:cNvSpPr txBox="1"/>
          <p:nvPr/>
        </p:nvSpPr>
        <p:spPr>
          <a:xfrm>
            <a:off x="5802881" y="1011127"/>
            <a:ext cx="57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Aceros no aleados de calidad: son aquellos que presentan características  </a:t>
            </a:r>
          </a:p>
          <a:p>
            <a:r>
              <a:rPr lang="es-ES" sz="1200" dirty="0"/>
              <a:t>específicas en cuanto a su tenacidad, tamaño de grano, formabilidad, etc.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62">
            <a:extLst>
              <a:ext uri="{FF2B5EF4-FFF2-40B4-BE49-F238E27FC236}">
                <a16:creationId xmlns:a16="http://schemas.microsoft.com/office/drawing/2014/main" id="{8A3982F8-35F1-406C-BCE8-1751087AB0C6}"/>
              </a:ext>
            </a:extLst>
          </p:cNvPr>
          <p:cNvSpPr txBox="1"/>
          <p:nvPr/>
        </p:nvSpPr>
        <p:spPr>
          <a:xfrm>
            <a:off x="1731626" y="1569927"/>
            <a:ext cx="329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HN" altLang="ko-KR" sz="2400" dirty="0">
                <a:cs typeface="Arial" pitchFamily="34" charset="0"/>
              </a:rPr>
              <a:t>Aceros no aleados</a:t>
            </a:r>
            <a:r>
              <a:rPr lang="es-H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43" name="Text Placeholder 15">
            <a:extLst>
              <a:ext uri="{FF2B5EF4-FFF2-40B4-BE49-F238E27FC236}">
                <a16:creationId xmlns:a16="http://schemas.microsoft.com/office/drawing/2014/main" id="{98793EA4-A764-46E5-902D-E608B4010477}"/>
              </a:ext>
            </a:extLst>
          </p:cNvPr>
          <p:cNvSpPr txBox="1">
            <a:spLocks/>
          </p:cNvSpPr>
          <p:nvPr/>
        </p:nvSpPr>
        <p:spPr>
          <a:xfrm>
            <a:off x="5637630" y="615144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 dividen: </a:t>
            </a:r>
          </a:p>
        </p:txBody>
      </p:sp>
    </p:spTree>
    <p:extLst>
      <p:ext uri="{BB962C8B-B14F-4D97-AF65-F5344CB8AC3E}">
        <p14:creationId xmlns:p14="http://schemas.microsoft.com/office/powerpoint/2010/main" val="422759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"/>
          <p:cNvSpPr/>
          <p:nvPr/>
        </p:nvSpPr>
        <p:spPr>
          <a:xfrm>
            <a:off x="0" y="0"/>
            <a:ext cx="1487488" cy="6858000"/>
          </a:xfrm>
          <a:prstGeom prst="rect">
            <a:avLst/>
          </a:prstGeom>
          <a:solidFill>
            <a:srgbClr val="F5A7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1" name="Rectangle 12">
            <a:extLst>
              <a:ext uri="{FF2B5EF4-FFF2-40B4-BE49-F238E27FC236}">
                <a16:creationId xmlns:a16="http://schemas.microsoft.com/office/drawing/2014/main" id="{9287099C-5872-4EBE-B8C6-AC6C44C95399}"/>
              </a:ext>
            </a:extLst>
          </p:cNvPr>
          <p:cNvSpPr/>
          <p:nvPr/>
        </p:nvSpPr>
        <p:spPr>
          <a:xfrm>
            <a:off x="5375920" y="571903"/>
            <a:ext cx="5920561" cy="360000"/>
          </a:xfrm>
          <a:prstGeom prst="rect">
            <a:avLst/>
          </a:prstGeom>
          <a:solidFill>
            <a:srgbClr val="59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7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3982F8-35F1-406C-BCE8-1751087AB0C6}"/>
              </a:ext>
            </a:extLst>
          </p:cNvPr>
          <p:cNvSpPr txBox="1"/>
          <p:nvPr/>
        </p:nvSpPr>
        <p:spPr>
          <a:xfrm>
            <a:off x="1673569" y="1366727"/>
            <a:ext cx="329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HN" altLang="ko-KR" sz="2400" dirty="0">
                <a:cs typeface="Arial" pitchFamily="34" charset="0"/>
              </a:rPr>
              <a:t>Aceros aleados Especiales</a:t>
            </a:r>
            <a:r>
              <a:rPr lang="es-H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66" name="Oval 20">
            <a:extLst>
              <a:ext uri="{FF2B5EF4-FFF2-40B4-BE49-F238E27FC236}">
                <a16:creationId xmlns:a16="http://schemas.microsoft.com/office/drawing/2014/main" id="{4274AFEF-EA3B-4183-AFB9-8E6575FB3FF6}"/>
              </a:ext>
            </a:extLst>
          </p:cNvPr>
          <p:cNvSpPr/>
          <p:nvPr/>
        </p:nvSpPr>
        <p:spPr>
          <a:xfrm>
            <a:off x="5475154" y="1064654"/>
            <a:ext cx="144000" cy="144000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F69759-D296-4CAE-B224-5BA388796D6F}"/>
              </a:ext>
            </a:extLst>
          </p:cNvPr>
          <p:cNvSpPr txBox="1"/>
          <p:nvPr/>
        </p:nvSpPr>
        <p:spPr>
          <a:xfrm>
            <a:off x="5708539" y="2086135"/>
            <a:ext cx="574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I) Aceros aleados destinados a la construcción mecánica y aparatos de presión</a:t>
            </a:r>
          </a:p>
          <a:p>
            <a:r>
              <a:rPr lang="es-ES" sz="1200" dirty="0"/>
              <a:t>II) Aceros para rodamientos</a:t>
            </a:r>
          </a:p>
          <a:p>
            <a:r>
              <a:rPr lang="es-ES" sz="1200" dirty="0"/>
              <a:t>III) Aceros para herramientas</a:t>
            </a:r>
          </a:p>
          <a:p>
            <a:r>
              <a:rPr lang="es-ES" sz="1200" dirty="0"/>
              <a:t>IV) Aceros rápidos</a:t>
            </a:r>
          </a:p>
          <a:p>
            <a:r>
              <a:rPr lang="es-ES" sz="1200" dirty="0"/>
              <a:t>V) Otros aceros con características físicas especiales, como aceros con coeficiente de dilatación controlado, con resistencias eléctricas, etc.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623703" y="3044281"/>
            <a:ext cx="47339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HN" altLang="ko-KR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Según la Calidad</a:t>
            </a:r>
          </a:p>
        </p:txBody>
      </p:sp>
      <p:sp>
        <p:nvSpPr>
          <p:cNvPr id="38" name="TextBox 62">
            <a:extLst>
              <a:ext uri="{FF2B5EF4-FFF2-40B4-BE49-F238E27FC236}">
                <a16:creationId xmlns:a16="http://schemas.microsoft.com/office/drawing/2014/main" id="{8A3982F8-35F1-406C-BCE8-1751087AB0C6}"/>
              </a:ext>
            </a:extLst>
          </p:cNvPr>
          <p:cNvSpPr txBox="1"/>
          <p:nvPr/>
        </p:nvSpPr>
        <p:spPr>
          <a:xfrm>
            <a:off x="5802881" y="1011127"/>
            <a:ext cx="574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Aceros aleados especiales: son aquellos caracterizados por un control preciso de su composición química y de unas condiciones particulares de elaboración y control para asegurar unas propiedades mejoradas. Entre estos tipos de acero se encuentran los siguientes:.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 Placeholder 15">
            <a:extLst>
              <a:ext uri="{FF2B5EF4-FFF2-40B4-BE49-F238E27FC236}">
                <a16:creationId xmlns:a16="http://schemas.microsoft.com/office/drawing/2014/main" id="{98793EA4-A764-46E5-902D-E608B4010477}"/>
              </a:ext>
            </a:extLst>
          </p:cNvPr>
          <p:cNvSpPr txBox="1">
            <a:spLocks/>
          </p:cNvSpPr>
          <p:nvPr/>
        </p:nvSpPr>
        <p:spPr>
          <a:xfrm>
            <a:off x="5637630" y="615144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 dividen: 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9287099C-5872-4EBE-B8C6-AC6C44C95399}"/>
              </a:ext>
            </a:extLst>
          </p:cNvPr>
          <p:cNvSpPr/>
          <p:nvPr/>
        </p:nvSpPr>
        <p:spPr>
          <a:xfrm>
            <a:off x="5397692" y="3627159"/>
            <a:ext cx="5920561" cy="360000"/>
          </a:xfrm>
          <a:prstGeom prst="rect">
            <a:avLst/>
          </a:prstGeom>
          <a:solidFill>
            <a:srgbClr val="59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70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98793EA4-A764-46E5-902D-E608B4010477}"/>
              </a:ext>
            </a:extLst>
          </p:cNvPr>
          <p:cNvSpPr txBox="1">
            <a:spLocks/>
          </p:cNvSpPr>
          <p:nvPr/>
        </p:nvSpPr>
        <p:spPr>
          <a:xfrm>
            <a:off x="5514259" y="3641372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 dividen: </a:t>
            </a:r>
          </a:p>
        </p:txBody>
      </p:sp>
      <p:sp>
        <p:nvSpPr>
          <p:cNvPr id="19" name="TextBox 62">
            <a:extLst>
              <a:ext uri="{FF2B5EF4-FFF2-40B4-BE49-F238E27FC236}">
                <a16:creationId xmlns:a16="http://schemas.microsoft.com/office/drawing/2014/main" id="{8A3982F8-35F1-406C-BCE8-1751087AB0C6}"/>
              </a:ext>
            </a:extLst>
          </p:cNvPr>
          <p:cNvSpPr txBox="1"/>
          <p:nvPr/>
        </p:nvSpPr>
        <p:spPr>
          <a:xfrm>
            <a:off x="1753397" y="4523584"/>
            <a:ext cx="3290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HN" altLang="ko-KR" sz="2400" dirty="0">
                <a:cs typeface="Arial" pitchFamily="34" charset="0"/>
              </a:rPr>
              <a:t>Aceros Inoxidables</a:t>
            </a:r>
            <a:endParaRPr lang="es-HN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62">
            <a:extLst>
              <a:ext uri="{FF2B5EF4-FFF2-40B4-BE49-F238E27FC236}">
                <a16:creationId xmlns:a16="http://schemas.microsoft.com/office/drawing/2014/main" id="{8A3982F8-35F1-406C-BCE8-1751087AB0C6}"/>
              </a:ext>
            </a:extLst>
          </p:cNvPr>
          <p:cNvSpPr txBox="1"/>
          <p:nvPr/>
        </p:nvSpPr>
        <p:spPr>
          <a:xfrm>
            <a:off x="5563395" y="4240556"/>
            <a:ext cx="57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 Según su contenido en Níquel:</a:t>
            </a:r>
          </a:p>
          <a:p>
            <a:r>
              <a:rPr lang="es-ES" sz="1200" dirty="0"/>
              <a:t>I) Aceros inoxidables con contenido en Ni &lt; 2.5%;</a:t>
            </a:r>
          </a:p>
          <a:p>
            <a:r>
              <a:rPr lang="es-ES" sz="1200" dirty="0"/>
              <a:t>II) Aceros inoxidables con contenido en Ni ≥ 2.5%;</a:t>
            </a:r>
          </a:p>
        </p:txBody>
      </p:sp>
      <p:sp>
        <p:nvSpPr>
          <p:cNvPr id="23" name="TextBox 62">
            <a:extLst>
              <a:ext uri="{FF2B5EF4-FFF2-40B4-BE49-F238E27FC236}">
                <a16:creationId xmlns:a16="http://schemas.microsoft.com/office/drawing/2014/main" id="{8A3982F8-35F1-406C-BCE8-1751087AB0C6}"/>
              </a:ext>
            </a:extLst>
          </p:cNvPr>
          <p:cNvSpPr txBox="1"/>
          <p:nvPr/>
        </p:nvSpPr>
        <p:spPr>
          <a:xfrm>
            <a:off x="5599681" y="5307356"/>
            <a:ext cx="574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 Según sus características físicas:</a:t>
            </a:r>
          </a:p>
          <a:p>
            <a:r>
              <a:rPr lang="es-ES" sz="1200" dirty="0"/>
              <a:t>I) Aceros inoxidables resistentes a la corrosión;</a:t>
            </a:r>
          </a:p>
          <a:p>
            <a:r>
              <a:rPr lang="es-ES" sz="1200" dirty="0"/>
              <a:t>II) Aceros inoxidables con buena resistencia a la oxidación en caliente;</a:t>
            </a:r>
          </a:p>
          <a:p>
            <a:r>
              <a:rPr lang="es-ES" sz="1200" dirty="0"/>
              <a:t>III) Aceros inoxidables con buenas prestaciones frente a la fluencia.</a:t>
            </a:r>
          </a:p>
        </p:txBody>
      </p:sp>
    </p:spTree>
    <p:extLst>
      <p:ext uri="{BB962C8B-B14F-4D97-AF65-F5344CB8AC3E}">
        <p14:creationId xmlns:p14="http://schemas.microsoft.com/office/powerpoint/2010/main" val="422759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4693" y="698241"/>
            <a:ext cx="11572875" cy="839788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s-HN" dirty="0"/>
              <a:t>Por su aplicación</a:t>
            </a:r>
          </a:p>
        </p:txBody>
      </p:sp>
      <p:grpSp>
        <p:nvGrpSpPr>
          <p:cNvPr id="17" name="그룹 6">
            <a:extLst>
              <a:ext uri="{FF2B5EF4-FFF2-40B4-BE49-F238E27FC236}">
                <a16:creationId xmlns:a16="http://schemas.microsoft.com/office/drawing/2014/main" id="{DABF881D-B306-42F3-B4F0-5C76ACB5A2C6}"/>
              </a:ext>
            </a:extLst>
          </p:cNvPr>
          <p:cNvGrpSpPr/>
          <p:nvPr/>
        </p:nvGrpSpPr>
        <p:grpSpPr>
          <a:xfrm>
            <a:off x="10783145" y="1795727"/>
            <a:ext cx="498911" cy="1226090"/>
            <a:chOff x="7793200" y="677601"/>
            <a:chExt cx="498911" cy="1226090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B1F3F1-4B5B-4A60-9617-3547C44D3F0B}"/>
                </a:ext>
              </a:extLst>
            </p:cNvPr>
            <p:cNvSpPr/>
            <p:nvPr/>
          </p:nvSpPr>
          <p:spPr>
            <a:xfrm>
              <a:off x="7934655" y="1091106"/>
              <a:ext cx="216000" cy="8125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07548BC-0E22-464E-87E5-87B706FC0C10}"/>
                </a:ext>
              </a:extLst>
            </p:cNvPr>
            <p:cNvSpPr/>
            <p:nvPr/>
          </p:nvSpPr>
          <p:spPr>
            <a:xfrm>
              <a:off x="7793200" y="677601"/>
              <a:ext cx="498911" cy="4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5">
            <a:extLst>
              <a:ext uri="{FF2B5EF4-FFF2-40B4-BE49-F238E27FC236}">
                <a16:creationId xmlns:a16="http://schemas.microsoft.com/office/drawing/2014/main" id="{8B5B2AE6-3A27-42CB-81FF-3CFE809B24F4}"/>
              </a:ext>
            </a:extLst>
          </p:cNvPr>
          <p:cNvGrpSpPr/>
          <p:nvPr/>
        </p:nvGrpSpPr>
        <p:grpSpPr>
          <a:xfrm>
            <a:off x="10226241" y="3361519"/>
            <a:ext cx="1020647" cy="965883"/>
            <a:chOff x="7236296" y="2503826"/>
            <a:chExt cx="1020647" cy="965883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26F52D-505C-4268-B515-33055B75C644}"/>
                </a:ext>
              </a:extLst>
            </p:cNvPr>
            <p:cNvSpPr/>
            <p:nvPr/>
          </p:nvSpPr>
          <p:spPr>
            <a:xfrm rot="5400000">
              <a:off x="7373534" y="3116471"/>
              <a:ext cx="216000" cy="490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5C7371AB-C391-4C41-9080-0FE617436F40}"/>
                </a:ext>
              </a:extLst>
            </p:cNvPr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A735FF9-E0DF-4DBA-8613-51CE584F2407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CB3463-6F62-43BC-BAFC-FB7B34F960E2}"/>
                </a:ext>
              </a:extLst>
            </p:cNvPr>
            <p:cNvSpPr/>
            <p:nvPr/>
          </p:nvSpPr>
          <p:spPr>
            <a:xfrm>
              <a:off x="7938064" y="2758617"/>
              <a:ext cx="216000" cy="253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21B0014-D691-47FD-8F14-F7B5C8014C0D}"/>
              </a:ext>
            </a:extLst>
          </p:cNvPr>
          <p:cNvGrpSpPr/>
          <p:nvPr/>
        </p:nvGrpSpPr>
        <p:grpSpPr>
          <a:xfrm>
            <a:off x="1724471" y="1619930"/>
            <a:ext cx="6476102" cy="4773133"/>
            <a:chOff x="6210998" y="1433695"/>
            <a:chExt cx="2931973" cy="477313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D5D9DE-B131-42AE-8C21-7A3C6E2CB64A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983CCD-CD1E-462D-BC6D-3F5C6D6007EA}"/>
                </a:ext>
              </a:extLst>
            </p:cNvPr>
            <p:cNvSpPr txBox="1"/>
            <p:nvPr/>
          </p:nvSpPr>
          <p:spPr>
            <a:xfrm>
              <a:off x="6210998" y="1682513"/>
              <a:ext cx="2931973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Según el uso a que se quiera destinar, los aceros se pueden clasificar en los siguientes:</a:t>
              </a:r>
            </a:p>
            <a:p>
              <a:endParaRPr lang="es-ES" sz="1600" dirty="0"/>
            </a:p>
            <a:p>
              <a:r>
                <a:rPr lang="es-ES" sz="1600" dirty="0"/>
                <a:t>• </a:t>
              </a:r>
              <a:r>
                <a:rPr lang="es-ES" sz="1600" i="1" dirty="0"/>
                <a:t>Aceros de construcción</a:t>
              </a:r>
              <a:r>
                <a:rPr lang="es-ES" sz="1600" dirty="0"/>
                <a:t>: este tipo de acero suele presentar buenas condiciones de soldabilidad</a:t>
              </a:r>
            </a:p>
            <a:p>
              <a:endParaRPr lang="es-ES" sz="1600" dirty="0"/>
            </a:p>
            <a:p>
              <a:endParaRPr lang="es-ES" sz="1600" dirty="0"/>
            </a:p>
            <a:p>
              <a:r>
                <a:rPr lang="es-ES" sz="1600" dirty="0"/>
                <a:t>• </a:t>
              </a:r>
              <a:r>
                <a:rPr lang="es-ES" sz="1600" i="1" dirty="0"/>
                <a:t>Aceros de uso general</a:t>
              </a:r>
              <a:r>
                <a:rPr lang="es-ES" sz="1600" dirty="0"/>
                <a:t>: generalmente comercializado en estado bruto de laminación</a:t>
              </a:r>
            </a:p>
            <a:p>
              <a:endParaRPr lang="es-ES" sz="1600" dirty="0"/>
            </a:p>
            <a:p>
              <a:pPr>
                <a:buFont typeface="Arial" pitchFamily="34" charset="0"/>
                <a:buChar char="•"/>
              </a:pPr>
              <a:r>
                <a:rPr lang="es-ES" sz="1600" i="1" dirty="0"/>
                <a:t> Aceros cementados</a:t>
              </a:r>
              <a:r>
                <a:rPr lang="es-ES" sz="1600" dirty="0"/>
                <a:t>: son aceros a los cuales se les ha sometido a un tratamiento termoquímico que le proporciona dureza a la pieza, aunque son aceros también frágiles (posibilidad de rotura por impacto). </a:t>
              </a:r>
            </a:p>
            <a:p>
              <a:pPr>
                <a:buFont typeface="Arial" pitchFamily="34" charset="0"/>
                <a:buChar char="•"/>
              </a:pPr>
              <a:endParaRPr lang="es-ES" sz="1600" dirty="0"/>
            </a:p>
            <a:p>
              <a:pPr>
                <a:buFont typeface="Arial" pitchFamily="34" charset="0"/>
                <a:buChar char="•"/>
              </a:pPr>
              <a:r>
                <a:rPr lang="es-ES" sz="1600" i="1" dirty="0"/>
                <a:t> Aceros para temple y revenido</a:t>
              </a:r>
              <a:r>
                <a:rPr lang="es-ES" sz="1600" dirty="0"/>
                <a:t>: Mediante el tratamiento térmico del temple se persigue endurecer y aumentar la resistencia de los aceros.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13EC1EC-4EA5-45C5-B49C-5639F5FFF10C}"/>
              </a:ext>
            </a:extLst>
          </p:cNvPr>
          <p:cNvSpPr txBox="1"/>
          <p:nvPr/>
        </p:nvSpPr>
        <p:spPr>
          <a:xfrm>
            <a:off x="733944" y="2437883"/>
            <a:ext cx="104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rgbClr val="595757"/>
                </a:solidFill>
                <a:cs typeface="Arial" pitchFamily="34" charset="0"/>
              </a:rPr>
              <a:t>01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rgbClr val="595757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1CFB33-90BC-4CE1-BA05-9D2415F7C19E}"/>
              </a:ext>
            </a:extLst>
          </p:cNvPr>
          <p:cNvSpPr txBox="1"/>
          <p:nvPr/>
        </p:nvSpPr>
        <p:spPr>
          <a:xfrm>
            <a:off x="777487" y="3400144"/>
            <a:ext cx="104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rgbClr val="595757"/>
                </a:solidFill>
                <a:cs typeface="Arial" pitchFamily="34" charset="0"/>
              </a:rPr>
              <a:t>02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rgbClr val="595757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C191A-85F3-491A-972D-26486E0CFDC4}"/>
              </a:ext>
            </a:extLst>
          </p:cNvPr>
          <p:cNvSpPr txBox="1"/>
          <p:nvPr/>
        </p:nvSpPr>
        <p:spPr>
          <a:xfrm>
            <a:off x="733945" y="4449492"/>
            <a:ext cx="104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rgbClr val="595757"/>
                </a:solidFill>
                <a:cs typeface="Arial" pitchFamily="34" charset="0"/>
              </a:rPr>
              <a:t>03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rgbClr val="595757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C88E2-E89B-4278-ADAE-09B87A9D2445}"/>
              </a:ext>
            </a:extLst>
          </p:cNvPr>
          <p:cNvSpPr txBox="1"/>
          <p:nvPr/>
        </p:nvSpPr>
        <p:spPr>
          <a:xfrm>
            <a:off x="748459" y="5542383"/>
            <a:ext cx="104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rgbClr val="595757"/>
                </a:solidFill>
                <a:cs typeface="Arial" pitchFamily="34" charset="0"/>
              </a:rPr>
              <a:t>04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rgbClr val="595757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COLOR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</TotalTime>
  <Words>1063</Words>
  <Application>Microsoft Office PowerPoint</Application>
  <PresentationFormat>Panorámica</PresentationFormat>
  <Paragraphs>98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Arial</vt:lpstr>
      <vt:lpstr>Calibri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Samir Dominguez</cp:lastModifiedBy>
  <cp:revision>281</cp:revision>
  <dcterms:created xsi:type="dcterms:W3CDTF">2019-01-14T06:35:35Z</dcterms:created>
  <dcterms:modified xsi:type="dcterms:W3CDTF">2022-05-01T02:40:24Z</dcterms:modified>
</cp:coreProperties>
</file>